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64" r:id="rId4"/>
    <p:sldId id="267" r:id="rId5"/>
    <p:sldId id="265" r:id="rId6"/>
    <p:sldId id="270" r:id="rId7"/>
    <p:sldId id="266" r:id="rId8"/>
    <p:sldId id="272" r:id="rId9"/>
    <p:sldId id="27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99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038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rgbClr val="A7E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4" name="Group 3"/>
          <p:cNvGrpSpPr/>
          <p:nvPr/>
        </p:nvGrpSpPr>
        <p:grpSpPr>
          <a:xfrm>
            <a:off x="152400" y="1295400"/>
            <a:ext cx="8809703" cy="3124199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endParaRPr lang="en-US" sz="4800" dirty="0">
                <a:solidFill>
                  <a:schemeClr val="tx1"/>
                </a:solidFill>
                <a:latin typeface=".VnAvant" pitchFamily="34" charset="0"/>
              </a:endParaRPr>
            </a:p>
          </p:txBody>
        </p:sp>
      </p:grp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97951" y="2391074"/>
            <a:ext cx="8305800" cy="1752600"/>
          </a:xfrm>
        </p:spPr>
        <p:txBody>
          <a:bodyPr>
            <a:noAutofit/>
          </a:bodyPr>
          <a:lstStyle/>
          <a:p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Tự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giác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học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tập</a:t>
            </a:r>
            <a:endParaRPr lang="vi-VN" sz="4800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81400" y="1565564"/>
            <a:ext cx="449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17</a:t>
            </a:r>
          </a:p>
        </p:txBody>
      </p:sp>
    </p:spTree>
    <p:extLst>
      <p:ext uri="{BB962C8B-B14F-4D97-AF65-F5344CB8AC3E}">
        <p14:creationId xmlns:p14="http://schemas.microsoft.com/office/powerpoint/2010/main" val="4272743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FF0000"/>
                </a:solidFill>
                <a:latin typeface="HP-089" pitchFamily="34" charset="0"/>
              </a:rPr>
              <a:t>Khởi động</a:t>
            </a:r>
            <a:endParaRPr lang="vi-VN" sz="3600" b="1" dirty="0">
              <a:solidFill>
                <a:srgbClr val="FF0000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95600" y="251145"/>
            <a:ext cx="64146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HAI CHÚ MÈO NGOAN</a:t>
            </a:r>
          </a:p>
        </p:txBody>
      </p:sp>
    </p:spTree>
    <p:extLst>
      <p:ext uri="{BB962C8B-B14F-4D97-AF65-F5344CB8AC3E}">
        <p14:creationId xmlns:p14="http://schemas.microsoft.com/office/powerpoint/2010/main" val="2341837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85335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95300" y="5486400"/>
            <a:ext cx="8153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2E688FE-D9A4-4049-A12B-6BD56F6F2B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6870" y="1295400"/>
            <a:ext cx="5870259" cy="3910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192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4956" y="1371600"/>
            <a:ext cx="807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</a:rPr>
              <a:t>Vì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sao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em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cần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tự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giác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học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tập</a:t>
            </a:r>
            <a:r>
              <a:rPr lang="en-US" sz="3200" dirty="0">
                <a:solidFill>
                  <a:srgbClr val="0000FF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889893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0945" y="1196180"/>
            <a:ext cx="84490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600CC60-59A9-499B-9026-1739F42CFE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590" y="2133600"/>
            <a:ext cx="7758850" cy="4095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7177" y="1219200"/>
            <a:ext cx="83658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đã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tự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giác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học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tập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chưa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?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Hãy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chia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sẻ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cùng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5028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2085508"/>
            <a:ext cx="327732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ra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khuyên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Trapezoid 2"/>
          <p:cNvSpPr/>
          <p:nvPr/>
        </p:nvSpPr>
        <p:spPr>
          <a:xfrm>
            <a:off x="4114800" y="3810000"/>
            <a:ext cx="1295400" cy="762000"/>
          </a:xfrm>
          <a:prstGeom prst="trapezoi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9145872-0BCF-45DF-A7F0-AFEDB28A03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0" y="1036147"/>
            <a:ext cx="5334000" cy="3535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7177" y="1219200"/>
            <a:ext cx="83658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thói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ở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772972" y="2424268"/>
            <a:ext cx="7072744" cy="2086520"/>
          </a:xfrm>
          <a:prstGeom prst="rect">
            <a:avLst/>
          </a:prstGeom>
          <a:solidFill>
            <a:srgbClr val="FFFF99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72973" y="2802911"/>
            <a:ext cx="7315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                    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Chuyên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ngoan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342"/>
          <a:stretch/>
        </p:blipFill>
        <p:spPr bwMode="auto">
          <a:xfrm>
            <a:off x="3810000" y="5347855"/>
            <a:ext cx="1295400" cy="11978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9671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46084" name="Picture 4" descr="Lovely_illustration_of_Happy_family_behide_a_star_wallcoo_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3352800" y="2562225"/>
            <a:ext cx="3733800" cy="317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4000" b="1" dirty="0" err="1"/>
              <a:t>Chúc</a:t>
            </a:r>
            <a:r>
              <a:rPr lang="en-US" sz="4000" b="1" dirty="0"/>
              <a:t> </a:t>
            </a:r>
            <a:r>
              <a:rPr lang="en-US" sz="4000" b="1" dirty="0" err="1"/>
              <a:t>thầy</a:t>
            </a:r>
            <a:r>
              <a:rPr lang="en-US" sz="4000" b="1" dirty="0"/>
              <a:t> </a:t>
            </a:r>
            <a:r>
              <a:rPr lang="en-US" sz="4000" b="1" dirty="0" err="1"/>
              <a:t>cô</a:t>
            </a:r>
            <a:r>
              <a:rPr lang="en-US" sz="4000" b="1" dirty="0"/>
              <a:t>, </a:t>
            </a:r>
            <a:r>
              <a:rPr lang="en-US" sz="4000" b="1" dirty="0" err="1"/>
              <a:t>các</a:t>
            </a:r>
            <a:r>
              <a:rPr lang="en-US" sz="4000" b="1" dirty="0"/>
              <a:t> con </a:t>
            </a:r>
            <a:r>
              <a:rPr lang="en-US" sz="4000" b="1" dirty="0" err="1"/>
              <a:t>cùng</a:t>
            </a:r>
            <a:r>
              <a:rPr lang="en-US" sz="4000" b="1" dirty="0"/>
              <a:t> </a:t>
            </a:r>
          </a:p>
          <a:p>
            <a:pPr algn="ctr"/>
            <a:r>
              <a:rPr lang="en-US" sz="4000" b="1" dirty="0" err="1"/>
              <a:t>gia</a:t>
            </a:r>
            <a:r>
              <a:rPr lang="en-US" sz="4000" b="1" dirty="0"/>
              <a:t> </a:t>
            </a:r>
            <a:r>
              <a:rPr lang="en-US" sz="4000" dirty="0" err="1"/>
              <a:t>đình</a:t>
            </a:r>
            <a:r>
              <a:rPr lang="en-US" sz="4000" b="1" dirty="0"/>
              <a:t> </a:t>
            </a:r>
            <a:r>
              <a:rPr lang="en-US" sz="4000" b="1" dirty="0" err="1"/>
              <a:t>mãi</a:t>
            </a:r>
            <a:r>
              <a:rPr lang="en-US" sz="4000" b="1" dirty="0"/>
              <a:t> </a:t>
            </a:r>
            <a:r>
              <a:rPr lang="en-US" sz="4000" b="1" dirty="0" err="1"/>
              <a:t>mãi</a:t>
            </a:r>
            <a:r>
              <a:rPr lang="en-US" sz="4000" b="1" dirty="0"/>
              <a:t> </a:t>
            </a:r>
          </a:p>
          <a:p>
            <a:pPr algn="ctr"/>
            <a:r>
              <a:rPr lang="en-US" sz="4000" b="1" dirty="0" err="1"/>
              <a:t>hạnh</a:t>
            </a:r>
            <a:r>
              <a:rPr lang="en-US" sz="4000" b="1" dirty="0"/>
              <a:t> </a:t>
            </a:r>
            <a:r>
              <a:rPr lang="en-US" sz="4000" b="1" dirty="0" err="1"/>
              <a:t>phúc</a:t>
            </a:r>
            <a:r>
              <a:rPr lang="en-US" sz="4000" b="1" dirty="0"/>
              <a:t> !</a:t>
            </a:r>
          </a:p>
        </p:txBody>
      </p:sp>
    </p:spTree>
    <p:extLst>
      <p:ext uri="{BB962C8B-B14F-4D97-AF65-F5344CB8AC3E}">
        <p14:creationId xmlns:p14="http://schemas.microsoft.com/office/powerpoint/2010/main" val="1996367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45"/>
    </mc:Choice>
    <mc:Fallback xmlns="">
      <p:transition spd="slow" advTm="6645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139</Words>
  <Application>Microsoft Office PowerPoint</Application>
  <PresentationFormat>On-screen Show (4:3)</PresentationFormat>
  <Paragraphs>21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.VnAvant</vt:lpstr>
      <vt:lpstr>Arial</vt:lpstr>
      <vt:lpstr>Calibri</vt:lpstr>
      <vt:lpstr>HP001 TD 4H</vt:lpstr>
      <vt:lpstr>HP-087</vt:lpstr>
      <vt:lpstr>HP-089</vt:lpstr>
      <vt:lpstr>Times New Roman</vt:lpstr>
      <vt:lpstr>Office Theme</vt:lpstr>
      <vt:lpstr>PowerPoint Presentation</vt:lpstr>
      <vt:lpstr>Khởi động</vt:lpstr>
      <vt:lpstr>Khám phá</vt:lpstr>
      <vt:lpstr>Khám phá</vt:lpstr>
      <vt:lpstr>Luyện tập</vt:lpstr>
      <vt:lpstr>Luyện tập</vt:lpstr>
      <vt:lpstr>Vận dụng</vt:lpstr>
      <vt:lpstr>Vận dụng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</dc:creator>
  <cp:lastModifiedBy>Ngoc Yen</cp:lastModifiedBy>
  <cp:revision>25</cp:revision>
  <dcterms:created xsi:type="dcterms:W3CDTF">2006-08-16T00:00:00Z</dcterms:created>
  <dcterms:modified xsi:type="dcterms:W3CDTF">2021-01-11T11:41:44Z</dcterms:modified>
</cp:coreProperties>
</file>