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71" d="100"/>
          <a:sy n="71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536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Aharoni</vt:lpstr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 Yen</cp:lastModifiedBy>
  <cp:revision>42</cp:revision>
  <dcterms:created xsi:type="dcterms:W3CDTF">2020-08-15T01:37:35Z</dcterms:created>
  <dcterms:modified xsi:type="dcterms:W3CDTF">2020-09-13T08:06:22Z</dcterms:modified>
</cp:coreProperties>
</file>