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6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8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115</Words>
  <Application>Microsoft Office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22</cp:revision>
  <dcterms:created xsi:type="dcterms:W3CDTF">2020-08-09T14:51:21Z</dcterms:created>
  <dcterms:modified xsi:type="dcterms:W3CDTF">2020-09-12T15:20:55Z</dcterms:modified>
</cp:coreProperties>
</file>