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2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5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73" r:id="rId5"/>
    <p:sldMasterId id="2147483685" r:id="rId6"/>
  </p:sldMasterIdLst>
  <p:notesMasterIdLst>
    <p:notesMasterId r:id="rId25"/>
  </p:notesMasterIdLst>
  <p:sldIdLst>
    <p:sldId id="336" r:id="rId7"/>
    <p:sldId id="337" r:id="rId8"/>
    <p:sldId id="354" r:id="rId9"/>
    <p:sldId id="330" r:id="rId10"/>
    <p:sldId id="325" r:id="rId11"/>
    <p:sldId id="326" r:id="rId12"/>
    <p:sldId id="333" r:id="rId13"/>
    <p:sldId id="340" r:id="rId14"/>
    <p:sldId id="357" r:id="rId15"/>
    <p:sldId id="349" r:id="rId16"/>
    <p:sldId id="350" r:id="rId17"/>
    <p:sldId id="351" r:id="rId18"/>
    <p:sldId id="327" r:id="rId19"/>
    <p:sldId id="352" r:id="rId20"/>
    <p:sldId id="355" r:id="rId21"/>
    <p:sldId id="356" r:id="rId22"/>
    <p:sldId id="353" r:id="rId23"/>
    <p:sldId id="348" r:id="rId24"/>
  </p:sldIdLst>
  <p:sldSz cx="9144000" cy="5143500" type="screen16x9"/>
  <p:notesSz cx="6858000" cy="9144000"/>
  <p:custDataLst>
    <p:tags r:id="rId26"/>
  </p:custData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7A7"/>
    <a:srgbClr val="FFFFFF"/>
    <a:srgbClr val="139F4E"/>
    <a:srgbClr val="9CD19B"/>
    <a:srgbClr val="9DD29B"/>
    <a:srgbClr val="307C45"/>
    <a:srgbClr val="6EB147"/>
    <a:srgbClr val="55375F"/>
    <a:srgbClr val="442C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5A263BF-1178-4B28-874A-543E483E1B30}" v="445" dt="2020-08-18T02:37:00.29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97" d="100"/>
          <a:sy n="97" d="100"/>
        </p:scale>
        <p:origin x="630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microsoft.com/office/2015/10/relationships/revisionInfo" Target="revisionInfo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m Thi Minh Phuong" userId="59a886c1-9eb9-4e41-a264-fe10a6ee0c2c" providerId="ADAL" clId="{35A263BF-1178-4B28-874A-543E483E1B30}"/>
    <pc:docChg chg="custSel addSld delSld modSld sldOrd delMainMaster modMainMaster addSection modSection modShowInfo">
      <pc:chgData name="Pham Thi Minh Phuong" userId="59a886c1-9eb9-4e41-a264-fe10a6ee0c2c" providerId="ADAL" clId="{35A263BF-1178-4B28-874A-543E483E1B30}" dt="2020-08-18T02:37:00.296" v="762" actId="1038"/>
      <pc:docMkLst>
        <pc:docMk/>
      </pc:docMkLst>
      <pc:sldChg chg="modSp mod modAnim">
        <pc:chgData name="Pham Thi Minh Phuong" userId="59a886c1-9eb9-4e41-a264-fe10a6ee0c2c" providerId="ADAL" clId="{35A263BF-1178-4B28-874A-543E483E1B30}" dt="2020-08-18T01:55:42.972" v="114"/>
        <pc:sldMkLst>
          <pc:docMk/>
          <pc:sldMk cId="2412638660" sldId="288"/>
        </pc:sldMkLst>
        <pc:spChg chg="mod">
          <ac:chgData name="Pham Thi Minh Phuong" userId="59a886c1-9eb9-4e41-a264-fe10a6ee0c2c" providerId="ADAL" clId="{35A263BF-1178-4B28-874A-543E483E1B30}" dt="2020-08-18T01:55:03.687" v="112" actId="20577"/>
          <ac:spMkLst>
            <pc:docMk/>
            <pc:sldMk cId="2412638660" sldId="288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4:39.752" v="75" actId="1076"/>
          <ac:spMkLst>
            <pc:docMk/>
            <pc:sldMk cId="2412638660" sldId="288"/>
            <ac:spMk id="6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4:49.887" v="78" actId="1076"/>
          <ac:grpSpMkLst>
            <pc:docMk/>
            <pc:sldMk cId="2412638660" sldId="288"/>
            <ac:grpSpMk id="8" creationId="{00000000-0000-0000-0000-000000000000}"/>
          </ac:grpSpMkLst>
        </pc:grpChg>
        <pc:picChg chg="mod">
          <ac:chgData name="Pham Thi Minh Phuong" userId="59a886c1-9eb9-4e41-a264-fe10a6ee0c2c" providerId="ADAL" clId="{35A263BF-1178-4B28-874A-543E483E1B30}" dt="2020-08-18T01:54:53.413" v="79" actId="1076"/>
          <ac:picMkLst>
            <pc:docMk/>
            <pc:sldMk cId="2412638660" sldId="288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6:14.546" v="115" actId="47"/>
        <pc:sldMkLst>
          <pc:docMk/>
          <pc:sldMk cId="1762366429" sldId="289"/>
        </pc:sldMkLst>
      </pc:sldChg>
      <pc:sldChg chg="delSp modSp mod delAnim modAnim">
        <pc:chgData name="Pham Thi Minh Phuong" userId="59a886c1-9eb9-4e41-a264-fe10a6ee0c2c" providerId="ADAL" clId="{35A263BF-1178-4B28-874A-543E483E1B30}" dt="2020-08-18T01:56:50.600" v="134" actId="1076"/>
        <pc:sldMkLst>
          <pc:docMk/>
          <pc:sldMk cId="971433870" sldId="290"/>
        </pc:sldMkLst>
        <pc:spChg chg="mod">
          <ac:chgData name="Pham Thi Minh Phuong" userId="59a886c1-9eb9-4e41-a264-fe10a6ee0c2c" providerId="ADAL" clId="{35A263BF-1178-4B28-874A-543E483E1B30}" dt="2020-08-18T01:56:50.600" v="134" actId="1076"/>
          <ac:spMkLst>
            <pc:docMk/>
            <pc:sldMk cId="971433870" sldId="290"/>
            <ac:spMk id="25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1.503" v="116" actId="478"/>
          <ac:spMkLst>
            <pc:docMk/>
            <pc:sldMk cId="971433870" sldId="290"/>
            <ac:spMk id="2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3.753" v="117" actId="478"/>
          <ac:spMkLst>
            <pc:docMk/>
            <pc:sldMk cId="971433870" sldId="290"/>
            <ac:spMk id="27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5.503" v="118" actId="478"/>
          <ac:spMkLst>
            <pc:docMk/>
            <pc:sldMk cId="971433870" sldId="290"/>
            <ac:spMk id="28" creationId="{00000000-0000-0000-0000-000000000000}"/>
          </ac:spMkLst>
        </pc:spChg>
        <pc:cxnChg chg="del">
          <ac:chgData name="Pham Thi Minh Phuong" userId="59a886c1-9eb9-4e41-a264-fe10a6ee0c2c" providerId="ADAL" clId="{35A263BF-1178-4B28-874A-543E483E1B30}" dt="2020-08-18T01:56:27.003" v="119" actId="478"/>
          <ac:cxnSpMkLst>
            <pc:docMk/>
            <pc:sldMk cId="971433870" sldId="290"/>
            <ac:cxnSpMk id="29" creationId="{00000000-0000-0000-0000-000000000000}"/>
          </ac:cxnSpMkLst>
        </pc:cxn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16067349" sldId="29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341827831" sldId="29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020188578" sldId="29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660384906" sldId="29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92206661" sldId="29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328650556" sldId="29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58354736" sldId="29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760075835" sldId="29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1544213" sldId="29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25:39.805" v="595"/>
        <pc:sldMkLst>
          <pc:docMk/>
          <pc:sldMk cId="553707979" sldId="300"/>
        </pc:sldMkLst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0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5" creationId="{00000000-0000-0000-0000-000000000000}"/>
          </ac:spMkLst>
        </pc:spChg>
        <pc:spChg chg="add mod">
          <ac:chgData name="Pham Thi Minh Phuong" userId="59a886c1-9eb9-4e41-a264-fe10a6ee0c2c" providerId="ADAL" clId="{35A263BF-1178-4B28-874A-543E483E1B30}" dt="2020-08-18T02:12:48.057" v="391" actId="1076"/>
          <ac:spMkLst>
            <pc:docMk/>
            <pc:sldMk cId="553707979" sldId="300"/>
            <ac:spMk id="21" creationId="{67CB6753-1C5F-45EE-944A-2E803F95E5F8}"/>
          </ac:spMkLst>
        </pc:spChg>
        <pc:spChg chg="add mod">
          <ac:chgData name="Pham Thi Minh Phuong" userId="59a886c1-9eb9-4e41-a264-fe10a6ee0c2c" providerId="ADAL" clId="{35A263BF-1178-4B28-874A-543E483E1B30}" dt="2020-08-18T02:13:36.310" v="430" actId="1035"/>
          <ac:spMkLst>
            <pc:docMk/>
            <pc:sldMk cId="553707979" sldId="300"/>
            <ac:spMk id="22" creationId="{8C08EF97-40EE-4A1F-ADE7-08E23EFD0A1F}"/>
          </ac:spMkLst>
        </pc:spChg>
        <pc:grpChg chg="del">
          <ac:chgData name="Pham Thi Minh Phuong" userId="59a886c1-9eb9-4e41-a264-fe10a6ee0c2c" providerId="ADAL" clId="{35A263BF-1178-4B28-874A-543E483E1B30}" dt="2020-08-18T02:07:42.528" v="223" actId="478"/>
          <ac:grpSpMkLst>
            <pc:docMk/>
            <pc:sldMk cId="553707979" sldId="300"/>
            <ac:grpSpMk id="16" creationId="{00000000-0000-0000-0000-000000000000}"/>
          </ac:grpSpMkLst>
        </pc:grpChg>
        <pc:picChg chg="add mod modCrop">
          <ac:chgData name="Pham Thi Minh Phuong" userId="59a886c1-9eb9-4e41-a264-fe10a6ee0c2c" providerId="ADAL" clId="{35A263BF-1178-4B28-874A-543E483E1B30}" dt="2020-08-18T02:17:01.917" v="453" actId="14100"/>
          <ac:picMkLst>
            <pc:docMk/>
            <pc:sldMk cId="553707979" sldId="300"/>
            <ac:picMk id="18" creationId="{CBE4DB05-E01F-491C-B70A-7F57CB2B6754}"/>
          </ac:picMkLst>
        </pc:picChg>
        <pc:picChg chg="add mod modCrop">
          <ac:chgData name="Pham Thi Minh Phuong" userId="59a886c1-9eb9-4e41-a264-fe10a6ee0c2c" providerId="ADAL" clId="{35A263BF-1178-4B28-874A-543E483E1B30}" dt="2020-08-18T02:11:26.089" v="314" actId="1076"/>
          <ac:picMkLst>
            <pc:docMk/>
            <pc:sldMk cId="553707979" sldId="300"/>
            <ac:picMk id="20" creationId="{FEF33DC6-6278-4D65-8037-559762F6CBB3}"/>
          </ac:picMkLst>
        </pc:picChg>
        <pc:picChg chg="add del mod modCrop">
          <ac:chgData name="Pham Thi Minh Phuong" userId="59a886c1-9eb9-4e41-a264-fe10a6ee0c2c" providerId="ADAL" clId="{35A263BF-1178-4B28-874A-543E483E1B30}" dt="2020-08-18T02:16:44.203" v="448" actId="478"/>
          <ac:picMkLst>
            <pc:docMk/>
            <pc:sldMk cId="553707979" sldId="300"/>
            <ac:picMk id="23" creationId="{7AF20C27-1121-4E14-9D9E-ECBBE68D26A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49681728" sldId="30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91736782" sldId="30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094743185" sldId="30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4930782" sldId="30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18362397" sldId="30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200446936" sldId="30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86697824" sldId="30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108345331" sldId="30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521279595" sldId="30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07:22.134" v="220"/>
        <pc:sldMkLst>
          <pc:docMk/>
          <pc:sldMk cId="3973996967" sldId="310"/>
        </pc:sldMkLst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5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5.215" v="152" actId="478"/>
          <ac:spMkLst>
            <pc:docMk/>
            <pc:sldMk cId="3973996967" sldId="310"/>
            <ac:spMk id="6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11.563" v="150" actId="478"/>
          <ac:spMkLst>
            <pc:docMk/>
            <pc:sldMk cId="3973996967" sldId="310"/>
            <ac:spMk id="1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3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0:17.824" v="193" actId="1076"/>
          <ac:spMkLst>
            <pc:docMk/>
            <pc:sldMk cId="3973996967" sldId="310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1.782" v="146" actId="478"/>
          <ac:spMkLst>
            <pc:docMk/>
            <pc:sldMk cId="3973996967" sldId="310"/>
            <ac:spMk id="2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4.990" v="148" actId="478"/>
          <ac:spMkLst>
            <pc:docMk/>
            <pc:sldMk cId="3973996967" sldId="310"/>
            <ac:spMk id="2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6.134" v="144" actId="478"/>
          <ac:spMkLst>
            <pc:docMk/>
            <pc:sldMk cId="3973996967" sldId="310"/>
            <ac:spMk id="2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2.798" v="147" actId="478"/>
          <ac:spMkLst>
            <pc:docMk/>
            <pc:sldMk cId="3973996967" sldId="310"/>
            <ac:spMk id="2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9.085" v="145" actId="478"/>
          <ac:spMkLst>
            <pc:docMk/>
            <pc:sldMk cId="3973996967" sldId="310"/>
            <ac:spMk id="3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7.742" v="149" actId="478"/>
          <ac:spMkLst>
            <pc:docMk/>
            <pc:sldMk cId="3973996967" sldId="310"/>
            <ac:spMk id="32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8" creationId="{00000000-0000-0000-0000-000000000000}"/>
          </ac:grpSpMkLst>
        </pc:grpChg>
        <pc:picChg chg="add mod">
          <ac:chgData name="Pham Thi Minh Phuong" userId="59a886c1-9eb9-4e41-a264-fe10a6ee0c2c" providerId="ADAL" clId="{35A263BF-1178-4B28-874A-543E483E1B30}" dt="2020-08-18T02:07:20.307" v="219" actId="1076"/>
          <ac:picMkLst>
            <pc:docMk/>
            <pc:sldMk cId="3973996967" sldId="310"/>
            <ac:picMk id="16" creationId="{30B615F4-7A71-4DE2-97D2-676AB3FF234A}"/>
          </ac:picMkLst>
        </pc:picChg>
      </pc:sldChg>
      <pc:sldChg chg="add ord">
        <pc:chgData name="Pham Thi Minh Phuong" userId="59a886c1-9eb9-4e41-a264-fe10a6ee0c2c" providerId="ADAL" clId="{35A263BF-1178-4B28-874A-543E483E1B30}" dt="2020-08-18T02:26:22.143" v="600"/>
        <pc:sldMkLst>
          <pc:docMk/>
          <pc:sldMk cId="532826948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78049159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247141228" sldId="312"/>
        </pc:sldMkLst>
      </pc:sldChg>
      <pc:sldChg chg="add ord">
        <pc:chgData name="Pham Thi Minh Phuong" userId="59a886c1-9eb9-4e41-a264-fe10a6ee0c2c" providerId="ADAL" clId="{35A263BF-1178-4B28-874A-543E483E1B30}" dt="2020-08-18T02:26:19.803" v="598" actId="20578"/>
        <pc:sldMkLst>
          <pc:docMk/>
          <pc:sldMk cId="2316430590" sldId="31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679118753" sldId="313"/>
        </pc:sldMkLst>
      </pc:sldChg>
      <pc:sldChg chg="delSp modSp add mod ord delAnim">
        <pc:chgData name="Pham Thi Minh Phuong" userId="59a886c1-9eb9-4e41-a264-fe10a6ee0c2c" providerId="ADAL" clId="{35A263BF-1178-4B28-874A-543E483E1B30}" dt="2020-08-18T02:15:22.856" v="439"/>
        <pc:sldMkLst>
          <pc:docMk/>
          <pc:sldMk cId="3990783949" sldId="313"/>
        </pc:sldMkLst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32.322" v="289" actId="14100"/>
          <ac:spMkLst>
            <pc:docMk/>
            <pc:sldMk cId="3990783949" sldId="313"/>
            <ac:spMk id="5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46.284" v="293" actId="1036"/>
          <ac:spMkLst>
            <pc:docMk/>
            <pc:sldMk cId="3990783949" sldId="313"/>
            <ac:spMk id="9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3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7.458" v="288" actId="1076"/>
          <ac:spMkLst>
            <pc:docMk/>
            <pc:sldMk cId="3990783949" sldId="313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1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8" creationId="{00000000-0000-0000-0000-000000000000}"/>
          </ac:grpSpMkLst>
        </pc:grpChg>
        <pc:picChg chg="del">
          <ac:chgData name="Pham Thi Minh Phuong" userId="59a886c1-9eb9-4e41-a264-fe10a6ee0c2c" providerId="ADAL" clId="{35A263BF-1178-4B28-874A-543E483E1B30}" dt="2020-08-18T02:08:43.622" v="227" actId="478"/>
          <ac:picMkLst>
            <pc:docMk/>
            <pc:sldMk cId="3990783949" sldId="313"/>
            <ac:picMk id="16" creationId="{30B615F4-7A71-4DE2-97D2-676AB3FF234A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20:15.267" v="504"/>
        <pc:sldMkLst>
          <pc:docMk/>
          <pc:sldMk cId="886845859" sldId="314"/>
        </pc:sldMkLst>
        <pc:spChg chg="add mod">
          <ac:chgData name="Pham Thi Minh Phuong" userId="59a886c1-9eb9-4e41-a264-fe10a6ee0c2c" providerId="ADAL" clId="{35A263BF-1178-4B28-874A-543E483E1B30}" dt="2020-08-18T02:19:55.765" v="499" actId="1076"/>
          <ac:spMkLst>
            <pc:docMk/>
            <pc:sldMk cId="886845859" sldId="314"/>
            <ac:spMk id="4" creationId="{961183D3-A832-45F9-BB32-83B05ECF1663}"/>
          </ac:spMkLst>
        </pc:spChg>
        <pc:spChg chg="add mod">
          <ac:chgData name="Pham Thi Minh Phuong" userId="59a886c1-9eb9-4e41-a264-fe10a6ee0c2c" providerId="ADAL" clId="{35A263BF-1178-4B28-874A-543E483E1B30}" dt="2020-08-18T02:20:02.252" v="501" actId="1076"/>
          <ac:spMkLst>
            <pc:docMk/>
            <pc:sldMk cId="886845859" sldId="314"/>
            <ac:spMk id="5" creationId="{3556C26F-C632-4FB8-AF0B-2972EAEA8C96}"/>
          </ac:spMkLst>
        </pc:spChg>
        <pc:spChg chg="add mod">
          <ac:chgData name="Pham Thi Minh Phuong" userId="59a886c1-9eb9-4e41-a264-fe10a6ee0c2c" providerId="ADAL" clId="{35A263BF-1178-4B28-874A-543E483E1B30}" dt="2020-08-18T02:19:59.049" v="500" actId="1076"/>
          <ac:spMkLst>
            <pc:docMk/>
            <pc:sldMk cId="886845859" sldId="314"/>
            <ac:spMk id="6" creationId="{2D6B8757-AE21-4BBA-9D72-4799F69A802E}"/>
          </ac:spMkLst>
        </pc:spChg>
        <pc:spChg chg="mod">
          <ac:chgData name="Pham Thi Minh Phuong" userId="59a886c1-9eb9-4e41-a264-fe10a6ee0c2c" providerId="ADAL" clId="{35A263BF-1178-4B28-874A-543E483E1B30}" dt="2020-08-18T02:18:54.394" v="485" actId="20577"/>
          <ac:spMkLst>
            <pc:docMk/>
            <pc:sldMk cId="886845859" sldId="314"/>
            <ac:spMk id="25" creationId="{00000000-0000-0000-0000-000000000000}"/>
          </ac:spMkLst>
        </pc:spChg>
        <pc:picChg chg="mod">
          <ac:chgData name="Pham Thi Minh Phuong" userId="59a886c1-9eb9-4e41-a264-fe10a6ee0c2c" providerId="ADAL" clId="{35A263BF-1178-4B28-874A-543E483E1B30}" dt="2020-08-18T02:18:21.374" v="474" actId="14100"/>
          <ac:picMkLst>
            <pc:docMk/>
            <pc:sldMk cId="886845859" sldId="314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49301880" sldId="31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233579209" sldId="315"/>
        </pc:sldMkLst>
      </pc:sldChg>
      <pc:sldChg chg="modSp add mod">
        <pc:chgData name="Pham Thi Minh Phuong" userId="59a886c1-9eb9-4e41-a264-fe10a6ee0c2c" providerId="ADAL" clId="{35A263BF-1178-4B28-874A-543E483E1B30}" dt="2020-08-18T02:20:45.308" v="518" actId="20577"/>
        <pc:sldMkLst>
          <pc:docMk/>
          <pc:sldMk cId="4073527571" sldId="315"/>
        </pc:sldMkLst>
        <pc:spChg chg="mod">
          <ac:chgData name="Pham Thi Minh Phuong" userId="59a886c1-9eb9-4e41-a264-fe10a6ee0c2c" providerId="ADAL" clId="{35A263BF-1178-4B28-874A-543E483E1B30}" dt="2020-08-18T02:20:45.308" v="518" actId="20577"/>
          <ac:spMkLst>
            <pc:docMk/>
            <pc:sldMk cId="4073527571" sldId="315"/>
            <ac:spMk id="17" creationId="{00000000-0000-0000-0000-000000000000}"/>
          </ac:spMkLst>
        </pc:spChg>
      </pc:sldChg>
      <pc:sldChg chg="modSp add mod modAnim">
        <pc:chgData name="Pham Thi Minh Phuong" userId="59a886c1-9eb9-4e41-a264-fe10a6ee0c2c" providerId="ADAL" clId="{35A263BF-1178-4B28-874A-543E483E1B30}" dt="2020-08-18T02:25:43.440" v="596"/>
        <pc:sldMkLst>
          <pc:docMk/>
          <pc:sldMk cId="218111323" sldId="316"/>
        </pc:sldMkLst>
        <pc:spChg chg="mod">
          <ac:chgData name="Pham Thi Minh Phuong" userId="59a886c1-9eb9-4e41-a264-fe10a6ee0c2c" providerId="ADAL" clId="{35A263BF-1178-4B28-874A-543E483E1B30}" dt="2020-08-18T02:21:46.437" v="584" actId="1076"/>
          <ac:spMkLst>
            <pc:docMk/>
            <pc:sldMk cId="218111323" sldId="316"/>
            <ac:spMk id="21" creationId="{67CB6753-1C5F-45EE-944A-2E803F95E5F8}"/>
          </ac:spMkLst>
        </pc:spChg>
        <pc:spChg chg="mod">
          <ac:chgData name="Pham Thi Minh Phuong" userId="59a886c1-9eb9-4e41-a264-fe10a6ee0c2c" providerId="ADAL" clId="{35A263BF-1178-4B28-874A-543E483E1B30}" dt="2020-08-18T02:25:23.376" v="594" actId="1037"/>
          <ac:spMkLst>
            <pc:docMk/>
            <pc:sldMk cId="218111323" sldId="316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22:16.769" v="591" actId="14100"/>
          <ac:picMkLst>
            <pc:docMk/>
            <pc:sldMk cId="218111323" sldId="316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1:22.254" v="524" actId="1076"/>
          <ac:picMkLst>
            <pc:docMk/>
            <pc:sldMk cId="218111323" sldId="316"/>
            <ac:picMk id="20" creationId="{FEF33DC6-6278-4D65-8037-559762F6CBB3}"/>
          </ac:picMkLst>
        </pc:picChg>
      </pc:sldChg>
      <pc:sldChg chg="modSp add mod">
        <pc:chgData name="Pham Thi Minh Phuong" userId="59a886c1-9eb9-4e41-a264-fe10a6ee0c2c" providerId="ADAL" clId="{35A263BF-1178-4B28-874A-543E483E1B30}" dt="2020-08-18T02:26:38.221" v="614" actId="20577"/>
        <pc:sldMkLst>
          <pc:docMk/>
          <pc:sldMk cId="3984175086" sldId="317"/>
        </pc:sldMkLst>
        <pc:spChg chg="mod">
          <ac:chgData name="Pham Thi Minh Phuong" userId="59a886c1-9eb9-4e41-a264-fe10a6ee0c2c" providerId="ADAL" clId="{35A263BF-1178-4B28-874A-543E483E1B30}" dt="2020-08-18T02:26:38.221" v="614" actId="20577"/>
          <ac:spMkLst>
            <pc:docMk/>
            <pc:sldMk cId="3984175086" sldId="317"/>
            <ac:spMk id="17" creationId="{00000000-0000-0000-0000-000000000000}"/>
          </ac:spMkLst>
        </pc:spChg>
      </pc:sldChg>
      <pc:sldChg chg="modSp add mod">
        <pc:chgData name="Pham Thi Minh Phuong" userId="59a886c1-9eb9-4e41-a264-fe10a6ee0c2c" providerId="ADAL" clId="{35A263BF-1178-4B28-874A-543E483E1B30}" dt="2020-08-18T02:30:12.994" v="653" actId="14100"/>
        <pc:sldMkLst>
          <pc:docMk/>
          <pc:sldMk cId="3749060487" sldId="318"/>
        </pc:sldMkLst>
        <pc:spChg chg="mod">
          <ac:chgData name="Pham Thi Minh Phuong" userId="59a886c1-9eb9-4e41-a264-fe10a6ee0c2c" providerId="ADAL" clId="{35A263BF-1178-4B28-874A-543E483E1B30}" dt="2020-08-18T02:26:58.811" v="616" actId="20577"/>
          <ac:spMkLst>
            <pc:docMk/>
            <pc:sldMk cId="3749060487" sldId="318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30:12.994" v="653" actId="14100"/>
          <ac:picMkLst>
            <pc:docMk/>
            <pc:sldMk cId="3749060487" sldId="318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9:03.856" v="639" actId="14100"/>
          <ac:picMkLst>
            <pc:docMk/>
            <pc:sldMk cId="3749060487" sldId="318"/>
            <ac:picMk id="20" creationId="{FEF33DC6-6278-4D65-8037-559762F6CBB3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37:00.296" v="762" actId="1038"/>
        <pc:sldMkLst>
          <pc:docMk/>
          <pc:sldMk cId="369433564" sldId="319"/>
        </pc:sldMkLst>
        <pc:spChg chg="mod">
          <ac:chgData name="Pham Thi Minh Phuong" userId="59a886c1-9eb9-4e41-a264-fe10a6ee0c2c" providerId="ADAL" clId="{35A263BF-1178-4B28-874A-543E483E1B30}" dt="2020-08-18T02:37:00.296" v="762" actId="1038"/>
          <ac:spMkLst>
            <pc:docMk/>
            <pc:sldMk cId="369433564" sldId="319"/>
            <ac:spMk id="4" creationId="{961183D3-A832-45F9-BB32-83B05ECF1663}"/>
          </ac:spMkLst>
        </pc:spChg>
        <pc:spChg chg="mod">
          <ac:chgData name="Pham Thi Minh Phuong" userId="59a886c1-9eb9-4e41-a264-fe10a6ee0c2c" providerId="ADAL" clId="{35A263BF-1178-4B28-874A-543E483E1B30}" dt="2020-08-18T02:36:52.631" v="752" actId="1037"/>
          <ac:spMkLst>
            <pc:docMk/>
            <pc:sldMk cId="369433564" sldId="319"/>
            <ac:spMk id="5" creationId="{3556C26F-C632-4FB8-AF0B-2972EAEA8C96}"/>
          </ac:spMkLst>
        </pc:spChg>
        <pc:spChg chg="mod">
          <ac:chgData name="Pham Thi Minh Phuong" userId="59a886c1-9eb9-4e41-a264-fe10a6ee0c2c" providerId="ADAL" clId="{35A263BF-1178-4B28-874A-543E483E1B30}" dt="2020-08-18T02:36:46.735" v="745" actId="1076"/>
          <ac:spMkLst>
            <pc:docMk/>
            <pc:sldMk cId="369433564" sldId="319"/>
            <ac:spMk id="6" creationId="{2D6B8757-AE21-4BBA-9D72-4799F69A802E}"/>
          </ac:spMkLst>
        </pc:spChg>
        <pc:spChg chg="add mod">
          <ac:chgData name="Pham Thi Minh Phuong" userId="59a886c1-9eb9-4e41-a264-fe10a6ee0c2c" providerId="ADAL" clId="{35A263BF-1178-4B28-874A-543E483E1B30}" dt="2020-08-18T02:35:50.618" v="733" actId="14861"/>
          <ac:spMkLst>
            <pc:docMk/>
            <pc:sldMk cId="369433564" sldId="319"/>
            <ac:spMk id="7" creationId="{9384FD50-2BA6-45DE-B4C5-FCA56569D0F8}"/>
          </ac:spMkLst>
        </pc:spChg>
        <pc:spChg chg="mod">
          <ac:chgData name="Pham Thi Minh Phuong" userId="59a886c1-9eb9-4e41-a264-fe10a6ee0c2c" providerId="ADAL" clId="{35A263BF-1178-4B28-874A-543E483E1B30}" dt="2020-08-18T02:35:54.615" v="734" actId="1076"/>
          <ac:spMkLst>
            <pc:docMk/>
            <pc:sldMk cId="369433564" sldId="319"/>
            <ac:spMk id="25" creationId="{00000000-0000-0000-0000-000000000000}"/>
          </ac:spMkLst>
        </pc:spChg>
      </pc:sldChg>
      <pc:sldMasterChg chg="modSldLayout">
        <pc:chgData name="Pham Thi Minh Phuong" userId="59a886c1-9eb9-4e41-a264-fe10a6ee0c2c" providerId="ADAL" clId="{35A263BF-1178-4B28-874A-543E483E1B30}" dt="2020-08-18T02:02:10.988" v="217" actId="20577"/>
        <pc:sldMasterMkLst>
          <pc:docMk/>
          <pc:sldMasterMk cId="1881859133" sldId="2147483660"/>
        </pc:sldMasterMkLst>
        <pc:sldLayoutChg chg="modSp mod">
          <pc:chgData name="Pham Thi Minh Phuong" userId="59a886c1-9eb9-4e41-a264-fe10a6ee0c2c" providerId="ADAL" clId="{35A263BF-1178-4B28-874A-543E483E1B30}" dt="2020-08-18T02:02:10.988" v="217" actId="20577"/>
          <pc:sldLayoutMkLst>
            <pc:docMk/>
            <pc:sldMasterMk cId="1881859133" sldId="2147483660"/>
            <pc:sldLayoutMk cId="1784643704" sldId="2147483672"/>
          </pc:sldLayoutMkLst>
          <pc:spChg chg="mod">
            <ac:chgData name="Pham Thi Minh Phuong" userId="59a886c1-9eb9-4e41-a264-fe10a6ee0c2c" providerId="ADAL" clId="{35A263BF-1178-4B28-874A-543E483E1B30}" dt="2020-08-18T02:02:10.988" v="217" actId="20577"/>
            <ac:spMkLst>
              <pc:docMk/>
              <pc:sldMasterMk cId="1881859133" sldId="2147483660"/>
              <pc:sldLayoutMk cId="1784643704" sldId="2147483672"/>
              <ac:spMk id="41" creationId="{AF493636-B449-46E7-9C1C-83C3DD1DFC60}"/>
            </ac:spMkLst>
          </pc:spChg>
        </pc:sldLayoutChg>
      </pc:sldMasterChg>
      <pc:sldMasterChg chg="del delSldLayout">
        <pc:chgData name="Pham Thi Minh Phuong" userId="59a886c1-9eb9-4e41-a264-fe10a6ee0c2c" providerId="ADAL" clId="{35A263BF-1178-4B28-874A-543E483E1B30}" dt="2020-08-18T01:58:03.444" v="135" actId="47"/>
        <pc:sldMasterMkLst>
          <pc:docMk/>
          <pc:sldMasterMk cId="1605212255" sldId="2147483673"/>
        </pc:sldMasterMkLst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54066645" sldId="2147483674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987541789" sldId="2147483675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816289622" sldId="2147483676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472415014" sldId="2147483677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859294957" sldId="2147483678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4067993372" sldId="2147483679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798066714" sldId="2147483680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666964810" sldId="2147483681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6334923" sldId="2147483682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399985446" sldId="2147483683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094881050" sldId="214748368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E8BE76-29C8-41AB-8544-889D89FA4F96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3AD677-048F-409F-AACD-0A0B5EF61C8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366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8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28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2315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122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9pPr>
          </a:lstStyle>
          <a:p>
            <a:fld id="{8E734D7E-DDC1-43BA-BA84-4A1CFE3D341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093200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760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48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497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746729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01385"/>
      </p:ext>
    </p:extLst>
  </p:cSld>
  <p:clrMapOvr>
    <a:masterClrMapping/>
  </p:clrMapOvr>
  <p:transition spd="slow" advClick="0" advTm="0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985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3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034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105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008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66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412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35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043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6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827731"/>
      </p:ext>
    </p:extLst>
  </p:cSld>
  <p:clrMapOvr>
    <a:masterClrMapping/>
  </p:clrMapOvr>
  <p:transition spd="slow" advClick="0" advTm="0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1481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24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950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1540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058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13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015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8330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127533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5839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4126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846656"/>
      </p:ext>
    </p:extLst>
  </p:cSld>
  <p:clrMapOvr>
    <a:masterClrMapping/>
  </p:clrMapOvr>
  <p:transition spd="slow" advClick="0" advTm="0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667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164640"/>
            <a:ext cx="9123574" cy="4814222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16229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71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38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759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30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0287000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10287000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10287000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10287000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70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9306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08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464370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677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19735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1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05004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64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15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8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03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3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5292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290864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70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235419"/>
            <a:ext cx="33636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2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4697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2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9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428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101413"/>
            <a:ext cx="3386124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566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9063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84240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440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133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66684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050717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103537"/>
      </p:ext>
    </p:extLst>
  </p:cSld>
  <p:clrMapOvr>
    <a:masterClrMapping/>
  </p:clrMapOvr>
  <p:transition spd="slow" advClick="0" advTm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57538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51424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913621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04250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072342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500874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0392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0456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755828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44439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9085"/>
      </p:ext>
    </p:extLst>
  </p:cSld>
  <p:clrMapOvr>
    <a:masterClrMapping/>
  </p:clrMapOvr>
  <p:transition spd="slow" advClick="0" advTm="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107308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519311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596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586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013764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884875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09068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91013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951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3798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159219"/>
      </p:ext>
    </p:extLst>
  </p:cSld>
  <p:clrMapOvr>
    <a:masterClrMapping/>
  </p:clrMapOvr>
  <p:transition spd="slow" advClick="0" advTm="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5379519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764168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6536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32771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308155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060786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55642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485583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117686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63817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917342" y="4252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492275"/>
      </p:ext>
    </p:extLst>
  </p:cSld>
  <p:clrMapOvr>
    <a:masterClrMapping/>
  </p:clrMapOvr>
  <p:transition spd="slow" advClick="0" advTm="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4964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881438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35312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401747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52224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96232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527873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602881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633626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4625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057927"/>
      </p:ext>
    </p:extLst>
  </p:cSld>
  <p:clrMapOvr>
    <a:masterClrMapping/>
  </p:clrMapOvr>
  <p:transition spd="slow" advClick="0" advTm="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639007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0408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93066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297224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1308166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300807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790335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59864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3" y="841772"/>
            <a:ext cx="6858001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3" y="2701528"/>
            <a:ext cx="6858001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57" indent="0" algn="ctr">
              <a:buNone/>
              <a:defRPr sz="1500"/>
            </a:lvl2pPr>
            <a:lvl3pPr marL="685712" indent="0" algn="ctr">
              <a:buNone/>
              <a:defRPr sz="1350"/>
            </a:lvl3pPr>
            <a:lvl4pPr marL="1028568" indent="0" algn="ctr">
              <a:buNone/>
              <a:defRPr sz="1125"/>
            </a:lvl4pPr>
            <a:lvl5pPr marL="1371425" indent="0" algn="ctr">
              <a:buNone/>
              <a:defRPr sz="1125"/>
            </a:lvl5pPr>
            <a:lvl6pPr marL="1714280" indent="0" algn="ctr">
              <a:buNone/>
              <a:defRPr sz="1125"/>
            </a:lvl6pPr>
            <a:lvl7pPr marL="2057137" indent="0" algn="ctr">
              <a:buNone/>
              <a:defRPr sz="1125"/>
            </a:lvl7pPr>
            <a:lvl8pPr marL="2399993" indent="0" algn="ctr">
              <a:buNone/>
              <a:defRPr sz="1125"/>
            </a:lvl8pPr>
            <a:lvl9pPr marL="2742849" indent="0" algn="ctr">
              <a:buNone/>
              <a:defRPr sz="1125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602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矩形 7"/>
          <p:cNvSpPr/>
          <p:nvPr userDrawn="1"/>
        </p:nvSpPr>
        <p:spPr>
          <a:xfrm>
            <a:off x="33558" y="4833364"/>
            <a:ext cx="9076889" cy="207739"/>
          </a:xfrm>
          <a:prstGeom prst="rect">
            <a:avLst/>
          </a:prstGeom>
        </p:spPr>
        <p:txBody>
          <a:bodyPr wrap="square" lIns="68571" tIns="34285" rIns="68571" bIns="34285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不得将觅知网的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模板、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素材，本身用于再出售，或者出租、出借、转让、分销、发布或者作为礼物供他人使用，不得转授权、出卖、转让本协议或者本协议中的权利。</a:t>
            </a:r>
            <a:endParaRPr kumimoji="0" lang="zh-CN" altLang="en-US" sz="900" b="0" i="0" u="none" strike="noStrike" kern="1200" cap="none" spc="0" normalizeH="0" baseline="0" noProof="0" dirty="0">
              <a:ln>
                <a:noFill/>
              </a:ln>
              <a:solidFill>
                <a:srgbClr val="DEEBF7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511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289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12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105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68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4pPr>
            <a:lvl5pPr marL="137142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5pPr>
            <a:lvl6pPr marL="1714280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6pPr>
            <a:lvl7pPr marL="2057137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7pPr>
            <a:lvl8pPr marL="2399993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8pPr>
            <a:lvl9pPr marL="2742849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4979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5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56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273847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5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5" y="1878807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5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5" y="1878807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29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760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3809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433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57" indent="0">
              <a:buNone/>
              <a:defRPr sz="2100"/>
            </a:lvl2pPr>
            <a:lvl3pPr marL="685712" indent="0">
              <a:buNone/>
              <a:defRPr sz="1800"/>
            </a:lvl3pPr>
            <a:lvl4pPr marL="1028568" indent="0">
              <a:buNone/>
              <a:defRPr sz="1500"/>
            </a:lvl4pPr>
            <a:lvl5pPr marL="1371425" indent="0">
              <a:buNone/>
              <a:defRPr sz="1500"/>
            </a:lvl5pPr>
            <a:lvl6pPr marL="1714280" indent="0">
              <a:buNone/>
              <a:defRPr sz="1500"/>
            </a:lvl6pPr>
            <a:lvl7pPr marL="2057137" indent="0">
              <a:buNone/>
              <a:defRPr sz="1500"/>
            </a:lvl7pPr>
            <a:lvl8pPr marL="2399993" indent="0">
              <a:buNone/>
              <a:defRPr sz="1500"/>
            </a:lvl8pPr>
            <a:lvl9pPr marL="2742849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87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180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1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3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8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1772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816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951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168184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20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8333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6015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06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71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342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391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038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863871"/>
      </p:ext>
    </p:extLst>
  </p:cSld>
  <p:clrMapOvr>
    <a:masterClrMapping/>
  </p:clrMapOvr>
  <p:transition spd="slow" advClick="0" advTm="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574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911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0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66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0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905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58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0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04.xml"/><Relationship Id="rId21" Type="http://schemas.openxmlformats.org/officeDocument/2006/relationships/slideLayout" Target="../slideLayouts/slideLayout99.xml"/><Relationship Id="rId42" Type="http://schemas.openxmlformats.org/officeDocument/2006/relationships/slideLayout" Target="../slideLayouts/slideLayout120.xml"/><Relationship Id="rId47" Type="http://schemas.openxmlformats.org/officeDocument/2006/relationships/slideLayout" Target="../slideLayouts/slideLayout125.xml"/><Relationship Id="rId63" Type="http://schemas.openxmlformats.org/officeDocument/2006/relationships/slideLayout" Target="../slideLayouts/slideLayout141.xml"/><Relationship Id="rId68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32" Type="http://schemas.openxmlformats.org/officeDocument/2006/relationships/slideLayout" Target="../slideLayouts/slideLayout110.xml"/><Relationship Id="rId37" Type="http://schemas.openxmlformats.org/officeDocument/2006/relationships/slideLayout" Target="../slideLayouts/slideLayout115.xml"/><Relationship Id="rId40" Type="http://schemas.openxmlformats.org/officeDocument/2006/relationships/slideLayout" Target="../slideLayouts/slideLayout118.xml"/><Relationship Id="rId45" Type="http://schemas.openxmlformats.org/officeDocument/2006/relationships/slideLayout" Target="../slideLayouts/slideLayout123.xml"/><Relationship Id="rId53" Type="http://schemas.openxmlformats.org/officeDocument/2006/relationships/slideLayout" Target="../slideLayouts/slideLayout131.xml"/><Relationship Id="rId58" Type="http://schemas.openxmlformats.org/officeDocument/2006/relationships/slideLayout" Target="../slideLayouts/slideLayout136.xml"/><Relationship Id="rId66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83.xml"/><Relationship Id="rId61" Type="http://schemas.openxmlformats.org/officeDocument/2006/relationships/slideLayout" Target="../slideLayouts/slideLayout139.xml"/><Relationship Id="rId1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slideLayout" Target="../slideLayouts/slideLayout105.xml"/><Relationship Id="rId30" Type="http://schemas.openxmlformats.org/officeDocument/2006/relationships/slideLayout" Target="../slideLayouts/slideLayout108.xml"/><Relationship Id="rId35" Type="http://schemas.openxmlformats.org/officeDocument/2006/relationships/slideLayout" Target="../slideLayouts/slideLayout113.xml"/><Relationship Id="rId43" Type="http://schemas.openxmlformats.org/officeDocument/2006/relationships/slideLayout" Target="../slideLayouts/slideLayout121.xml"/><Relationship Id="rId48" Type="http://schemas.openxmlformats.org/officeDocument/2006/relationships/slideLayout" Target="../slideLayouts/slideLayout126.xml"/><Relationship Id="rId56" Type="http://schemas.openxmlformats.org/officeDocument/2006/relationships/slideLayout" Target="../slideLayouts/slideLayout134.xml"/><Relationship Id="rId64" Type="http://schemas.openxmlformats.org/officeDocument/2006/relationships/slideLayout" Target="../slideLayouts/slideLayout142.xml"/><Relationship Id="rId69" Type="http://schemas.openxmlformats.org/officeDocument/2006/relationships/slideLayout" Target="../slideLayouts/slideLayout147.xml"/><Relationship Id="rId8" Type="http://schemas.openxmlformats.org/officeDocument/2006/relationships/slideLayout" Target="../slideLayouts/slideLayout86.xml"/><Relationship Id="rId51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33" Type="http://schemas.openxmlformats.org/officeDocument/2006/relationships/slideLayout" Target="../slideLayouts/slideLayout111.xml"/><Relationship Id="rId38" Type="http://schemas.openxmlformats.org/officeDocument/2006/relationships/slideLayout" Target="../slideLayouts/slideLayout116.xml"/><Relationship Id="rId46" Type="http://schemas.openxmlformats.org/officeDocument/2006/relationships/slideLayout" Target="../slideLayouts/slideLayout124.xml"/><Relationship Id="rId59" Type="http://schemas.openxmlformats.org/officeDocument/2006/relationships/slideLayout" Target="../slideLayouts/slideLayout137.xml"/><Relationship Id="rId67" Type="http://schemas.openxmlformats.org/officeDocument/2006/relationships/slideLayout" Target="../slideLayouts/slideLayout145.xml"/><Relationship Id="rId20" Type="http://schemas.openxmlformats.org/officeDocument/2006/relationships/slideLayout" Target="../slideLayouts/slideLayout98.xml"/><Relationship Id="rId41" Type="http://schemas.openxmlformats.org/officeDocument/2006/relationships/slideLayout" Target="../slideLayouts/slideLayout119.xml"/><Relationship Id="rId54" Type="http://schemas.openxmlformats.org/officeDocument/2006/relationships/slideLayout" Target="../slideLayouts/slideLayout132.xml"/><Relationship Id="rId62" Type="http://schemas.openxmlformats.org/officeDocument/2006/relationships/slideLayout" Target="../slideLayouts/slideLayout140.xml"/><Relationship Id="rId70" Type="http://schemas.openxmlformats.org/officeDocument/2006/relationships/theme" Target="../theme/theme3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28" Type="http://schemas.openxmlformats.org/officeDocument/2006/relationships/slideLayout" Target="../slideLayouts/slideLayout106.xml"/><Relationship Id="rId36" Type="http://schemas.openxmlformats.org/officeDocument/2006/relationships/slideLayout" Target="../slideLayouts/slideLayout114.xml"/><Relationship Id="rId49" Type="http://schemas.openxmlformats.org/officeDocument/2006/relationships/slideLayout" Target="../slideLayouts/slideLayout127.xml"/><Relationship Id="rId57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88.xml"/><Relationship Id="rId31" Type="http://schemas.openxmlformats.org/officeDocument/2006/relationships/slideLayout" Target="../slideLayouts/slideLayout109.xml"/><Relationship Id="rId44" Type="http://schemas.openxmlformats.org/officeDocument/2006/relationships/slideLayout" Target="../slideLayouts/slideLayout122.xml"/><Relationship Id="rId52" Type="http://schemas.openxmlformats.org/officeDocument/2006/relationships/slideLayout" Target="../slideLayouts/slideLayout130.xml"/><Relationship Id="rId60" Type="http://schemas.openxmlformats.org/officeDocument/2006/relationships/slideLayout" Target="../slideLayouts/slideLayout138.xml"/><Relationship Id="rId65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39" Type="http://schemas.openxmlformats.org/officeDocument/2006/relationships/slideLayout" Target="../slideLayouts/slideLayout117.xml"/><Relationship Id="rId34" Type="http://schemas.openxmlformats.org/officeDocument/2006/relationships/slideLayout" Target="../slideLayouts/slideLayout112.xml"/><Relationship Id="rId50" Type="http://schemas.openxmlformats.org/officeDocument/2006/relationships/slideLayout" Target="../slideLayouts/slideLayout128.xml"/><Relationship Id="rId55" Type="http://schemas.openxmlformats.org/officeDocument/2006/relationships/slideLayout" Target="../slideLayouts/slideLayout1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A37975-6AF7-4301-9DC5-87C074AA59D1}" type="datetimeFigureOut">
              <a:rPr lang="zh-CN" altLang="en-US" smtClean="0"/>
              <a:pPr/>
              <a:t>2022/11/29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1859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716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808" r:id="rId14"/>
    <p:sldLayoutId id="2147483807" r:id="rId15"/>
    <p:sldLayoutId id="2147483806" r:id="rId16"/>
    <p:sldLayoutId id="2147483805" r:id="rId17"/>
    <p:sldLayoutId id="2147483804" r:id="rId18"/>
    <p:sldLayoutId id="2147483799" r:id="rId19"/>
    <p:sldLayoutId id="2147483798" r:id="rId20"/>
    <p:sldLayoutId id="2147483797" r:id="rId21"/>
    <p:sldLayoutId id="2147483792" r:id="rId22"/>
    <p:sldLayoutId id="2147483791" r:id="rId23"/>
    <p:sldLayoutId id="2147483790" r:id="rId24"/>
    <p:sldLayoutId id="2147483789" r:id="rId25"/>
    <p:sldLayoutId id="2147483784" r:id="rId26"/>
    <p:sldLayoutId id="2147483783" r:id="rId27"/>
    <p:sldLayoutId id="2147483782" r:id="rId28"/>
    <p:sldLayoutId id="2147483780" r:id="rId29"/>
    <p:sldLayoutId id="2147483778" r:id="rId30"/>
    <p:sldLayoutId id="2147483777" r:id="rId31"/>
    <p:sldLayoutId id="2147483772" r:id="rId32"/>
    <p:sldLayoutId id="2147483771" r:id="rId33"/>
    <p:sldLayoutId id="2147483770" r:id="rId34"/>
    <p:sldLayoutId id="2147483766" r:id="rId35"/>
    <p:sldLayoutId id="2147483764" r:id="rId36"/>
    <p:sldLayoutId id="2147483763" r:id="rId37"/>
    <p:sldLayoutId id="2147483762" r:id="rId38"/>
    <p:sldLayoutId id="2147483759" r:id="rId39"/>
    <p:sldLayoutId id="2147483758" r:id="rId40"/>
    <p:sldLayoutId id="2147483757" r:id="rId41"/>
    <p:sldLayoutId id="2147483756" r:id="rId42"/>
    <p:sldLayoutId id="2147483751" r:id="rId43"/>
    <p:sldLayoutId id="2147483750" r:id="rId44"/>
    <p:sldLayoutId id="2147483749" r:id="rId45"/>
    <p:sldLayoutId id="2147483747" r:id="rId46"/>
    <p:sldLayoutId id="2147483746" r:id="rId47"/>
    <p:sldLayoutId id="2147483745" r:id="rId48"/>
    <p:sldLayoutId id="2147483744" r:id="rId49"/>
    <p:sldLayoutId id="2147483743" r:id="rId50"/>
    <p:sldLayoutId id="2147483742" r:id="rId51"/>
    <p:sldLayoutId id="2147483741" r:id="rId52"/>
    <p:sldLayoutId id="2147483740" r:id="rId53"/>
    <p:sldLayoutId id="2147483735" r:id="rId54"/>
    <p:sldLayoutId id="2147483734" r:id="rId55"/>
    <p:sldLayoutId id="2147483733" r:id="rId56"/>
    <p:sldLayoutId id="2147483732" r:id="rId57"/>
    <p:sldLayoutId id="2147483730" r:id="rId58"/>
    <p:sldLayoutId id="2147483729" r:id="rId59"/>
    <p:sldLayoutId id="2147483728" r:id="rId60"/>
    <p:sldLayoutId id="2147483726" r:id="rId61"/>
    <p:sldLayoutId id="2147483725" r:id="rId62"/>
    <p:sldLayoutId id="2147483724" r:id="rId63"/>
    <p:sldLayoutId id="2147483719" r:id="rId64"/>
    <p:sldLayoutId id="2147483718" r:id="rId65"/>
    <p:sldLayoutId id="2147483717" r:id="rId66"/>
    <p:sldLayoutId id="2147483714" r:id="rId67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90">
          <a:fgClr>
            <a:schemeClr val="accent1">
              <a:lumMod val="20000"/>
              <a:lumOff val="8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2" y="273847"/>
            <a:ext cx="7886700" cy="994172"/>
          </a:xfrm>
          <a:prstGeom prst="rect">
            <a:avLst/>
          </a:prstGeom>
        </p:spPr>
        <p:txBody>
          <a:bodyPr vert="horz" lIns="91428" tIns="45713" rIns="91428" bIns="45713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2" y="1369219"/>
            <a:ext cx="7886700" cy="3263504"/>
          </a:xfrm>
          <a:prstGeom prst="rect">
            <a:avLst/>
          </a:prstGeom>
        </p:spPr>
        <p:txBody>
          <a:bodyPr vert="horz" lIns="91428" tIns="45713" rIns="91428" bIns="45713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2022/11/29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71"/>
            <a:ext cx="30861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3072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xStyles>
    <p:titleStyle>
      <a:lvl1pPr algn="l" defTabSz="685712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8" indent="-171428" algn="l" defTabSz="685712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8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41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96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53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10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56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22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277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5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12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68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25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8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3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399993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849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7474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803" r:id="rId7"/>
    <p:sldLayoutId id="2147483802" r:id="rId8"/>
    <p:sldLayoutId id="2147483801" r:id="rId9"/>
    <p:sldLayoutId id="2147483800" r:id="rId10"/>
    <p:sldLayoutId id="2147483788" r:id="rId11"/>
    <p:sldLayoutId id="2147483787" r:id="rId12"/>
    <p:sldLayoutId id="2147483786" r:id="rId13"/>
    <p:sldLayoutId id="2147483785" r:id="rId14"/>
    <p:sldLayoutId id="2147483776" r:id="rId15"/>
    <p:sldLayoutId id="2147483775" r:id="rId16"/>
    <p:sldLayoutId id="2147483774" r:id="rId17"/>
    <p:sldLayoutId id="2147483773" r:id="rId18"/>
    <p:sldLayoutId id="2147483769" r:id="rId19"/>
    <p:sldLayoutId id="2147483768" r:id="rId20"/>
    <p:sldLayoutId id="2147483767" r:id="rId21"/>
    <p:sldLayoutId id="2147483765" r:id="rId22"/>
    <p:sldLayoutId id="2147483755" r:id="rId23"/>
    <p:sldLayoutId id="2147483754" r:id="rId24"/>
    <p:sldLayoutId id="2147483753" r:id="rId25"/>
    <p:sldLayoutId id="2147483752" r:id="rId26"/>
    <p:sldLayoutId id="2147483739" r:id="rId27"/>
    <p:sldLayoutId id="2147483738" r:id="rId28"/>
    <p:sldLayoutId id="2147483737" r:id="rId29"/>
    <p:sldLayoutId id="2147483736" r:id="rId30"/>
    <p:sldLayoutId id="2147483731" r:id="rId31"/>
    <p:sldLayoutId id="2147483723" r:id="rId32"/>
    <p:sldLayoutId id="2147483722" r:id="rId33"/>
    <p:sldLayoutId id="2147483721" r:id="rId34"/>
    <p:sldLayoutId id="2147483720" r:id="rId35"/>
    <p:sldLayoutId id="2147483713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715" r:id="rId42"/>
    <p:sldLayoutId id="2147483697" r:id="rId43"/>
    <p:sldLayoutId id="2147483698" r:id="rId44"/>
    <p:sldLayoutId id="2147483796" r:id="rId45"/>
    <p:sldLayoutId id="2147483795" r:id="rId46"/>
    <p:sldLayoutId id="2147483794" r:id="rId47"/>
    <p:sldLayoutId id="2147483781" r:id="rId48"/>
    <p:sldLayoutId id="2147483779" r:id="rId49"/>
    <p:sldLayoutId id="2147483761" r:id="rId50"/>
    <p:sldLayoutId id="214748374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809" r:id="rId57"/>
    <p:sldLayoutId id="2147483793" r:id="rId58"/>
    <p:sldLayoutId id="2147483760" r:id="rId59"/>
    <p:sldLayoutId id="2147483727" r:id="rId60"/>
    <p:sldLayoutId id="2147483704" r:id="rId61"/>
    <p:sldLayoutId id="2147483705" r:id="rId62"/>
    <p:sldLayoutId id="2147483706" r:id="rId63"/>
    <p:sldLayoutId id="2147483707" r:id="rId64"/>
    <p:sldLayoutId id="2147483708" r:id="rId65"/>
    <p:sldLayoutId id="2147483709" r:id="rId66"/>
    <p:sldLayoutId id="2147483710" r:id="rId67"/>
    <p:sldLayoutId id="2147483711" r:id="rId68"/>
    <p:sldLayoutId id="2147483712" r:id="rId6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7.png"/><Relationship Id="rId11" Type="http://schemas.microsoft.com/office/2007/relationships/hdphoto" Target="../media/hdphoto1.wdp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image" Target="../media/image16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7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jpeg"/><Relationship Id="rId4" Type="http://schemas.openxmlformats.org/officeDocument/2006/relationships/image" Target="../media/image24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1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6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notesSlide" Target="../notesSlides/notesSlide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0960" y="76565"/>
            <a:ext cx="8702088" cy="4638368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2621" y="2837174"/>
            <a:ext cx="9121379" cy="223599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6065227" y="-218794"/>
            <a:ext cx="2466809" cy="152606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241036" y="2531381"/>
            <a:ext cx="645368" cy="123892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8" y="26525"/>
            <a:ext cx="1855458" cy="201799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7862456" y="544241"/>
            <a:ext cx="824853" cy="1439273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6419940" y="373684"/>
            <a:ext cx="511042" cy="84836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8634" y="3233977"/>
            <a:ext cx="1807235" cy="173685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6346" y="1951270"/>
            <a:ext cx="1123694" cy="1420588"/>
          </a:xfrm>
          <a:prstGeom prst="rect">
            <a:avLst/>
          </a:prstGeom>
        </p:spPr>
      </p:pic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053464" y="1806234"/>
            <a:ext cx="5899355" cy="1521838"/>
          </a:xfrm>
          <a:prstGeom prst="rect">
            <a:avLst/>
          </a:prstGeom>
        </p:spPr>
        <p:txBody>
          <a:bodyPr spcFirstLastPara="1" wrap="none" lIns="61604" tIns="30841" rIns="61604" bIns="3084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marL="0" marR="0" lvl="0" indent="0" algn="ctr" defTabSz="820799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0" cap="none" spc="0" normalizeH="0" baseline="0" noProof="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CHÀO MỪNG </a:t>
            </a:r>
            <a:r>
              <a:rPr kumimoji="0" lang="en-US" sz="2800" b="1" i="0" u="none" strike="noStrike" kern="10" cap="none" spc="0" normalizeH="0" baseline="0" noProof="0" dirty="0" smtClean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CÁC CON </a:t>
            </a:r>
            <a:endParaRPr kumimoji="0" lang="en-US" sz="2800" b="1" i="0" u="none" strike="noStrike" kern="10" cap="none" spc="0" normalizeH="0" baseline="0" noProof="0" dirty="0">
              <a:ln w="9525">
                <a:solidFill>
                  <a:srgbClr val="993366"/>
                </a:solidFill>
                <a:round/>
              </a:ln>
              <a:solidFill>
                <a:srgbClr val="0000FF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uLnTx/>
              <a:uFillTx/>
              <a:latin typeface="Times New Roman" panose="02020603050405020304"/>
              <a:ea typeface="+mn-ea"/>
              <a:cs typeface="Times New Roman" panose="02020603050405020304"/>
            </a:endParaRPr>
          </a:p>
          <a:p>
            <a:pPr marL="0" marR="0" lvl="0" indent="0" algn="ctr" defTabSz="820799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0" cap="none" spc="0" normalizeH="0" baseline="0" noProof="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ĐẾN VỚI TIẾT HỌC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580004" y="3243636"/>
            <a:ext cx="6638870" cy="816936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2103" tIns="41051" rIns="82103" bIns="41051" anchor="ctr"/>
          <a:lstStyle/>
          <a:p>
            <a:pPr marL="0" marR="0" lvl="0" indent="0" algn="ctr" defTabSz="10945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HOẠT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ĐỘNG TRẢI NGHIỆM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3354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>
        <p:split orient="vert"/>
      </p:transition>
    </mc:Choice>
    <mc:Fallback>
      <p:transition advTm="0">
        <p:split orient="vert"/>
      </p:transition>
    </mc:Fallback>
  </mc:AlternateContent>
  <p:timing>
    <p:tnLst>
      <p:par>
        <p:cTn id="1" dur="indefinite" restart="never" nodeType="tmRoot"/>
      </p:par>
    </p:tnLst>
  </p:timing>
  <p:extLst mod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052051"/>
            <a:ext cx="6361471" cy="313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563" y="363458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68244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85" y="1032386"/>
            <a:ext cx="6400800" cy="2910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3: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89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193" y="210257"/>
            <a:ext cx="5917668" cy="1610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504" y="1858860"/>
            <a:ext cx="6105566" cy="13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558" y="3238046"/>
            <a:ext cx="6058694" cy="1580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59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22531" y="912797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VẬN DỤNG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pic>
        <p:nvPicPr>
          <p:cNvPr id="10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22531" y="669116"/>
            <a:ext cx="487363" cy="48736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539613" y="304800"/>
            <a:ext cx="22220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4">
                    <a:lumMod val="50000"/>
                  </a:schemeClr>
                </a:solidFill>
              </a:rPr>
              <a:t>HOẠT ĐỘNG 4</a:t>
            </a:r>
            <a:endParaRPr lang="en-US" sz="20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3908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5" t="6822" r="81449" b="85973"/>
          <a:stretch/>
        </p:blipFill>
        <p:spPr>
          <a:xfrm>
            <a:off x="439720" y="444528"/>
            <a:ext cx="1168743" cy="11435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67574" y="817237"/>
            <a:ext cx="80486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Không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tham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gia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trò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nguy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hiểm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hằng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ngày</a:t>
            </a:r>
            <a:endParaRPr lang="zh-CN" altLang="en-US" sz="2400" b="1" dirty="0">
              <a:solidFill>
                <a:schemeClr val="accent4">
                  <a:lumMod val="50000"/>
                </a:schemeClr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4394" y="140293"/>
            <a:ext cx="2954740" cy="565551"/>
            <a:chOff x="3084394" y="150125"/>
            <a:chExt cx="2954740" cy="565551"/>
          </a:xfrm>
        </p:grpSpPr>
        <p:sp>
          <p:nvSpPr>
            <p:cNvPr id="5" name="Rectangle 4"/>
            <p:cNvSpPr/>
            <p:nvPr/>
          </p:nvSpPr>
          <p:spPr>
            <a:xfrm>
              <a:off x="3084394" y="150125"/>
              <a:ext cx="2954740" cy="56555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文本框 3">
              <a:extLst>
                <a:ext uri="{FF2B5EF4-FFF2-40B4-BE49-F238E27FC236}">
                  <a16:creationId xmlns:a16="http://schemas.microsoft.com/office/drawing/2014/main" id="{8C08EF97-40EE-4A1F-ADE7-08E23EFD0A1F}"/>
                </a:ext>
              </a:extLst>
            </p:cNvPr>
            <p:cNvSpPr txBox="1"/>
            <p:nvPr/>
          </p:nvSpPr>
          <p:spPr>
            <a:xfrm>
              <a:off x="3406837" y="158336"/>
              <a:ext cx="22621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Hoạt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động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4</a:t>
              </a:r>
              <a:endParaRPr lang="zh-CN" alt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25" y="1427572"/>
            <a:ext cx="4102100" cy="301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200" y="1418047"/>
            <a:ext cx="4127500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800869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475663" y="266491"/>
            <a:ext cx="1960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4</a:t>
            </a:r>
            <a:endParaRPr lang="zh-CN" altLang="en-US" sz="24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23" b="8626"/>
          <a:stretch/>
        </p:blipFill>
        <p:spPr bwMode="auto">
          <a:xfrm>
            <a:off x="608268" y="717756"/>
            <a:ext cx="2560640" cy="2005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01" b="8542"/>
          <a:stretch/>
        </p:blipFill>
        <p:spPr bwMode="auto">
          <a:xfrm>
            <a:off x="5810863" y="783817"/>
            <a:ext cx="2910349" cy="1870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/>
          <p:cNvSpPr/>
          <p:nvPr/>
        </p:nvSpPr>
        <p:spPr>
          <a:xfrm>
            <a:off x="1828798" y="2517058"/>
            <a:ext cx="403123" cy="31463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266038" y="2467896"/>
            <a:ext cx="353962" cy="2556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Content Placeholder 11" descr="2">
            <a:extLst>
              <a:ext uri="{FF2B5EF4-FFF2-40B4-BE49-F238E27FC236}">
                <a16:creationId xmlns:a16="http://schemas.microsoft.com/office/drawing/2014/main" id="{DFDCE6B5-AB32-4B4D-869E-2453DECFEB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4813" y="2900515"/>
            <a:ext cx="2699983" cy="1602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2" t="17885" r="18219" b="18650"/>
          <a:stretch/>
        </p:blipFill>
        <p:spPr>
          <a:xfrm rot="16200000">
            <a:off x="1081553" y="2536723"/>
            <a:ext cx="1602656" cy="2330241"/>
          </a:xfrm>
          <a:prstGeom prst="rect">
            <a:avLst/>
          </a:prstGeom>
        </p:spPr>
      </p:pic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452286" y="2363992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3502" y="737419"/>
            <a:ext cx="2469207" cy="1848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Oval 13"/>
          <p:cNvSpPr/>
          <p:nvPr/>
        </p:nvSpPr>
        <p:spPr>
          <a:xfrm>
            <a:off x="1804219" y="4360606"/>
            <a:ext cx="324465" cy="226142"/>
          </a:xfrm>
          <a:prstGeom prst="ellipse">
            <a:avLst/>
          </a:prstGeom>
          <a:solidFill>
            <a:srgbClr val="FFA7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6043" y="2820498"/>
            <a:ext cx="2417352" cy="1755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214399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5" b="10576"/>
          <a:stretch/>
        </p:blipFill>
        <p:spPr bwMode="auto">
          <a:xfrm>
            <a:off x="1034025" y="816744"/>
            <a:ext cx="246625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2016" y="981271"/>
            <a:ext cx="2390629" cy="1673440"/>
          </a:xfrm>
          <a:prstGeom prst="rect">
            <a:avLst/>
          </a:prstGeom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759030" y="3275423"/>
            <a:ext cx="7470570" cy="157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smtClean="0">
                <a:solidFill>
                  <a:srgbClr val="FF0000"/>
                </a:solidFill>
              </a:rPr>
              <a:t> - </a:t>
            </a:r>
            <a:r>
              <a:rPr lang="en-US" altLang="en-US" dirty="0" err="1">
                <a:solidFill>
                  <a:srgbClr val="FF0000"/>
                </a:solidFill>
              </a:rPr>
              <a:t>Nếu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rủ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tham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gia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các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trò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chơi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nguy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dirty="0" smtClean="0">
                <a:solidFill>
                  <a:srgbClr val="FF0000"/>
                </a:solidFill>
              </a:rPr>
              <a:t>, con </a:t>
            </a:r>
            <a:r>
              <a:rPr lang="en-US" altLang="en-US" dirty="0" err="1">
                <a:solidFill>
                  <a:srgbClr val="FF0000"/>
                </a:solidFill>
              </a:rPr>
              <a:t>cần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từ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chối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và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khuyên</a:t>
            </a:r>
            <a:r>
              <a:rPr lang="en-US" altLang="en-US" dirty="0">
                <a:solidFill>
                  <a:srgbClr val="FF0000"/>
                </a:solidFill>
              </a:rPr>
              <a:t> can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9396"/>
          <a:stretch/>
        </p:blipFill>
        <p:spPr>
          <a:xfrm>
            <a:off x="6452432" y="845573"/>
            <a:ext cx="2100353" cy="1877748"/>
          </a:xfrm>
          <a:prstGeom prst="rect">
            <a:avLst/>
          </a:prstGeom>
        </p:spPr>
      </p:pic>
      <p:sp>
        <p:nvSpPr>
          <p:cNvPr id="6" name="Text Box 36"/>
          <p:cNvSpPr txBox="1">
            <a:spLocks noChangeArrowheads="1"/>
          </p:cNvSpPr>
          <p:nvPr/>
        </p:nvSpPr>
        <p:spPr bwMode="auto">
          <a:xfrm>
            <a:off x="1071718" y="2767114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2827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J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34" t="5556" r="5833" b="3333"/>
          <a:stretch>
            <a:fillRect/>
          </a:stretch>
        </p:blipFill>
        <p:spPr bwMode="auto">
          <a:xfrm>
            <a:off x="0" y="-9833"/>
            <a:ext cx="9144001" cy="4975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36"/>
          <p:cNvSpPr txBox="1">
            <a:spLocks noChangeArrowheads="1"/>
          </p:cNvSpPr>
          <p:nvPr/>
        </p:nvSpPr>
        <p:spPr bwMode="auto">
          <a:xfrm>
            <a:off x="469285" y="1075967"/>
            <a:ext cx="834041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FF0000"/>
                </a:solidFill>
              </a:rPr>
              <a:t>- Qua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học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cần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ghi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nhớ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16310" y="2075888"/>
            <a:ext cx="844591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bạn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rủ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, </a:t>
            </a:r>
            <a:r>
              <a:rPr lang="en-US" altLang="en-US" sz="2800" dirty="0" smtClean="0">
                <a:solidFill>
                  <a:srgbClr val="FF0000"/>
                </a:solidFill>
              </a:rPr>
              <a:t>con </a:t>
            </a:r>
            <a:r>
              <a:rPr lang="en-US" altLang="en-US" sz="2800" dirty="0" err="1">
                <a:solidFill>
                  <a:srgbClr val="FF0000"/>
                </a:solidFill>
              </a:rPr>
              <a:t>cần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chối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khuyên</a:t>
            </a:r>
            <a:r>
              <a:rPr lang="en-US" altLang="en-US" sz="2800" dirty="0">
                <a:solidFill>
                  <a:srgbClr val="FF0000"/>
                </a:solidFill>
              </a:rPr>
              <a:t> can </a:t>
            </a:r>
            <a:r>
              <a:rPr lang="en-US" altLang="en-US" sz="2800" dirty="0" err="1">
                <a:solidFill>
                  <a:srgbClr val="FF0000"/>
                </a:solidFill>
              </a:rPr>
              <a:t>bạn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9384FD50-2BA6-45DE-B4C5-FCA56569D0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66685" y="688260"/>
            <a:ext cx="2399072" cy="531674"/>
          </a:xfrm>
          <a:prstGeom prst="doubleWave">
            <a:avLst/>
          </a:prstGeom>
          <a:ln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vi-VN" altLang="zh-CN" sz="2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white"/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TỔNG KẾT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392" y="3064029"/>
            <a:ext cx="854915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cùng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thực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hiện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vui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trò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phù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hợp</a:t>
            </a:r>
            <a:r>
              <a:rPr lang="en-US" altLang="en-US" sz="2800" dirty="0" smtClean="0">
                <a:solidFill>
                  <a:srgbClr val="FF0000"/>
                </a:solidFill>
              </a:rPr>
              <a:t> an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toàn</a:t>
            </a:r>
            <a:r>
              <a:rPr lang="en-US" altLang="en-US" sz="2800" dirty="0" smtClean="0">
                <a:solidFill>
                  <a:srgbClr val="FF0000"/>
                </a:solidFill>
              </a:rPr>
              <a:t> ở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nhà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cũng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như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đến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trường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nhé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6281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9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4741" y="1494431"/>
            <a:ext cx="300434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TẠM BIỆT</a:t>
            </a:r>
          </a:p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CÁC CON!</a:t>
            </a:r>
            <a:endParaRPr lang="en-GB" sz="4400" b="1" dirty="0">
              <a:solidFill>
                <a:srgbClr val="FFFF00"/>
              </a:solidFill>
            </a:endParaRPr>
          </a:p>
        </p:txBody>
      </p:sp>
      <p:pic>
        <p:nvPicPr>
          <p:cNvPr id="1028" name="Picture 4" descr="File:Bye-Bye2.gif - Wikimedia Common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8775" y="0"/>
            <a:ext cx="2857500" cy="1971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91110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92057" y="292739"/>
            <a:ext cx="1841957" cy="69731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CHỦ ĐỀ 4</a:t>
            </a:r>
            <a:endParaRPr lang="en-GB" sz="2400" b="1" dirty="0">
              <a:solidFill>
                <a:srgbClr val="0070C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32690" y="269715"/>
            <a:ext cx="4979862" cy="74336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C00000"/>
                </a:solidFill>
              </a:rPr>
              <a:t>AN TOÀN CHO EM</a:t>
            </a:r>
            <a:endParaRPr lang="en-GB" sz="2400" b="1" dirty="0">
              <a:solidFill>
                <a:srgbClr val="C00000"/>
              </a:solidFill>
            </a:endParaRPr>
          </a:p>
        </p:txBody>
      </p:sp>
      <p:sp>
        <p:nvSpPr>
          <p:cNvPr id="5" name="文本框 3"/>
          <p:cNvSpPr txBox="1"/>
          <p:nvPr/>
        </p:nvSpPr>
        <p:spPr>
          <a:xfrm>
            <a:off x="1203850" y="1544968"/>
            <a:ext cx="637229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zh-CN" sz="32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Bài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8: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An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toàn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vui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(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tiết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2)</a:t>
            </a:r>
            <a:endParaRPr lang="zh-CN" altLang="en-US" sz="3200" b="1" dirty="0">
              <a:solidFill>
                <a:srgbClr val="7030A0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143798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3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33600" y="1910080"/>
            <a:ext cx="47548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FF0000"/>
                </a:solidFill>
                <a:latin typeface="Arial-SGK-TV" pitchFamily="2" charset="0"/>
                <a:cs typeface="Arial-SGK-TV" pitchFamily="2" charset="0"/>
              </a:rPr>
              <a:t>KHỞI ĐỘNG</a:t>
            </a:r>
            <a:endParaRPr lang="en-US" sz="5400" dirty="0">
              <a:solidFill>
                <a:srgbClr val="FF0000"/>
              </a:solidFill>
              <a:latin typeface="Arial-SGK-TV" pitchFamily="2" charset="0"/>
              <a:cs typeface="Arial-SGK-TV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894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54000" y="0"/>
            <a:ext cx="8412480" cy="4988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965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>
        <p14:flash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8960" y="942204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THỰC HÀNH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Rounded Rectangle 5"/>
          <p:cNvSpPr/>
          <p:nvPr/>
        </p:nvSpPr>
        <p:spPr>
          <a:xfrm>
            <a:off x="2447494" y="183000"/>
            <a:ext cx="4237630" cy="5663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smtClean="0">
                <a:solidFill>
                  <a:schemeClr val="accent5">
                    <a:lumMod val="50000"/>
                  </a:schemeClr>
                </a:solidFill>
              </a:rPr>
              <a:t>HOẠT ĐỘNG 3: </a:t>
            </a:r>
            <a:endParaRPr lang="en-GB" sz="32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4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63500" y="246492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504125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p14:dur="10">
        <p15:prstTrans prst="peelOff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607170" y="3016735"/>
            <a:ext cx="3676706" cy="3741237"/>
          </a:xfrm>
          <a:custGeom>
            <a:avLst/>
            <a:gdLst>
              <a:gd name="connsiteX0" fmla="*/ 0 w 3948545"/>
              <a:gd name="connsiteY0" fmla="*/ 41592 h 4017847"/>
              <a:gd name="connsiteX1" fmla="*/ 0 w 3948545"/>
              <a:gd name="connsiteY1" fmla="*/ 41592 h 4017847"/>
              <a:gd name="connsiteX2" fmla="*/ 3131127 w 3948545"/>
              <a:gd name="connsiteY2" fmla="*/ 13883 h 4017847"/>
              <a:gd name="connsiteX3" fmla="*/ 3948545 w 3948545"/>
              <a:gd name="connsiteY3" fmla="*/ 28 h 4017847"/>
              <a:gd name="connsiteX4" fmla="*/ 3948545 w 3948545"/>
              <a:gd name="connsiteY4" fmla="*/ 4017847 h 401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8545" h="4017847">
                <a:moveTo>
                  <a:pt x="0" y="41592"/>
                </a:moveTo>
                <a:lnTo>
                  <a:pt x="0" y="41592"/>
                </a:lnTo>
                <a:lnTo>
                  <a:pt x="3131127" y="13883"/>
                </a:lnTo>
                <a:cubicBezTo>
                  <a:pt x="4154421" y="-1277"/>
                  <a:pt x="3463851" y="28"/>
                  <a:pt x="3948545" y="28"/>
                </a:cubicBezTo>
                <a:lnTo>
                  <a:pt x="3948545" y="4017847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Arial SGK"/>
              <a:cs typeface="+mn-ea"/>
              <a:sym typeface="+mn-lt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6" t="58508" r="81513" b="35311"/>
          <a:stretch/>
        </p:blipFill>
        <p:spPr>
          <a:xfrm>
            <a:off x="277985" y="634113"/>
            <a:ext cx="587253" cy="5709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814519" y="285135"/>
            <a:ext cx="1770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3</a:t>
            </a:r>
            <a:endParaRPr lang="zh-CN" altLang="en-US" sz="2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4633" y="911020"/>
            <a:ext cx="5228661" cy="1422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274" y="2311145"/>
            <a:ext cx="5109087" cy="1149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2328" y="3441854"/>
            <a:ext cx="4915053" cy="134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4692" y="618335"/>
            <a:ext cx="794138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Đưa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ra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lời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khuyên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phù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hợp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với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tình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huống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trong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tranh</a:t>
            </a:r>
            <a:endParaRPr lang="en-US" altLang="zh-CN" sz="2000" b="1" dirty="0" smtClean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654567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p14:dur="10">
        <p15:prstTrans prst="pageCurlDoubl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240" y="284799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3394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>
        <p:push dir="u"/>
      </p:transition>
    </mc:Choice>
    <mc:Fallback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623777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p14:dur="10">
        <p15:prstTrans prst="drap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1389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37216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|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heme/theme1.xml><?xml version="1.0" encoding="utf-8"?>
<a:theme xmlns:a="http://schemas.openxmlformats.org/drawingml/2006/main" name="第一PPT，www.1ppt.com​">
  <a:themeElements>
    <a:clrScheme name="自定义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2D050"/>
      </a:accent1>
      <a:accent2>
        <a:srgbClr val="0E940E"/>
      </a:accent2>
      <a:accent3>
        <a:srgbClr val="92D050"/>
      </a:accent3>
      <a:accent4>
        <a:srgbClr val="0E940E"/>
      </a:accent4>
      <a:accent5>
        <a:srgbClr val="6DAA2D"/>
      </a:accent5>
      <a:accent6>
        <a:srgbClr val="600000"/>
      </a:accent6>
      <a:hlink>
        <a:srgbClr val="0563C1"/>
      </a:hlink>
      <a:folHlink>
        <a:srgbClr val="954F72"/>
      </a:folHlink>
    </a:clrScheme>
    <a:fontScheme name="w4fa4nb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92AF9ED3A35974FB4FC0A750E20F08F" ma:contentTypeVersion="10" ma:contentTypeDescription="Create a new document." ma:contentTypeScope="" ma:versionID="79b29c12e9c3387cc716ac59d15a190e">
  <xsd:schema xmlns:xsd="http://www.w3.org/2001/XMLSchema" xmlns:xs="http://www.w3.org/2001/XMLSchema" xmlns:p="http://schemas.microsoft.com/office/2006/metadata/properties" xmlns:ns3="2954521b-b4ab-4ce3-8aa8-8bfa99a4c36e" targetNamespace="http://schemas.microsoft.com/office/2006/metadata/properties" ma:root="true" ma:fieldsID="9229b072d9ce3250b9c7567893fbcc3b" ns3:_="">
    <xsd:import namespace="2954521b-b4ab-4ce3-8aa8-8bfa99a4c3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54521b-b4ab-4ce3-8aa8-8bfa99a4c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C1EB7E11-431D-4372-9F0C-B327A8EED6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54521b-b4ab-4ce3-8aa8-8bfa99a4c3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00C27DA-E208-437B-BF76-CF6E81518E3A}">
  <ds:schemaRefs>
    <ds:schemaRef ds:uri="http://purl.org/dc/terms/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http://purl.org/dc/elements/1.1/"/>
    <ds:schemaRef ds:uri="http://schemas.microsoft.com/office/2006/metadata/properties"/>
    <ds:schemaRef ds:uri="http://schemas.microsoft.com/office/infopath/2007/PartnerControls"/>
    <ds:schemaRef ds:uri="2954521b-b4ab-4ce3-8aa8-8bfa99a4c36e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7CA853B2-F46F-43AC-8AF8-FF4B8C0E2F0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2878</TotalTime>
  <Words>208</Words>
  <Application>Microsoft Office PowerPoint</Application>
  <PresentationFormat>On-screen Show (16:9)</PresentationFormat>
  <Paragraphs>36</Paragraphs>
  <Slides>18</Slides>
  <Notes>5</Notes>
  <HiddenSlides>0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微软雅黑</vt:lpstr>
      <vt:lpstr>宋体</vt:lpstr>
      <vt:lpstr>Arial</vt:lpstr>
      <vt:lpstr>Arial SGK</vt:lpstr>
      <vt:lpstr>Arial-Rounded</vt:lpstr>
      <vt:lpstr>Arial-SGK-TV</vt:lpstr>
      <vt:lpstr>Calibri</vt:lpstr>
      <vt:lpstr>Calibri Light</vt:lpstr>
      <vt:lpstr>等线</vt:lpstr>
      <vt:lpstr>Times New Roman</vt:lpstr>
      <vt:lpstr>UTM Cookies</vt:lpstr>
      <vt:lpstr>第一PPT，www.1ppt.com​</vt:lpstr>
      <vt:lpstr>2_Office 主题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Admin</cp:lastModifiedBy>
  <cp:revision>157</cp:revision>
  <dcterms:created xsi:type="dcterms:W3CDTF">2017-03-04T06:55:50Z</dcterms:created>
  <dcterms:modified xsi:type="dcterms:W3CDTF">2022-11-29T11:32:01Z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0x010100592AF9ED3A35974FB4FC0A750E20F08F</vt:lpwstr>
  </property>
</Properties>
</file>