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9" r:id="rId3"/>
    <p:sldId id="280" r:id="rId4"/>
    <p:sldId id="283" r:id="rId5"/>
    <p:sldId id="284" r:id="rId6"/>
    <p:sldId id="290" r:id="rId7"/>
    <p:sldId id="297" r:id="rId8"/>
    <p:sldId id="298" r:id="rId9"/>
    <p:sldId id="299" r:id="rId10"/>
    <p:sldId id="300" r:id="rId11"/>
    <p:sldId id="301" r:id="rId12"/>
    <p:sldId id="285" r:id="rId13"/>
    <p:sldId id="286" r:id="rId14"/>
    <p:sldId id="302" r:id="rId15"/>
    <p:sldId id="296" r:id="rId16"/>
    <p:sldId id="260" r:id="rId17"/>
    <p:sldId id="279" r:id="rId18"/>
    <p:sldId id="278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5050"/>
    <a:srgbClr val="FFBDFF"/>
    <a:srgbClr val="FFE1E1"/>
    <a:srgbClr val="FFC9C9"/>
    <a:srgbClr val="FFAFFF"/>
    <a:srgbClr val="FFBDBD"/>
    <a:srgbClr val="00D25F"/>
    <a:srgbClr val="8FE193"/>
    <a:srgbClr val="C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762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đưa</a:t>
            </a:r>
            <a:r>
              <a:rPr lang="en-US" baseline="0" smtClean="0"/>
              <a:t> ra một số đồ vật và yêu câu HS tl đồ vật đó có dạng hình khối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ỘP MICA ĐỰNG KHĂN GIẤY ĐỂ BÀN TRONG QUÁN ĂN, NHÀ H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19" y="699654"/>
            <a:ext cx="4433455" cy="44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ộp Đựng Khăn Giấy Rút Roto809W | RT809W | Thế Giới Giấ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6" t="6172" r="17040" b="14366"/>
          <a:stretch/>
        </p:blipFill>
        <p:spPr bwMode="auto">
          <a:xfrm>
            <a:off x="746919" y="221673"/>
            <a:ext cx="4294909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hế sofa SF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22654" r="19001" b="20234"/>
          <a:stretch/>
        </p:blipFill>
        <p:spPr bwMode="auto">
          <a:xfrm>
            <a:off x="899319" y="1828800"/>
            <a:ext cx="3768436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hế Sofa Đôn Vuông Có Nắp Hfc-Gdv05-0.89 Giá Rẻ Nhất Tháng 06/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529935"/>
            <a:ext cx="541020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lập phương?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15111" r="12827" b="66869"/>
          <a:stretch/>
        </p:blipFill>
        <p:spPr>
          <a:xfrm>
            <a:off x="1163504" y="1981200"/>
            <a:ext cx="9841078" cy="3429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95958" y="4308763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95319" y="4369722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hộp chữ nhật?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t="36444" r="11363" b="45536"/>
          <a:stretch/>
        </p:blipFill>
        <p:spPr>
          <a:xfrm>
            <a:off x="1163504" y="1981200"/>
            <a:ext cx="9841078" cy="3429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66119" y="4308763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22284" y="4369722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Mỗi đồ vật sau có dạng hình gì?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62072" r="5553" b="20339"/>
          <a:stretch/>
        </p:blipFill>
        <p:spPr>
          <a:xfrm>
            <a:off x="1316964" y="1447800"/>
            <a:ext cx="9377812" cy="27660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38775" y="4202073"/>
            <a:ext cx="4591224" cy="1104207"/>
            <a:chOff x="1338775" y="4409898"/>
            <a:chExt cx="4591224" cy="1104207"/>
          </a:xfrm>
        </p:grpSpPr>
        <p:sp>
          <p:nvSpPr>
            <p:cNvPr id="3" name="Rounded Rectangle 2"/>
            <p:cNvSpPr/>
            <p:nvPr/>
          </p:nvSpPr>
          <p:spPr>
            <a:xfrm>
              <a:off x="1338775" y="4409898"/>
              <a:ext cx="4591224" cy="110420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4524725" y="4534593"/>
              <a:ext cx="914400" cy="91440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1319" y="4760961"/>
              <a:ext cx="2696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Khối lập phương</a:t>
              </a:r>
              <a:endPara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09519" y="4150816"/>
            <a:ext cx="4591224" cy="1104207"/>
            <a:chOff x="6309519" y="4150816"/>
            <a:chExt cx="4591224" cy="1104207"/>
          </a:xfrm>
        </p:grpSpPr>
        <p:sp>
          <p:nvSpPr>
            <p:cNvPr id="18" name="Rounded Rectangle 17"/>
            <p:cNvSpPr/>
            <p:nvPr/>
          </p:nvSpPr>
          <p:spPr>
            <a:xfrm>
              <a:off x="6309519" y="4150816"/>
              <a:ext cx="4591224" cy="110420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9306506" y="4359417"/>
              <a:ext cx="1388270" cy="687003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96459" y="4523343"/>
              <a:ext cx="2696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Khối hộp chữ nhật</a:t>
              </a:r>
              <a:endPara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4835236" y="2757055"/>
            <a:ext cx="3796146" cy="1385454"/>
          </a:xfrm>
          <a:custGeom>
            <a:avLst/>
            <a:gdLst>
              <a:gd name="connsiteX0" fmla="*/ 0 w 3796146"/>
              <a:gd name="connsiteY0" fmla="*/ 0 h 1385454"/>
              <a:gd name="connsiteX1" fmla="*/ 69273 w 3796146"/>
              <a:gd name="connsiteY1" fmla="*/ 166254 h 1385454"/>
              <a:gd name="connsiteX2" fmla="*/ 110837 w 3796146"/>
              <a:gd name="connsiteY2" fmla="*/ 221672 h 1385454"/>
              <a:gd name="connsiteX3" fmla="*/ 152400 w 3796146"/>
              <a:gd name="connsiteY3" fmla="*/ 249381 h 1385454"/>
              <a:gd name="connsiteX4" fmla="*/ 166255 w 3796146"/>
              <a:gd name="connsiteY4" fmla="*/ 290945 h 1385454"/>
              <a:gd name="connsiteX5" fmla="*/ 290946 w 3796146"/>
              <a:gd name="connsiteY5" fmla="*/ 387927 h 1385454"/>
              <a:gd name="connsiteX6" fmla="*/ 332509 w 3796146"/>
              <a:gd name="connsiteY6" fmla="*/ 415636 h 1385454"/>
              <a:gd name="connsiteX7" fmla="*/ 429491 w 3796146"/>
              <a:gd name="connsiteY7" fmla="*/ 443345 h 1385454"/>
              <a:gd name="connsiteX8" fmla="*/ 526473 w 3796146"/>
              <a:gd name="connsiteY8" fmla="*/ 484909 h 1385454"/>
              <a:gd name="connsiteX9" fmla="*/ 595746 w 3796146"/>
              <a:gd name="connsiteY9" fmla="*/ 498763 h 1385454"/>
              <a:gd name="connsiteX10" fmla="*/ 706582 w 3796146"/>
              <a:gd name="connsiteY10" fmla="*/ 526472 h 1385454"/>
              <a:gd name="connsiteX11" fmla="*/ 762000 w 3796146"/>
              <a:gd name="connsiteY11" fmla="*/ 554181 h 1385454"/>
              <a:gd name="connsiteX12" fmla="*/ 872837 w 3796146"/>
              <a:gd name="connsiteY12" fmla="*/ 595745 h 1385454"/>
              <a:gd name="connsiteX13" fmla="*/ 983673 w 3796146"/>
              <a:gd name="connsiteY13" fmla="*/ 623454 h 1385454"/>
              <a:gd name="connsiteX14" fmla="*/ 1066800 w 3796146"/>
              <a:gd name="connsiteY14" fmla="*/ 651163 h 1385454"/>
              <a:gd name="connsiteX15" fmla="*/ 1260764 w 3796146"/>
              <a:gd name="connsiteY15" fmla="*/ 692727 h 1385454"/>
              <a:gd name="connsiteX16" fmla="*/ 1371600 w 3796146"/>
              <a:gd name="connsiteY16" fmla="*/ 706581 h 1385454"/>
              <a:gd name="connsiteX17" fmla="*/ 1551709 w 3796146"/>
              <a:gd name="connsiteY17" fmla="*/ 734290 h 1385454"/>
              <a:gd name="connsiteX18" fmla="*/ 1648691 w 3796146"/>
              <a:gd name="connsiteY18" fmla="*/ 762000 h 1385454"/>
              <a:gd name="connsiteX19" fmla="*/ 1787237 w 3796146"/>
              <a:gd name="connsiteY19" fmla="*/ 789709 h 1385454"/>
              <a:gd name="connsiteX20" fmla="*/ 2175164 w 3796146"/>
              <a:gd name="connsiteY20" fmla="*/ 817418 h 1385454"/>
              <a:gd name="connsiteX21" fmla="*/ 2272146 w 3796146"/>
              <a:gd name="connsiteY21" fmla="*/ 831272 h 1385454"/>
              <a:gd name="connsiteX22" fmla="*/ 2327564 w 3796146"/>
              <a:gd name="connsiteY22" fmla="*/ 845127 h 1385454"/>
              <a:gd name="connsiteX23" fmla="*/ 2590800 w 3796146"/>
              <a:gd name="connsiteY23" fmla="*/ 858981 h 1385454"/>
              <a:gd name="connsiteX24" fmla="*/ 2646219 w 3796146"/>
              <a:gd name="connsiteY24" fmla="*/ 872836 h 1385454"/>
              <a:gd name="connsiteX25" fmla="*/ 2687782 w 3796146"/>
              <a:gd name="connsiteY25" fmla="*/ 886690 h 1385454"/>
              <a:gd name="connsiteX26" fmla="*/ 2757055 w 3796146"/>
              <a:gd name="connsiteY26" fmla="*/ 900545 h 1385454"/>
              <a:gd name="connsiteX27" fmla="*/ 2812473 w 3796146"/>
              <a:gd name="connsiteY27" fmla="*/ 914400 h 1385454"/>
              <a:gd name="connsiteX28" fmla="*/ 2937164 w 3796146"/>
              <a:gd name="connsiteY28" fmla="*/ 928254 h 1385454"/>
              <a:gd name="connsiteX29" fmla="*/ 3020291 w 3796146"/>
              <a:gd name="connsiteY29" fmla="*/ 942109 h 1385454"/>
              <a:gd name="connsiteX30" fmla="*/ 3131128 w 3796146"/>
              <a:gd name="connsiteY30" fmla="*/ 955963 h 1385454"/>
              <a:gd name="connsiteX31" fmla="*/ 3186546 w 3796146"/>
              <a:gd name="connsiteY31" fmla="*/ 969818 h 1385454"/>
              <a:gd name="connsiteX32" fmla="*/ 3255819 w 3796146"/>
              <a:gd name="connsiteY32" fmla="*/ 983672 h 1385454"/>
              <a:gd name="connsiteX33" fmla="*/ 3297382 w 3796146"/>
              <a:gd name="connsiteY33" fmla="*/ 1011381 h 1385454"/>
              <a:gd name="connsiteX34" fmla="*/ 3380509 w 3796146"/>
              <a:gd name="connsiteY34" fmla="*/ 1039090 h 1385454"/>
              <a:gd name="connsiteX35" fmla="*/ 3380509 w 3796146"/>
              <a:gd name="connsiteY35" fmla="*/ 1039090 h 1385454"/>
              <a:gd name="connsiteX36" fmla="*/ 3491346 w 3796146"/>
              <a:gd name="connsiteY36" fmla="*/ 1066800 h 1385454"/>
              <a:gd name="connsiteX37" fmla="*/ 3532909 w 3796146"/>
              <a:gd name="connsiteY37" fmla="*/ 1094509 h 1385454"/>
              <a:gd name="connsiteX38" fmla="*/ 3574473 w 3796146"/>
              <a:gd name="connsiteY38" fmla="*/ 1108363 h 1385454"/>
              <a:gd name="connsiteX39" fmla="*/ 3699164 w 3796146"/>
              <a:gd name="connsiteY39" fmla="*/ 1205345 h 1385454"/>
              <a:gd name="connsiteX40" fmla="*/ 3713019 w 3796146"/>
              <a:gd name="connsiteY40" fmla="*/ 1246909 h 1385454"/>
              <a:gd name="connsiteX41" fmla="*/ 3754582 w 3796146"/>
              <a:gd name="connsiteY41" fmla="*/ 1274618 h 1385454"/>
              <a:gd name="connsiteX42" fmla="*/ 3782291 w 3796146"/>
              <a:gd name="connsiteY42" fmla="*/ 1357745 h 1385454"/>
              <a:gd name="connsiteX43" fmla="*/ 3796146 w 3796146"/>
              <a:gd name="connsiteY43" fmla="*/ 1385454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96146" h="1385454">
                <a:moveTo>
                  <a:pt x="0" y="0"/>
                </a:moveTo>
                <a:cubicBezTo>
                  <a:pt x="38275" y="114822"/>
                  <a:pt x="20513" y="97991"/>
                  <a:pt x="69273" y="166254"/>
                </a:cubicBezTo>
                <a:cubicBezTo>
                  <a:pt x="82694" y="185044"/>
                  <a:pt x="94509" y="205344"/>
                  <a:pt x="110837" y="221672"/>
                </a:cubicBezTo>
                <a:cubicBezTo>
                  <a:pt x="122611" y="233446"/>
                  <a:pt x="138546" y="240145"/>
                  <a:pt x="152400" y="249381"/>
                </a:cubicBezTo>
                <a:cubicBezTo>
                  <a:pt x="157018" y="263236"/>
                  <a:pt x="158154" y="278794"/>
                  <a:pt x="166255" y="290945"/>
                </a:cubicBezTo>
                <a:cubicBezTo>
                  <a:pt x="192300" y="330013"/>
                  <a:pt x="257916" y="365907"/>
                  <a:pt x="290946" y="387927"/>
                </a:cubicBezTo>
                <a:cubicBezTo>
                  <a:pt x="304800" y="397163"/>
                  <a:pt x="316355" y="411598"/>
                  <a:pt x="332509" y="415636"/>
                </a:cubicBezTo>
                <a:cubicBezTo>
                  <a:pt x="350272" y="420077"/>
                  <a:pt x="409610" y="433404"/>
                  <a:pt x="429491" y="443345"/>
                </a:cubicBezTo>
                <a:cubicBezTo>
                  <a:pt x="515078" y="486139"/>
                  <a:pt x="422676" y="461843"/>
                  <a:pt x="526473" y="484909"/>
                </a:cubicBezTo>
                <a:cubicBezTo>
                  <a:pt x="549461" y="490017"/>
                  <a:pt x="572801" y="493468"/>
                  <a:pt x="595746" y="498763"/>
                </a:cubicBezTo>
                <a:cubicBezTo>
                  <a:pt x="632853" y="507326"/>
                  <a:pt x="706582" y="526472"/>
                  <a:pt x="706582" y="526472"/>
                </a:cubicBezTo>
                <a:cubicBezTo>
                  <a:pt x="725055" y="535708"/>
                  <a:pt x="743127" y="545793"/>
                  <a:pt x="762000" y="554181"/>
                </a:cubicBezTo>
                <a:cubicBezTo>
                  <a:pt x="784226" y="564059"/>
                  <a:pt x="843269" y="587681"/>
                  <a:pt x="872837" y="595745"/>
                </a:cubicBezTo>
                <a:cubicBezTo>
                  <a:pt x="909577" y="605765"/>
                  <a:pt x="947545" y="611411"/>
                  <a:pt x="983673" y="623454"/>
                </a:cubicBezTo>
                <a:cubicBezTo>
                  <a:pt x="1011382" y="632690"/>
                  <a:pt x="1038464" y="644079"/>
                  <a:pt x="1066800" y="651163"/>
                </a:cubicBezTo>
                <a:cubicBezTo>
                  <a:pt x="1129771" y="666906"/>
                  <a:pt x="1197876" y="684866"/>
                  <a:pt x="1260764" y="692727"/>
                </a:cubicBezTo>
                <a:lnTo>
                  <a:pt x="1371600" y="706581"/>
                </a:lnTo>
                <a:cubicBezTo>
                  <a:pt x="1468032" y="738726"/>
                  <a:pt x="1364189" y="707502"/>
                  <a:pt x="1551709" y="734290"/>
                </a:cubicBezTo>
                <a:cubicBezTo>
                  <a:pt x="1627199" y="745074"/>
                  <a:pt x="1584536" y="747195"/>
                  <a:pt x="1648691" y="762000"/>
                </a:cubicBezTo>
                <a:cubicBezTo>
                  <a:pt x="1694581" y="772590"/>
                  <a:pt x="1740614" y="783049"/>
                  <a:pt x="1787237" y="789709"/>
                </a:cubicBezTo>
                <a:cubicBezTo>
                  <a:pt x="1980335" y="817293"/>
                  <a:pt x="1851600" y="802010"/>
                  <a:pt x="2175164" y="817418"/>
                </a:cubicBezTo>
                <a:cubicBezTo>
                  <a:pt x="2207491" y="822036"/>
                  <a:pt x="2240017" y="825430"/>
                  <a:pt x="2272146" y="831272"/>
                </a:cubicBezTo>
                <a:cubicBezTo>
                  <a:pt x="2290880" y="834678"/>
                  <a:pt x="2308594" y="843477"/>
                  <a:pt x="2327564" y="845127"/>
                </a:cubicBezTo>
                <a:cubicBezTo>
                  <a:pt x="2415100" y="852739"/>
                  <a:pt x="2503055" y="854363"/>
                  <a:pt x="2590800" y="858981"/>
                </a:cubicBezTo>
                <a:cubicBezTo>
                  <a:pt x="2609273" y="863599"/>
                  <a:pt x="2627910" y="867605"/>
                  <a:pt x="2646219" y="872836"/>
                </a:cubicBezTo>
                <a:cubicBezTo>
                  <a:pt x="2660261" y="876848"/>
                  <a:pt x="2673614" y="883148"/>
                  <a:pt x="2687782" y="886690"/>
                </a:cubicBezTo>
                <a:cubicBezTo>
                  <a:pt x="2710627" y="892401"/>
                  <a:pt x="2734067" y="895436"/>
                  <a:pt x="2757055" y="900545"/>
                </a:cubicBezTo>
                <a:cubicBezTo>
                  <a:pt x="2775643" y="904676"/>
                  <a:pt x="2793653" y="911505"/>
                  <a:pt x="2812473" y="914400"/>
                </a:cubicBezTo>
                <a:cubicBezTo>
                  <a:pt x="2853806" y="920759"/>
                  <a:pt x="2895711" y="922727"/>
                  <a:pt x="2937164" y="928254"/>
                </a:cubicBezTo>
                <a:cubicBezTo>
                  <a:pt x="2965009" y="931967"/>
                  <a:pt x="2992482" y="938136"/>
                  <a:pt x="3020291" y="942109"/>
                </a:cubicBezTo>
                <a:cubicBezTo>
                  <a:pt x="3057150" y="947375"/>
                  <a:pt x="3094182" y="951345"/>
                  <a:pt x="3131128" y="955963"/>
                </a:cubicBezTo>
                <a:cubicBezTo>
                  <a:pt x="3149601" y="960581"/>
                  <a:pt x="3167958" y="965687"/>
                  <a:pt x="3186546" y="969818"/>
                </a:cubicBezTo>
                <a:cubicBezTo>
                  <a:pt x="3209534" y="974926"/>
                  <a:pt x="3233770" y="975404"/>
                  <a:pt x="3255819" y="983672"/>
                </a:cubicBezTo>
                <a:cubicBezTo>
                  <a:pt x="3271410" y="989518"/>
                  <a:pt x="3282166" y="1004618"/>
                  <a:pt x="3297382" y="1011381"/>
                </a:cubicBezTo>
                <a:cubicBezTo>
                  <a:pt x="3324072" y="1023243"/>
                  <a:pt x="3352800" y="1029854"/>
                  <a:pt x="3380509" y="1039090"/>
                </a:cubicBezTo>
                <a:lnTo>
                  <a:pt x="3380509" y="1039090"/>
                </a:lnTo>
                <a:lnTo>
                  <a:pt x="3491346" y="1066800"/>
                </a:lnTo>
                <a:cubicBezTo>
                  <a:pt x="3505200" y="1076036"/>
                  <a:pt x="3518016" y="1087063"/>
                  <a:pt x="3532909" y="1094509"/>
                </a:cubicBezTo>
                <a:cubicBezTo>
                  <a:pt x="3545971" y="1101040"/>
                  <a:pt x="3561707" y="1101271"/>
                  <a:pt x="3574473" y="1108363"/>
                </a:cubicBezTo>
                <a:cubicBezTo>
                  <a:pt x="3649044" y="1149791"/>
                  <a:pt x="3648678" y="1154859"/>
                  <a:pt x="3699164" y="1205345"/>
                </a:cubicBezTo>
                <a:cubicBezTo>
                  <a:pt x="3703782" y="1219200"/>
                  <a:pt x="3703896" y="1235505"/>
                  <a:pt x="3713019" y="1246909"/>
                </a:cubicBezTo>
                <a:cubicBezTo>
                  <a:pt x="3723421" y="1259911"/>
                  <a:pt x="3745757" y="1260498"/>
                  <a:pt x="3754582" y="1274618"/>
                </a:cubicBezTo>
                <a:cubicBezTo>
                  <a:pt x="3770062" y="1299386"/>
                  <a:pt x="3769228" y="1331621"/>
                  <a:pt x="3782291" y="1357745"/>
                </a:cubicBezTo>
                <a:lnTo>
                  <a:pt x="3796146" y="1385454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211782" y="3269673"/>
            <a:ext cx="2964873" cy="928254"/>
          </a:xfrm>
          <a:custGeom>
            <a:avLst/>
            <a:gdLst>
              <a:gd name="connsiteX0" fmla="*/ 2964873 w 2964873"/>
              <a:gd name="connsiteY0" fmla="*/ 0 h 928254"/>
              <a:gd name="connsiteX1" fmla="*/ 2937163 w 2964873"/>
              <a:gd name="connsiteY1" fmla="*/ 138545 h 928254"/>
              <a:gd name="connsiteX2" fmla="*/ 2895600 w 2964873"/>
              <a:gd name="connsiteY2" fmla="*/ 166254 h 928254"/>
              <a:gd name="connsiteX3" fmla="*/ 2812473 w 2964873"/>
              <a:gd name="connsiteY3" fmla="*/ 235527 h 928254"/>
              <a:gd name="connsiteX4" fmla="*/ 2729345 w 2964873"/>
              <a:gd name="connsiteY4" fmla="*/ 263236 h 928254"/>
              <a:gd name="connsiteX5" fmla="*/ 2687782 w 2964873"/>
              <a:gd name="connsiteY5" fmla="*/ 277091 h 928254"/>
              <a:gd name="connsiteX6" fmla="*/ 2479963 w 2964873"/>
              <a:gd name="connsiteY6" fmla="*/ 304800 h 928254"/>
              <a:gd name="connsiteX7" fmla="*/ 2369127 w 2964873"/>
              <a:gd name="connsiteY7" fmla="*/ 332509 h 928254"/>
              <a:gd name="connsiteX8" fmla="*/ 2202873 w 2964873"/>
              <a:gd name="connsiteY8" fmla="*/ 346363 h 928254"/>
              <a:gd name="connsiteX9" fmla="*/ 2105891 w 2964873"/>
              <a:gd name="connsiteY9" fmla="*/ 360218 h 928254"/>
              <a:gd name="connsiteX10" fmla="*/ 1939636 w 2964873"/>
              <a:gd name="connsiteY10" fmla="*/ 374072 h 928254"/>
              <a:gd name="connsiteX11" fmla="*/ 1246909 w 2964873"/>
              <a:gd name="connsiteY11" fmla="*/ 401782 h 928254"/>
              <a:gd name="connsiteX12" fmla="*/ 1080654 w 2964873"/>
              <a:gd name="connsiteY12" fmla="*/ 429491 h 928254"/>
              <a:gd name="connsiteX13" fmla="*/ 983673 w 2964873"/>
              <a:gd name="connsiteY13" fmla="*/ 443345 h 928254"/>
              <a:gd name="connsiteX14" fmla="*/ 900545 w 2964873"/>
              <a:gd name="connsiteY14" fmla="*/ 471054 h 928254"/>
              <a:gd name="connsiteX15" fmla="*/ 831273 w 2964873"/>
              <a:gd name="connsiteY15" fmla="*/ 484909 h 928254"/>
              <a:gd name="connsiteX16" fmla="*/ 748145 w 2964873"/>
              <a:gd name="connsiteY16" fmla="*/ 512618 h 928254"/>
              <a:gd name="connsiteX17" fmla="*/ 665018 w 2964873"/>
              <a:gd name="connsiteY17" fmla="*/ 540327 h 928254"/>
              <a:gd name="connsiteX18" fmla="*/ 623454 w 2964873"/>
              <a:gd name="connsiteY18" fmla="*/ 554182 h 928254"/>
              <a:gd name="connsiteX19" fmla="*/ 568036 w 2964873"/>
              <a:gd name="connsiteY19" fmla="*/ 568036 h 928254"/>
              <a:gd name="connsiteX20" fmla="*/ 429491 w 2964873"/>
              <a:gd name="connsiteY20" fmla="*/ 623454 h 928254"/>
              <a:gd name="connsiteX21" fmla="*/ 387927 w 2964873"/>
              <a:gd name="connsiteY21" fmla="*/ 637309 h 928254"/>
              <a:gd name="connsiteX22" fmla="*/ 346363 w 2964873"/>
              <a:gd name="connsiteY22" fmla="*/ 651163 h 928254"/>
              <a:gd name="connsiteX23" fmla="*/ 263236 w 2964873"/>
              <a:gd name="connsiteY23" fmla="*/ 706582 h 928254"/>
              <a:gd name="connsiteX24" fmla="*/ 221673 w 2964873"/>
              <a:gd name="connsiteY24" fmla="*/ 734291 h 928254"/>
              <a:gd name="connsiteX25" fmla="*/ 180109 w 2964873"/>
              <a:gd name="connsiteY25" fmla="*/ 748145 h 928254"/>
              <a:gd name="connsiteX26" fmla="*/ 110836 w 2964873"/>
              <a:gd name="connsiteY26" fmla="*/ 817418 h 928254"/>
              <a:gd name="connsiteX27" fmla="*/ 41563 w 2964873"/>
              <a:gd name="connsiteY27" fmla="*/ 886691 h 928254"/>
              <a:gd name="connsiteX28" fmla="*/ 0 w 2964873"/>
              <a:gd name="connsiteY28" fmla="*/ 928254 h 92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64873" h="928254">
                <a:moveTo>
                  <a:pt x="2964873" y="0"/>
                </a:moveTo>
                <a:cubicBezTo>
                  <a:pt x="2964827" y="275"/>
                  <a:pt x="2946349" y="124766"/>
                  <a:pt x="2937163" y="138545"/>
                </a:cubicBezTo>
                <a:cubicBezTo>
                  <a:pt x="2927927" y="152399"/>
                  <a:pt x="2908392" y="155594"/>
                  <a:pt x="2895600" y="166254"/>
                </a:cubicBezTo>
                <a:cubicBezTo>
                  <a:pt x="2858315" y="197325"/>
                  <a:pt x="2856697" y="215872"/>
                  <a:pt x="2812473" y="235527"/>
                </a:cubicBezTo>
                <a:cubicBezTo>
                  <a:pt x="2785782" y="247390"/>
                  <a:pt x="2757054" y="253999"/>
                  <a:pt x="2729345" y="263236"/>
                </a:cubicBezTo>
                <a:cubicBezTo>
                  <a:pt x="2715491" y="267854"/>
                  <a:pt x="2702239" y="275026"/>
                  <a:pt x="2687782" y="277091"/>
                </a:cubicBezTo>
                <a:cubicBezTo>
                  <a:pt x="2553941" y="296210"/>
                  <a:pt x="2623203" y="286894"/>
                  <a:pt x="2479963" y="304800"/>
                </a:cubicBezTo>
                <a:cubicBezTo>
                  <a:pt x="2435856" y="319502"/>
                  <a:pt x="2420799" y="326430"/>
                  <a:pt x="2369127" y="332509"/>
                </a:cubicBezTo>
                <a:cubicBezTo>
                  <a:pt x="2313898" y="339007"/>
                  <a:pt x="2258178" y="340541"/>
                  <a:pt x="2202873" y="346363"/>
                </a:cubicBezTo>
                <a:cubicBezTo>
                  <a:pt x="2170397" y="349782"/>
                  <a:pt x="2138367" y="356799"/>
                  <a:pt x="2105891" y="360218"/>
                </a:cubicBezTo>
                <a:cubicBezTo>
                  <a:pt x="2050586" y="366040"/>
                  <a:pt x="1995054" y="369454"/>
                  <a:pt x="1939636" y="374072"/>
                </a:cubicBezTo>
                <a:cubicBezTo>
                  <a:pt x="1631987" y="425349"/>
                  <a:pt x="2058496" y="358304"/>
                  <a:pt x="1246909" y="401782"/>
                </a:cubicBezTo>
                <a:cubicBezTo>
                  <a:pt x="1190807" y="404788"/>
                  <a:pt x="1136272" y="421546"/>
                  <a:pt x="1080654" y="429491"/>
                </a:cubicBezTo>
                <a:lnTo>
                  <a:pt x="983673" y="443345"/>
                </a:lnTo>
                <a:cubicBezTo>
                  <a:pt x="955964" y="452581"/>
                  <a:pt x="929186" y="465326"/>
                  <a:pt x="900545" y="471054"/>
                </a:cubicBezTo>
                <a:cubicBezTo>
                  <a:pt x="877454" y="475672"/>
                  <a:pt x="853991" y="478713"/>
                  <a:pt x="831273" y="484909"/>
                </a:cubicBezTo>
                <a:cubicBezTo>
                  <a:pt x="803094" y="492594"/>
                  <a:pt x="775854" y="503382"/>
                  <a:pt x="748145" y="512618"/>
                </a:cubicBezTo>
                <a:lnTo>
                  <a:pt x="665018" y="540327"/>
                </a:lnTo>
                <a:cubicBezTo>
                  <a:pt x="651163" y="544945"/>
                  <a:pt x="637622" y="550640"/>
                  <a:pt x="623454" y="554182"/>
                </a:cubicBezTo>
                <a:lnTo>
                  <a:pt x="568036" y="568036"/>
                </a:lnTo>
                <a:cubicBezTo>
                  <a:pt x="486493" y="608808"/>
                  <a:pt x="532213" y="589213"/>
                  <a:pt x="429491" y="623454"/>
                </a:cubicBezTo>
                <a:lnTo>
                  <a:pt x="387927" y="637309"/>
                </a:lnTo>
                <a:lnTo>
                  <a:pt x="346363" y="651163"/>
                </a:lnTo>
                <a:lnTo>
                  <a:pt x="263236" y="706582"/>
                </a:lnTo>
                <a:cubicBezTo>
                  <a:pt x="249382" y="715818"/>
                  <a:pt x="237470" y="729026"/>
                  <a:pt x="221673" y="734291"/>
                </a:cubicBezTo>
                <a:lnTo>
                  <a:pt x="180109" y="748145"/>
                </a:lnTo>
                <a:cubicBezTo>
                  <a:pt x="124691" y="831273"/>
                  <a:pt x="184727" y="752763"/>
                  <a:pt x="110836" y="817418"/>
                </a:cubicBezTo>
                <a:cubicBezTo>
                  <a:pt x="86260" y="838922"/>
                  <a:pt x="64654" y="863600"/>
                  <a:pt x="41563" y="886691"/>
                </a:cubicBezTo>
                <a:lnTo>
                  <a:pt x="0" y="928254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559636" y="2964873"/>
            <a:ext cx="55419" cy="1164711"/>
          </a:xfrm>
          <a:custGeom>
            <a:avLst/>
            <a:gdLst>
              <a:gd name="connsiteX0" fmla="*/ 55419 w 55419"/>
              <a:gd name="connsiteY0" fmla="*/ 0 h 1164711"/>
              <a:gd name="connsiteX1" fmla="*/ 41564 w 55419"/>
              <a:gd name="connsiteY1" fmla="*/ 360218 h 1164711"/>
              <a:gd name="connsiteX2" fmla="*/ 27709 w 55419"/>
              <a:gd name="connsiteY2" fmla="*/ 415636 h 1164711"/>
              <a:gd name="connsiteX3" fmla="*/ 0 w 55419"/>
              <a:gd name="connsiteY3" fmla="*/ 526472 h 1164711"/>
              <a:gd name="connsiteX4" fmla="*/ 13855 w 55419"/>
              <a:gd name="connsiteY4" fmla="*/ 1163782 h 1164711"/>
              <a:gd name="connsiteX5" fmla="*/ 13855 w 55419"/>
              <a:gd name="connsiteY5" fmla="*/ 1149927 h 116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9" h="1164711">
                <a:moveTo>
                  <a:pt x="55419" y="0"/>
                </a:moveTo>
                <a:cubicBezTo>
                  <a:pt x="50801" y="120073"/>
                  <a:pt x="49557" y="240323"/>
                  <a:pt x="41564" y="360218"/>
                </a:cubicBezTo>
                <a:cubicBezTo>
                  <a:pt x="40297" y="379217"/>
                  <a:pt x="31840" y="397048"/>
                  <a:pt x="27709" y="415636"/>
                </a:cubicBezTo>
                <a:cubicBezTo>
                  <a:pt x="5417" y="515951"/>
                  <a:pt x="24759" y="452199"/>
                  <a:pt x="0" y="526472"/>
                </a:cubicBezTo>
                <a:cubicBezTo>
                  <a:pt x="4618" y="738909"/>
                  <a:pt x="9134" y="951348"/>
                  <a:pt x="13855" y="1163782"/>
                </a:cubicBezTo>
                <a:cubicBezTo>
                  <a:pt x="13958" y="1168399"/>
                  <a:pt x="13855" y="1154545"/>
                  <a:pt x="13855" y="114992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Bài hát </a:t>
            </a:r>
            <a:r>
              <a:rPr lang="en-US" sz="9600" smtClean="0">
                <a:solidFill>
                  <a:srgbClr val="00D25F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Quả gì?</a:t>
            </a:r>
            <a:endParaRPr lang="en-US" sz="9600">
              <a:solidFill>
                <a:srgbClr val="00D25F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 QUEN VỚI </a:t>
            </a:r>
          </a:p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 SỐ HÌNH KHỐI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 LẬP PHƯƠNG,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 HỘP CHỮ NHẬT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14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92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0719" y="457200"/>
            <a:ext cx="10972800" cy="3178314"/>
          </a:xfrm>
          <a:prstGeom prst="roundRect">
            <a:avLst/>
          </a:prstGeom>
          <a:solidFill>
            <a:srgbClr val="FFE1E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9319" y="48922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ree Box Packaging Mockup PSD - Best Free Mockup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00" b="97800" l="33267" r="95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6"/>
          <a:stretch/>
        </p:blipFill>
        <p:spPr bwMode="auto">
          <a:xfrm>
            <a:off x="1136073" y="943771"/>
            <a:ext cx="2205094" cy="22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ơi xúc xắc, thử vận may - Winning Indoo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6" t="6410" r="21180" b="44156"/>
          <a:stretch/>
        </p:blipFill>
        <p:spPr bwMode="auto">
          <a:xfrm>
            <a:off x="3341166" y="1060750"/>
            <a:ext cx="1748555" cy="19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229481" y="554175"/>
            <a:ext cx="4241292" cy="90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 lập phương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568599" y="1503023"/>
            <a:ext cx="1645920" cy="1645920"/>
          </a:xfrm>
          <a:prstGeom prst="cube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9098439" y="1852749"/>
            <a:ext cx="1097280" cy="109728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Rubik 3x3x3 khối lập phương đồ chơi trí tuệ dành cho bé trên 3 tuổ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4096" r="12700" b="12450"/>
          <a:stretch/>
        </p:blipFill>
        <p:spPr bwMode="auto">
          <a:xfrm>
            <a:off x="478495" y="4528657"/>
            <a:ext cx="1908448" cy="19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làm hộp quà dễ thương hình lập phươ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2"/>
          <a:stretch/>
        </p:blipFill>
        <p:spPr bwMode="auto">
          <a:xfrm>
            <a:off x="2956719" y="4675908"/>
            <a:ext cx="2884683" cy="16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gôi nhà hình lập phương bám dính nú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t="35380" r="29621" b="-582"/>
          <a:stretch/>
        </p:blipFill>
        <p:spPr bwMode="auto">
          <a:xfrm>
            <a:off x="6538119" y="4417888"/>
            <a:ext cx="2486564" cy="213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ẻ 1 Viên Milo Cube | Shopee Việt N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119" y="4362097"/>
            <a:ext cx="2167592" cy="21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0719" y="457200"/>
            <a:ext cx="10972800" cy="3178314"/>
          </a:xfrm>
          <a:prstGeom prst="roundRect">
            <a:avLst/>
          </a:prstGeom>
          <a:solidFill>
            <a:srgbClr val="FFE1E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9319" y="48922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7076" y="554175"/>
            <a:ext cx="465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 hộp chữ nhật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190202" y="1503023"/>
            <a:ext cx="2819400" cy="1645920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9557554" y="1460975"/>
            <a:ext cx="1097280" cy="168796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ể Cá Cảnh Mini: Hướng dẫn bạn làm | Farmvina Thú Cư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1313364"/>
            <a:ext cx="2262930" cy="16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a Crown số 5 nghe nhạc USB, Thẻ nhớ (hình chữ nhật) - Loa di động [Hà  Nội] | NgheNhinViet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" b="89800" l="0" r="100000">
                        <a14:foregroundMark x1="35000" y1="56200" x2="47400" y2="51400"/>
                        <a14:foregroundMark x1="45600" y1="52000" x2="39000" y2="59000"/>
                        <a14:foregroundMark x1="34400" y1="52000" x2="36000" y2="59400"/>
                        <a14:foregroundMark x1="89600" y1="46200" x2="68600" y2="55600"/>
                        <a14:foregroundMark x1="70400" y1="42200" x2="87000" y2="44800"/>
                        <a14:foregroundMark x1="68000" y1="45400" x2="70400" y2="56200"/>
                        <a14:foregroundMark x1="66600" y1="52600" x2="70400" y2="60600"/>
                        <a14:foregroundMark x1="85600" y1="60600" x2="89400" y2="55800"/>
                        <a14:foregroundMark x1="83600" y1="42800" x2="75600" y2="43000"/>
                        <a14:foregroundMark x1="77200" y1="40800" x2="85800" y2="41800"/>
                        <a14:foregroundMark x1="67800" y1="45000" x2="67200" y2="48800"/>
                        <a14:foregroundMark x1="65800" y1="48600" x2="66400" y2="5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19" y="101896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ỏ mây tre đan chữ nhật có nắp - Giỏ mây tre - The bamboo – thebambo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/>
          <a:stretch/>
        </p:blipFill>
        <p:spPr bwMode="auto">
          <a:xfrm>
            <a:off x="365919" y="4142509"/>
            <a:ext cx="2676149" cy="230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ộp quà Tết ANS L103 – ANSGIF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9" y="3802002"/>
            <a:ext cx="2913560" cy="29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ẠCH KHÔNG NUNG TỰ CHÈN 【CHỮ NHẬT】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r="15004" b="11478"/>
          <a:stretch/>
        </p:blipFill>
        <p:spPr bwMode="auto">
          <a:xfrm>
            <a:off x="7494813" y="3942505"/>
            <a:ext cx="4125482" cy="27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090" y="2526224"/>
            <a:ext cx="108966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 nhanh? Ai đúng?</a:t>
            </a:r>
            <a:endParaRPr lang="en-US" sz="88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ơi bán Sữa Tiệt Trùng Vinamilk Không Đường Hộp 1 Lít - Thùng 12 Hộp giá rẻ  nhất tháng 06/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066800"/>
            <a:ext cx="47243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ủ lạnh Funiki FR-125CI tủ mini 2 cánh 125 lít không đóng tuyết T6/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83" y="0"/>
            <a:ext cx="6505705" cy="650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154</Words>
  <Application>Microsoft Office PowerPoint</Application>
  <PresentationFormat>Custom</PresentationFormat>
  <Paragraphs>37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127</cp:revision>
  <dcterms:created xsi:type="dcterms:W3CDTF">2021-05-23T10:25:42Z</dcterms:created>
  <dcterms:modified xsi:type="dcterms:W3CDTF">2022-12-11T13:30:11Z</dcterms:modified>
</cp:coreProperties>
</file>