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83" r:id="rId3"/>
    <p:sldId id="284" r:id="rId4"/>
    <p:sldId id="290" r:id="rId5"/>
    <p:sldId id="291" r:id="rId6"/>
    <p:sldId id="292" r:id="rId7"/>
    <p:sldId id="285" r:id="rId8"/>
    <p:sldId id="286" r:id="rId9"/>
    <p:sldId id="294" r:id="rId10"/>
    <p:sldId id="287" r:id="rId11"/>
    <p:sldId id="279" r:id="rId12"/>
    <p:sldId id="278" r:id="rId1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798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t="58667" r="42327" b="5333"/>
          <a:stretch/>
        </p:blipFill>
        <p:spPr>
          <a:xfrm>
            <a:off x="1175612" y="1320800"/>
            <a:ext cx="5211286" cy="540512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452519" y="1480027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7 – 2 =  ?</a:t>
            </a:r>
            <a:endParaRPr lang="en-US" sz="4000" b="1">
              <a:solidFill>
                <a:schemeClr val="bg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653228" y="1552598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52519" y="2514600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7 – 5 =  ?</a:t>
            </a:r>
            <a:endParaRPr lang="en-US" sz="4000" b="1">
              <a:solidFill>
                <a:schemeClr val="bg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653228" y="2587171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452519" y="3581400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8</a:t>
            </a:r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 – 5 =  ?</a:t>
            </a:r>
            <a:endParaRPr lang="en-US" sz="4000" b="1">
              <a:solidFill>
                <a:schemeClr val="bg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653228" y="3653971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452519" y="4648200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4 =  ?</a:t>
            </a:r>
            <a:endParaRPr lang="en-US" sz="4000" b="1">
              <a:solidFill>
                <a:schemeClr val="bg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653228" y="4720771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52519" y="5791200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9 – 4 =  ?</a:t>
            </a:r>
            <a:endParaRPr lang="en-US" sz="4000" b="1">
              <a:solidFill>
                <a:schemeClr val="bg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53228" y="5863771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  <p:bldP spid="28" grpId="0" animBg="1"/>
      <p:bldP spid="30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 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11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68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12" y="698784"/>
            <a:ext cx="3852352" cy="3492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 đi còn lại mấy?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8" y="1232259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09303" y="1232259"/>
            <a:ext cx="3380581" cy="1103531"/>
          </a:xfrm>
          <a:prstGeom prst="wedgeRoundRectCallout">
            <a:avLst>
              <a:gd name="adj1" fmla="val 61095"/>
              <a:gd name="adj2" fmla="val 1864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Bớt 1 quả</a:t>
            </a:r>
          </a:p>
          <a:p>
            <a:pPr algn="ctr"/>
            <a:r>
              <a:rPr lang="en-US" sz="32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còn lại mấy quả?</a:t>
            </a:r>
            <a:endParaRPr lang="en-US" sz="3200" i="1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318" y="4092524"/>
            <a:ext cx="11125201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01132" y="4876800"/>
            <a:ext cx="6096001" cy="11049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983334" y="4912993"/>
            <a:ext cx="1069875" cy="11620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1971756" y="4912993"/>
            <a:ext cx="1069875" cy="11620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2960178" y="4912993"/>
            <a:ext cx="1069875" cy="11620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3948600" y="4912993"/>
            <a:ext cx="1069875" cy="11620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4937022" y="4912993"/>
            <a:ext cx="1069875" cy="11620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50000" r="4864" b="28611"/>
          <a:stretch/>
        </p:blipFill>
        <p:spPr>
          <a:xfrm>
            <a:off x="5925444" y="4912993"/>
            <a:ext cx="1069875" cy="116205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6080918" y="5010150"/>
            <a:ext cx="609601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27130" y="4467839"/>
            <a:ext cx="443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6 - 1 = 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29183" y="5237280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 trừ một bằng năm.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27878" y="4474719"/>
            <a:ext cx="56277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43120" y="5877580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Dấu trừ: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813005" y="2444893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quả cam, bớt 1 quả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 5 quả.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813005" y="2444892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“bớt” 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27" grpId="0" animBg="1"/>
      <p:bldP spid="38" grpId="0"/>
      <p:bldP spid="39" grpId="0"/>
      <p:bldP spid="40" grpId="0" animBg="1"/>
      <p:bldP spid="41" grpId="0"/>
      <p:bldP spid="41" grpId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t="64410" r="3801" b="7077"/>
          <a:stretch/>
        </p:blipFill>
        <p:spPr>
          <a:xfrm>
            <a:off x="900345" y="800686"/>
            <a:ext cx="10727549" cy="5383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5590" y="476347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23919" y="4425460"/>
            <a:ext cx="4191000" cy="168802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88303" y="4617860"/>
            <a:ext cx="443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5 - 2 = ?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1634" y="5410200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Năm trừ hai bằng ba.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94598" y="4631928"/>
            <a:ext cx="56277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42241"/>
              </p:ext>
            </p:extLst>
          </p:nvPr>
        </p:nvGraphicFramePr>
        <p:xfrm>
          <a:off x="289719" y="111857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563" y="2691848"/>
            <a:ext cx="2067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–</a:t>
            </a:r>
            <a:endParaRPr lang="en-US" sz="144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917" y="823916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511E-6 2.22222E-6 L 0.04803 0.00023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Còn lại mấy quả bưởi trên cây?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4" t="30555" r="29053" b="34723"/>
          <a:stretch/>
        </p:blipFill>
        <p:spPr bwMode="auto">
          <a:xfrm>
            <a:off x="7288667" y="1719943"/>
            <a:ext cx="4724400" cy="448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1309988" y="3200400"/>
            <a:ext cx="5978679" cy="1263763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8803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6443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4751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926239" y="3466521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33119" y="3466521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6443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4751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9988" y="4572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Còn lại mấy quả trứng chưa nở?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40859" y="2938983"/>
            <a:ext cx="5978679" cy="1263763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42101" y="3205104"/>
            <a:ext cx="885139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9531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7839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57110" y="3205104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463990" y="3205104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9531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37839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3" t="33846" r="6716" b="46462"/>
          <a:stretch/>
        </p:blipFill>
        <p:spPr>
          <a:xfrm>
            <a:off x="7266552" y="1524000"/>
            <a:ext cx="4736615" cy="36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180</Words>
  <Application>Microsoft Office PowerPoint</Application>
  <PresentationFormat>Custom</PresentationFormat>
  <Paragraphs>61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Aachen</vt:lpstr>
      <vt:lpstr>Arabia</vt:lpstr>
      <vt:lpstr>Arial</vt:lpstr>
      <vt:lpstr>Calibri</vt:lpstr>
      <vt:lpstr>HP001 4 hàng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79</cp:revision>
  <dcterms:created xsi:type="dcterms:W3CDTF">2021-05-23T10:25:42Z</dcterms:created>
  <dcterms:modified xsi:type="dcterms:W3CDTF">2022-11-09T08:03:05Z</dcterms:modified>
</cp:coreProperties>
</file>