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35" r:id="rId3"/>
    <p:sldMasterId id="2147483748" r:id="rId4"/>
    <p:sldMasterId id="2147483760" r:id="rId5"/>
    <p:sldMasterId id="2147483772" r:id="rId6"/>
  </p:sldMasterIdLst>
  <p:notesMasterIdLst>
    <p:notesMasterId r:id="rId22"/>
  </p:notesMasterIdLst>
  <p:sldIdLst>
    <p:sldId id="256" r:id="rId7"/>
    <p:sldId id="318" r:id="rId8"/>
    <p:sldId id="322" r:id="rId9"/>
    <p:sldId id="319" r:id="rId10"/>
    <p:sldId id="301" r:id="rId11"/>
    <p:sldId id="326" r:id="rId12"/>
    <p:sldId id="325" r:id="rId13"/>
    <p:sldId id="303" r:id="rId14"/>
    <p:sldId id="323" r:id="rId15"/>
    <p:sldId id="295" r:id="rId16"/>
    <p:sldId id="296" r:id="rId17"/>
    <p:sldId id="324" r:id="rId18"/>
    <p:sldId id="289" r:id="rId19"/>
    <p:sldId id="297" r:id="rId20"/>
    <p:sldId id="320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8F"/>
    <a:srgbClr val="D34CD6"/>
    <a:srgbClr val="FFFBCD"/>
    <a:srgbClr val="FFF789"/>
    <a:srgbClr val="FDDEEB"/>
    <a:srgbClr val="FFFAC2"/>
    <a:srgbClr val="FCDFDC"/>
    <a:srgbClr val="E07235"/>
    <a:srgbClr val="EB54E9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249" autoAdjust="0"/>
  </p:normalViewPr>
  <p:slideViewPr>
    <p:cSldViewPr snapToGrid="0">
      <p:cViewPr varScale="1">
        <p:scale>
          <a:sx n="80" d="100"/>
          <a:sy n="80" d="100"/>
        </p:scale>
        <p:origin x="3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36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494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0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6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8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3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2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8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8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2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2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3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1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3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0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5F461-BF33-4328-BC6F-2D9F5CF0580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1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35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5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5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5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02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70120-10E3-4427-9A02-3F0CB9E0B8B5}" type="datetimeFigureOut">
              <a:rPr lang="en-GB" smtClean="0"/>
              <a:pPr>
                <a:defRPr/>
              </a:pPr>
              <a:t>20/09/2022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AE39F-2699-433F-A23E-46330603E9A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67511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48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07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7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12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6680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7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02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67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27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88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0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6706A-4771-4236-A85D-5808BC549C30}" type="datetimeFigureOut">
              <a:rPr lang="en-GB"/>
              <a:pPr>
                <a:defRPr/>
              </a:pPr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20FC-D7EB-44DE-8CAB-2C551848F8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808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166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705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1580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64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39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10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44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866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267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74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226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143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03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76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85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8666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573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06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422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81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122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139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2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98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7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349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820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64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89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54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12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1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56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8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316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41554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5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9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7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8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1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8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7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7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6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1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3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9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8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3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8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8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6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2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78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C015693-E97C-4AF6-ABE5-4ABC82A73954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83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6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8.png"/><Relationship Id="rId11" Type="http://schemas.openxmlformats.org/officeDocument/2006/relationships/image" Target="../media/image67.sv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72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</a:t>
              </a:r>
              <a:r>
                <a:rPr lang="vi-VN" sz="32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ĐỀ </a:t>
              </a:r>
              <a:r>
                <a:rPr lang="en-US" sz="32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868070" y="2191642"/>
            <a:ext cx="5966698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6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</a:t>
            </a:r>
            <a:r>
              <a:rPr lang="vi-VN" sz="8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CHIA </a:t>
            </a:r>
            <a:r>
              <a:rPr lang="en-US" sz="8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4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=""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84222" y="196050"/>
            <a:ext cx="3390558" cy="131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066564" y="1722414"/>
            <a:ext cx="515372" cy="4816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26725" y="1722414"/>
            <a:ext cx="1246045" cy="953781"/>
            <a:chOff x="1870518" y="1440653"/>
            <a:chExt cx="1117914" cy="57191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71910"/>
              <a:chOff x="1870518" y="1440654"/>
              <a:chExt cx="758382" cy="57191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0625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7790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=""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0134871"/>
                  </p:ext>
                </p:extLst>
              </p:nvPr>
            </p:nvGraphicFramePr>
            <p:xfrm>
              <a:off x="1826725" y="2886286"/>
              <a:ext cx="8329644" cy="2453124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1785950">
                      <a:extLst>
                        <a:ext uri="{9D8B030D-6E8A-4147-A177-3AD203B41FA5}">
                          <a16:colId xmlns="" xmlns:a16="http://schemas.microsoft.com/office/drawing/2014/main" val="3750429237"/>
                        </a:ext>
                      </a:extLst>
                    </a:gridCol>
                    <a:gridCol w="1023522">
                      <a:extLst>
                        <a:ext uri="{9D8B030D-6E8A-4147-A177-3AD203B41FA5}">
                          <a16:colId xmlns="" xmlns:a16="http://schemas.microsoft.com/office/drawing/2014/main" val="892396866"/>
                        </a:ext>
                      </a:extLst>
                    </a:gridCol>
                    <a:gridCol w="1035031">
                      <a:extLst>
                        <a:ext uri="{9D8B030D-6E8A-4147-A177-3AD203B41FA5}">
                          <a16:colId xmlns="" xmlns:a16="http://schemas.microsoft.com/office/drawing/2014/main" val="1994511951"/>
                        </a:ext>
                      </a:extLst>
                    </a:gridCol>
                    <a:gridCol w="1097763">
                      <a:extLst>
                        <a:ext uri="{9D8B030D-6E8A-4147-A177-3AD203B41FA5}">
                          <a16:colId xmlns="" xmlns:a16="http://schemas.microsoft.com/office/drawing/2014/main" val="1764713203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="" xmlns:a16="http://schemas.microsoft.com/office/drawing/2014/main" val="2253912237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="" xmlns:a16="http://schemas.microsoft.com/office/drawing/2014/main" val="1514898112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="" xmlns:a16="http://schemas.microsoft.com/office/drawing/2014/main" val="177573286"/>
                        </a:ext>
                      </a:extLst>
                    </a:gridCol>
                  </a:tblGrid>
                  <a:tr h="815082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400" b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28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</a:t>
                          </a:r>
                          <a:r>
                            <a:rPr kumimoji="0" lang="en-US" sz="4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20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933725870"/>
                      </a:ext>
                    </a:extLst>
                  </a:tr>
                  <a:tr h="8150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54868410"/>
                      </a:ext>
                    </a:extLst>
                  </a:tr>
                  <a:tr h="815082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?</a:t>
                          </a:r>
                          <a:endParaRPr kumimoji="0" lang="vi-VN" sz="4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0134871"/>
                  </p:ext>
                </p:extLst>
              </p:nvPr>
            </p:nvGraphicFramePr>
            <p:xfrm>
              <a:off x="1826725" y="2886286"/>
              <a:ext cx="8329644" cy="2453124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178595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2352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350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9776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29126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815082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41" t="-2985" r="-367918" b="-70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28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r>
                            <a:rPr kumimoji="0" lang="vi-VN" sz="40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</a:t>
                          </a:r>
                          <a:r>
                            <a:rPr kumimoji="0" lang="en-US" sz="4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32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20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50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4800" b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</a:t>
                          </a:r>
                          <a:endParaRPr kumimoji="0" lang="vi-VN" sz="4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?</a:t>
                          </a:r>
                          <a:endParaRPr kumimoji="0" lang="vi-VN" sz="4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785451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821821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952725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083629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6F352A1-119B-0C88-CEA6-520A969BFA4B}"/>
              </a:ext>
            </a:extLst>
          </p:cNvPr>
          <p:cNvSpPr txBox="1"/>
          <p:nvPr/>
        </p:nvSpPr>
        <p:spPr>
          <a:xfrm>
            <a:off x="9214533" y="4558659"/>
            <a:ext cx="74882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3054074" cy="11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B029D7-124F-0C06-7496-86EC44D4FF38}"/>
              </a:ext>
            </a:extLst>
          </p:cNvPr>
          <p:cNvSpPr/>
          <p:nvPr/>
        </p:nvSpPr>
        <p:spPr>
          <a:xfrm>
            <a:off x="1066564" y="1722414"/>
            <a:ext cx="515372" cy="4816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F57D99-2077-5C25-BEEE-C54D61E21636}"/>
              </a:ext>
            </a:extLst>
          </p:cNvPr>
          <p:cNvSpPr txBox="1"/>
          <p:nvPr/>
        </p:nvSpPr>
        <p:spPr>
          <a:xfrm>
            <a:off x="2673970" y="172241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8BF418D-EEA3-96FC-CDB4-8598C865BEE1}"/>
              </a:ext>
            </a:extLst>
          </p:cNvPr>
          <p:cNvSpPr txBox="1"/>
          <p:nvPr/>
        </p:nvSpPr>
        <p:spPr>
          <a:xfrm>
            <a:off x="1763483" y="1584716"/>
            <a:ext cx="944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Toa tàu nào ghi phép tính có kết quả lớn nhất?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B4B27F-B1FF-22DC-B6D9-F34B41C73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20" y="2756378"/>
            <a:ext cx="2414217" cy="24721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3819554-9C26-0AE6-AF81-57FB90985E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/>
        </p:blipFill>
        <p:spPr>
          <a:xfrm>
            <a:off x="768569" y="2368744"/>
            <a:ext cx="2263104" cy="31657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AC9AEDE-6A55-D369-9AB8-62C9639F0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50" y="2756378"/>
            <a:ext cx="2414217" cy="24721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0D390D9-2B66-B3D3-C03B-DEFC519A6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50" y="2756378"/>
            <a:ext cx="2414217" cy="24721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FA7BA78-1E2C-8289-B23A-E95DB7204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6000">
                        <a14:foregroundMark x1="12400" y1="73047" x2="272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80" y="2756378"/>
            <a:ext cx="2414217" cy="247215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C67F1AA-E612-88AF-4AC8-DBD002245D66}"/>
              </a:ext>
            </a:extLst>
          </p:cNvPr>
          <p:cNvSpPr/>
          <p:nvPr/>
        </p:nvSpPr>
        <p:spPr>
          <a:xfrm>
            <a:off x="3358236" y="3380015"/>
            <a:ext cx="1670953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9954118-4880-1F2A-C263-AA36CC8B5569}"/>
              </a:ext>
            </a:extLst>
          </p:cNvPr>
          <p:cNvSpPr/>
          <p:nvPr/>
        </p:nvSpPr>
        <p:spPr>
          <a:xfrm>
            <a:off x="5206385" y="3380015"/>
            <a:ext cx="1712678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27CABC6C-B426-8298-9A04-01F449CBB5FC}"/>
              </a:ext>
            </a:extLst>
          </p:cNvPr>
          <p:cNvSpPr/>
          <p:nvPr/>
        </p:nvSpPr>
        <p:spPr>
          <a:xfrm>
            <a:off x="7080227" y="3380015"/>
            <a:ext cx="1722066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: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D856FD6-D5BA-FDE5-A85A-EEC375E30DDF}"/>
              </a:ext>
            </a:extLst>
          </p:cNvPr>
          <p:cNvSpPr/>
          <p:nvPr/>
        </p:nvSpPr>
        <p:spPr>
          <a:xfrm>
            <a:off x="8952570" y="3380015"/>
            <a:ext cx="1722065" cy="772885"/>
          </a:xfrm>
          <a:prstGeom prst="rect">
            <a:avLst/>
          </a:prstGeom>
          <a:solidFill>
            <a:srgbClr val="FF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77FA2D3-73D2-B284-D8F9-9C4216DE997C}"/>
              </a:ext>
            </a:extLst>
          </p:cNvPr>
          <p:cNvSpPr txBox="1"/>
          <p:nvPr/>
        </p:nvSpPr>
        <p:spPr>
          <a:xfrm>
            <a:off x="3816872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695481A-3290-A352-9A9B-B3ABF0929EAF}"/>
              </a:ext>
            </a:extLst>
          </p:cNvPr>
          <p:cNvSpPr txBox="1"/>
          <p:nvPr/>
        </p:nvSpPr>
        <p:spPr>
          <a:xfrm>
            <a:off x="9546329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5B1D5AA7-A080-5ACC-4C94-99EEFB33088A}"/>
              </a:ext>
            </a:extLst>
          </p:cNvPr>
          <p:cNvSpPr/>
          <p:nvPr/>
        </p:nvSpPr>
        <p:spPr>
          <a:xfrm>
            <a:off x="7441736" y="2467946"/>
            <a:ext cx="831313" cy="741553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ECD139A-AB4F-5003-538A-7A2E9F73A386}"/>
              </a:ext>
            </a:extLst>
          </p:cNvPr>
          <p:cNvSpPr txBox="1"/>
          <p:nvPr/>
        </p:nvSpPr>
        <p:spPr>
          <a:xfrm>
            <a:off x="5759887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53A7BDF-C03A-0E28-AFB7-340960D93AD4}"/>
              </a:ext>
            </a:extLst>
          </p:cNvPr>
          <p:cNvSpPr txBox="1"/>
          <p:nvPr/>
        </p:nvSpPr>
        <p:spPr>
          <a:xfrm>
            <a:off x="7559786" y="2467946"/>
            <a:ext cx="629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34CD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/>
      <p:bldP spid="32" grpId="0" animBg="1"/>
      <p:bldP spid="33" grpId="0" animBg="1"/>
      <p:bldP spid="34" grpId="0" animBg="1"/>
      <p:bldP spid="35" grpId="0" animBg="1"/>
      <p:bldP spid="37" grpId="0"/>
      <p:bldP spid="40" grpId="0"/>
      <p:bldP spid="41" grpId="0" animBg="1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1AE60F-65DC-4843-BF43-8359EF0C5760}"/>
              </a:ext>
            </a:extLst>
          </p:cNvPr>
          <p:cNvGrpSpPr/>
          <p:nvPr/>
        </p:nvGrpSpPr>
        <p:grpSpPr>
          <a:xfrm>
            <a:off x="813633" y="1156016"/>
            <a:ext cx="8784908" cy="3422724"/>
            <a:chOff x="1942989" y="2099452"/>
            <a:chExt cx="2616000" cy="18288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42989" y="2099452"/>
              <a:ext cx="2616000" cy="18288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7422C43-B42E-42B5-811C-9BD37B053D71}"/>
                </a:ext>
              </a:extLst>
            </p:cNvPr>
            <p:cNvSpPr txBox="1"/>
            <p:nvPr/>
          </p:nvSpPr>
          <p:spPr>
            <a:xfrm>
              <a:off x="2149274" y="2736414"/>
              <a:ext cx="1836052" cy="59694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7200" b="1" dirty="0">
                  <a:solidFill>
                    <a:srgbClr val="002060"/>
                  </a:solidFill>
                  <a:latin typeface="Sigmar One" panose="00000500000000000000" pitchFamily="2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09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93" y="252253"/>
            <a:ext cx="2843491" cy="1097217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=""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909962" y="1529416"/>
            <a:ext cx="549428" cy="6463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AA1502A-EA8A-4353-86DD-AC0511A98A7F}"/>
              </a:ext>
            </a:extLst>
          </p:cNvPr>
          <p:cNvGrpSpPr/>
          <p:nvPr/>
        </p:nvGrpSpPr>
        <p:grpSpPr>
          <a:xfrm>
            <a:off x="1527769" y="1529415"/>
            <a:ext cx="1206993" cy="666296"/>
            <a:chOff x="1870518" y="1421128"/>
            <a:chExt cx="1206993" cy="65163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703CC182-F82F-4244-AA31-675DDB88360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632112"/>
              <a:chOff x="1870518" y="1440654"/>
              <a:chExt cx="758382" cy="632112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="" xmlns:a16="http://schemas.microsoft.com/office/drawing/2014/main" id="{9C650665-3942-48FD-B756-23DB7DEE23F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63211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6002C2DF-0FDE-435C-BDAC-9F37791846F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59155" cy="632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B9256252-15D2-42B4-8A74-0D82E4916DC4}"/>
                </a:ext>
              </a:extLst>
            </p:cNvPr>
            <p:cNvSpPr txBox="1"/>
            <p:nvPr/>
          </p:nvSpPr>
          <p:spPr>
            <a:xfrm>
              <a:off x="2697279" y="1421128"/>
              <a:ext cx="380232" cy="63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FE19124-57BC-413B-A05D-75F7B2699ADD}"/>
              </a:ext>
            </a:extLst>
          </p:cNvPr>
          <p:cNvSpPr txBox="1"/>
          <p:nvPr/>
        </p:nvSpPr>
        <p:spPr>
          <a:xfrm flipH="1">
            <a:off x="593851" y="2603053"/>
            <a:ext cx="5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A07B63-F68A-4286-8641-95E92C8993F0}"/>
              </a:ext>
            </a:extLst>
          </p:cNvPr>
          <p:cNvSpPr txBox="1"/>
          <p:nvPr/>
        </p:nvSpPr>
        <p:spPr>
          <a:xfrm>
            <a:off x="4228508" y="2444835"/>
            <a:ext cx="51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6A41A33-55AF-19BF-FD83-A30483EF73B4}"/>
              </a:ext>
            </a:extLst>
          </p:cNvPr>
          <p:cNvSpPr/>
          <p:nvPr/>
        </p:nvSpPr>
        <p:spPr>
          <a:xfrm>
            <a:off x="1141607" y="2841172"/>
            <a:ext cx="925857" cy="925286"/>
          </a:xfrm>
          <a:prstGeom prst="ellipse">
            <a:avLst/>
          </a:prstGeom>
          <a:solidFill>
            <a:srgbClr val="FFD9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0154ADDC-3C74-5BED-4FB8-A8B3850CEE45}"/>
              </a:ext>
            </a:extLst>
          </p:cNvPr>
          <p:cNvCxnSpPr>
            <a:stCxn id="3" idx="6"/>
          </p:cNvCxnSpPr>
          <p:nvPr/>
        </p:nvCxnSpPr>
        <p:spPr>
          <a:xfrm>
            <a:off x="2067464" y="3303815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DB5744-786D-B697-DE16-3E754A0832AB}"/>
              </a:ext>
            </a:extLst>
          </p:cNvPr>
          <p:cNvSpPr/>
          <p:nvPr/>
        </p:nvSpPr>
        <p:spPr>
          <a:xfrm>
            <a:off x="3199579" y="2841172"/>
            <a:ext cx="820998" cy="8164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F912F470-72BA-98FD-FEC7-8D33C24D43D6}"/>
              </a:ext>
            </a:extLst>
          </p:cNvPr>
          <p:cNvSpPr/>
          <p:nvPr/>
        </p:nvSpPr>
        <p:spPr>
          <a:xfrm>
            <a:off x="4794614" y="2786742"/>
            <a:ext cx="925857" cy="925286"/>
          </a:xfrm>
          <a:prstGeom prst="ellipse">
            <a:avLst/>
          </a:prstGeom>
          <a:solidFill>
            <a:srgbClr val="FFD9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67EAB208-C0C0-8717-D377-E5107A37F7D9}"/>
              </a:ext>
            </a:extLst>
          </p:cNvPr>
          <p:cNvCxnSpPr>
            <a:stCxn id="36" idx="6"/>
          </p:cNvCxnSpPr>
          <p:nvPr/>
        </p:nvCxnSpPr>
        <p:spPr>
          <a:xfrm>
            <a:off x="5720471" y="3249385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CF79B3F7-A9F4-2DC6-626E-B3083A3FEC19}"/>
              </a:ext>
            </a:extLst>
          </p:cNvPr>
          <p:cNvSpPr/>
          <p:nvPr/>
        </p:nvSpPr>
        <p:spPr>
          <a:xfrm>
            <a:off x="6852586" y="2786742"/>
            <a:ext cx="820998" cy="8164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4F4B6495-E61A-BED2-DE69-5F6C552146DC}"/>
              </a:ext>
            </a:extLst>
          </p:cNvPr>
          <p:cNvSpPr/>
          <p:nvPr/>
        </p:nvSpPr>
        <p:spPr>
          <a:xfrm>
            <a:off x="8236739" y="2732312"/>
            <a:ext cx="925857" cy="925286"/>
          </a:xfrm>
          <a:prstGeom prst="ellipse">
            <a:avLst/>
          </a:prstGeom>
          <a:solidFill>
            <a:srgbClr val="FFD9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2024B967-1CCF-93C2-9582-ECFE111C7ADB}"/>
              </a:ext>
            </a:extLst>
          </p:cNvPr>
          <p:cNvCxnSpPr>
            <a:stCxn id="45" idx="6"/>
          </p:cNvCxnSpPr>
          <p:nvPr/>
        </p:nvCxnSpPr>
        <p:spPr>
          <a:xfrm>
            <a:off x="9162596" y="3194955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F1EB11E1-9868-463F-AC19-AFF16A83A1A6}"/>
              </a:ext>
            </a:extLst>
          </p:cNvPr>
          <p:cNvSpPr/>
          <p:nvPr/>
        </p:nvSpPr>
        <p:spPr>
          <a:xfrm>
            <a:off x="10294711" y="2732312"/>
            <a:ext cx="820998" cy="8164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E7F8632-269B-759E-5482-BAD2A2254DF5}"/>
              </a:ext>
            </a:extLst>
          </p:cNvPr>
          <p:cNvSpPr txBox="1"/>
          <p:nvPr/>
        </p:nvSpPr>
        <p:spPr>
          <a:xfrm>
            <a:off x="7784389" y="2404344"/>
            <a:ext cx="51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B4A952DC-928F-06EB-3AE2-BFD6B3A5936B}"/>
              </a:ext>
            </a:extLst>
          </p:cNvPr>
          <p:cNvSpPr/>
          <p:nvPr/>
        </p:nvSpPr>
        <p:spPr>
          <a:xfrm>
            <a:off x="1194598" y="4397829"/>
            <a:ext cx="820998" cy="8164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7E341814-481C-9479-D032-D6F7B1132CD9}"/>
              </a:ext>
            </a:extLst>
          </p:cNvPr>
          <p:cNvCxnSpPr/>
          <p:nvPr/>
        </p:nvCxnSpPr>
        <p:spPr>
          <a:xfrm>
            <a:off x="2011247" y="4806042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AF327AA9-C49B-B99A-149B-A3A03955801B}"/>
              </a:ext>
            </a:extLst>
          </p:cNvPr>
          <p:cNvSpPr/>
          <p:nvPr/>
        </p:nvSpPr>
        <p:spPr>
          <a:xfrm>
            <a:off x="3143361" y="4283527"/>
            <a:ext cx="925857" cy="9252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388F-8066-5B31-432E-FBBCEBB56C79}"/>
              </a:ext>
            </a:extLst>
          </p:cNvPr>
          <p:cNvSpPr/>
          <p:nvPr/>
        </p:nvSpPr>
        <p:spPr>
          <a:xfrm>
            <a:off x="4903822" y="4365176"/>
            <a:ext cx="820998" cy="8164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A63C9ADE-1559-2AD3-AB78-3A1DB6B5C79D}"/>
              </a:ext>
            </a:extLst>
          </p:cNvPr>
          <p:cNvCxnSpPr/>
          <p:nvPr/>
        </p:nvCxnSpPr>
        <p:spPr>
          <a:xfrm>
            <a:off x="5720471" y="4773389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14E4189C-DB42-DB19-33DE-4A6BC4D2C23B}"/>
              </a:ext>
            </a:extLst>
          </p:cNvPr>
          <p:cNvSpPr/>
          <p:nvPr/>
        </p:nvSpPr>
        <p:spPr>
          <a:xfrm>
            <a:off x="6852585" y="4250874"/>
            <a:ext cx="925857" cy="9252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164026BA-8511-62B3-EF84-B17BBA3A4EED}"/>
              </a:ext>
            </a:extLst>
          </p:cNvPr>
          <p:cNvSpPr/>
          <p:nvPr/>
        </p:nvSpPr>
        <p:spPr>
          <a:xfrm>
            <a:off x="8345947" y="4343410"/>
            <a:ext cx="820998" cy="8164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5C3C3F25-4AAB-B7CA-9ABB-948AEC78D907}"/>
              </a:ext>
            </a:extLst>
          </p:cNvPr>
          <p:cNvCxnSpPr/>
          <p:nvPr/>
        </p:nvCxnSpPr>
        <p:spPr>
          <a:xfrm>
            <a:off x="9162596" y="4751623"/>
            <a:ext cx="11321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51FE19EC-953B-2B0E-3C1B-7EFD59FAB5F2}"/>
              </a:ext>
            </a:extLst>
          </p:cNvPr>
          <p:cNvSpPr/>
          <p:nvPr/>
        </p:nvSpPr>
        <p:spPr>
          <a:xfrm>
            <a:off x="10294710" y="4229108"/>
            <a:ext cx="925857" cy="9252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6CA816F7-D358-AE98-93AB-3AB393834CDB}"/>
              </a:ext>
            </a:extLst>
          </p:cNvPr>
          <p:cNvSpPr/>
          <p:nvPr/>
        </p:nvSpPr>
        <p:spPr>
          <a:xfrm>
            <a:off x="1176643" y="4399227"/>
            <a:ext cx="820998" cy="8164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0922D0-0858-E325-9993-FB235D7CF99A}"/>
              </a:ext>
            </a:extLst>
          </p:cNvPr>
          <p:cNvSpPr txBox="1"/>
          <p:nvPr/>
        </p:nvSpPr>
        <p:spPr>
          <a:xfrm>
            <a:off x="2079568" y="2552386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CC08A8F8-2117-4EAC-428F-2189D26A095D}"/>
              </a:ext>
            </a:extLst>
          </p:cNvPr>
          <p:cNvSpPr txBox="1"/>
          <p:nvPr/>
        </p:nvSpPr>
        <p:spPr>
          <a:xfrm>
            <a:off x="5770871" y="2527390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200EF6C7-FAF4-C3E3-8114-64B81B1FE45E}"/>
              </a:ext>
            </a:extLst>
          </p:cNvPr>
          <p:cNvSpPr txBox="1"/>
          <p:nvPr/>
        </p:nvSpPr>
        <p:spPr>
          <a:xfrm>
            <a:off x="9156280" y="2455721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BF59ABF-DFBF-FA49-1732-8C9CEFCDE52C}"/>
              </a:ext>
            </a:extLst>
          </p:cNvPr>
          <p:cNvSpPr txBox="1"/>
          <p:nvPr/>
        </p:nvSpPr>
        <p:spPr>
          <a:xfrm>
            <a:off x="2111840" y="3989457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FF866DDF-1BCC-5E05-9DF9-24A8B44B4B06}"/>
              </a:ext>
            </a:extLst>
          </p:cNvPr>
          <p:cNvSpPr txBox="1"/>
          <p:nvPr/>
        </p:nvSpPr>
        <p:spPr>
          <a:xfrm>
            <a:off x="5819013" y="4005631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E6901ECE-A9CE-1A01-0FB9-76556CD912EB}"/>
              </a:ext>
            </a:extLst>
          </p:cNvPr>
          <p:cNvSpPr txBox="1"/>
          <p:nvPr/>
        </p:nvSpPr>
        <p:spPr>
          <a:xfrm>
            <a:off x="9275891" y="3983865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B12984-86B8-25CF-0BA2-87BB2E1F0440}"/>
              </a:ext>
            </a:extLst>
          </p:cNvPr>
          <p:cNvSpPr txBox="1"/>
          <p:nvPr/>
        </p:nvSpPr>
        <p:spPr>
          <a:xfrm>
            <a:off x="3345262" y="2837486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0E8267AB-031B-8F98-A02B-5CA6BCF8CE3B}"/>
              </a:ext>
            </a:extLst>
          </p:cNvPr>
          <p:cNvSpPr txBox="1"/>
          <p:nvPr/>
        </p:nvSpPr>
        <p:spPr>
          <a:xfrm>
            <a:off x="3367029" y="4285247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D3FFFDA4-E84E-FF1B-462B-2D905BA33BC6}"/>
              </a:ext>
            </a:extLst>
          </p:cNvPr>
          <p:cNvSpPr txBox="1"/>
          <p:nvPr/>
        </p:nvSpPr>
        <p:spPr>
          <a:xfrm>
            <a:off x="6992009" y="2757308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847874C0-B6A4-2F51-2465-E630DD1229C8}"/>
              </a:ext>
            </a:extLst>
          </p:cNvPr>
          <p:cNvSpPr txBox="1"/>
          <p:nvPr/>
        </p:nvSpPr>
        <p:spPr>
          <a:xfrm>
            <a:off x="7085809" y="4250874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ECEB9307-48BD-6E8F-CFE0-A4EF37863C15}"/>
              </a:ext>
            </a:extLst>
          </p:cNvPr>
          <p:cNvSpPr txBox="1"/>
          <p:nvPr/>
        </p:nvSpPr>
        <p:spPr>
          <a:xfrm>
            <a:off x="10457025" y="2717741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53844597-C25E-613E-9274-3545D6BF6408}"/>
              </a:ext>
            </a:extLst>
          </p:cNvPr>
          <p:cNvSpPr txBox="1"/>
          <p:nvPr/>
        </p:nvSpPr>
        <p:spPr>
          <a:xfrm>
            <a:off x="10507968" y="4250874"/>
            <a:ext cx="88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0C7031D2-7A85-0EA4-A63A-C9731E075643}"/>
              </a:ext>
            </a:extLst>
          </p:cNvPr>
          <p:cNvSpPr txBox="1"/>
          <p:nvPr/>
        </p:nvSpPr>
        <p:spPr>
          <a:xfrm>
            <a:off x="3269290" y="288674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D871573-E6F0-7609-539A-C55BC6291185}"/>
              </a:ext>
            </a:extLst>
          </p:cNvPr>
          <p:cNvSpPr txBox="1"/>
          <p:nvPr/>
        </p:nvSpPr>
        <p:spPr>
          <a:xfrm>
            <a:off x="6927395" y="2821181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51F112BE-D52D-7C7A-9CD5-D79A6FCDECB4}"/>
              </a:ext>
            </a:extLst>
          </p:cNvPr>
          <p:cNvSpPr txBox="1"/>
          <p:nvPr/>
        </p:nvSpPr>
        <p:spPr>
          <a:xfrm>
            <a:off x="10298791" y="275730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52F644A5-06F2-98F9-03C5-0542812144DE}"/>
              </a:ext>
            </a:extLst>
          </p:cNvPr>
          <p:cNvSpPr txBox="1"/>
          <p:nvPr/>
        </p:nvSpPr>
        <p:spPr>
          <a:xfrm>
            <a:off x="10487818" y="4290719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1FD52110-9369-29A0-5C7C-2976AC1747A8}"/>
              </a:ext>
            </a:extLst>
          </p:cNvPr>
          <p:cNvSpPr txBox="1"/>
          <p:nvPr/>
        </p:nvSpPr>
        <p:spPr>
          <a:xfrm>
            <a:off x="3354375" y="438678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01A89BB-18BC-423F-6256-78C8F16CD528}"/>
              </a:ext>
            </a:extLst>
          </p:cNvPr>
          <p:cNvSpPr txBox="1"/>
          <p:nvPr/>
        </p:nvSpPr>
        <p:spPr>
          <a:xfrm>
            <a:off x="7058453" y="4337808"/>
            <a:ext cx="88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6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="" xmlns:a16="http://schemas.microsoft.com/office/drawing/2014/main" id="{586929EC-FC82-477A-9443-E9AD6080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449081EC-AA8B-4BC4-8E78-4B05C0A55405}"/>
              </a:ext>
            </a:extLst>
          </p:cNvPr>
          <p:cNvSpPr/>
          <p:nvPr/>
        </p:nvSpPr>
        <p:spPr>
          <a:xfrm>
            <a:off x="953505" y="1464101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77CB496-9377-D15E-4D51-A36769B07831}"/>
              </a:ext>
            </a:extLst>
          </p:cNvPr>
          <p:cNvSpPr txBox="1"/>
          <p:nvPr/>
        </p:nvSpPr>
        <p:spPr>
          <a:xfrm>
            <a:off x="1480457" y="1372651"/>
            <a:ext cx="1002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Có 24 chiếc bánh chia vào các hộp, mỗi hộp 4 chiếc bánh. Hỏi được bao nhiêu hộp bánh như vậy?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46E1F9B-38E7-7D7B-0D2B-F3961833EEBD}"/>
              </a:ext>
            </a:extLst>
          </p:cNvPr>
          <p:cNvCxnSpPr/>
          <p:nvPr/>
        </p:nvCxnSpPr>
        <p:spPr>
          <a:xfrm>
            <a:off x="1665514" y="1861458"/>
            <a:ext cx="56170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30012BA-EE4B-CF3A-FFA7-90AC0C5D6BEF}"/>
              </a:ext>
            </a:extLst>
          </p:cNvPr>
          <p:cNvCxnSpPr>
            <a:cxnSpLocks/>
          </p:cNvCxnSpPr>
          <p:nvPr/>
        </p:nvCxnSpPr>
        <p:spPr>
          <a:xfrm>
            <a:off x="7634151" y="1891395"/>
            <a:ext cx="3692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0EE8B26-D0B4-9155-FFFE-26A128E1C920}"/>
              </a:ext>
            </a:extLst>
          </p:cNvPr>
          <p:cNvCxnSpPr>
            <a:cxnSpLocks/>
          </p:cNvCxnSpPr>
          <p:nvPr/>
        </p:nvCxnSpPr>
        <p:spPr>
          <a:xfrm>
            <a:off x="4974771" y="2432454"/>
            <a:ext cx="3220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94844806-EAEB-444B-737C-E2D2A8518DE2}"/>
              </a:ext>
            </a:extLst>
          </p:cNvPr>
          <p:cNvCxnSpPr>
            <a:cxnSpLocks/>
          </p:cNvCxnSpPr>
          <p:nvPr/>
        </p:nvCxnSpPr>
        <p:spPr>
          <a:xfrm>
            <a:off x="4963341" y="2546754"/>
            <a:ext cx="32319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BD56C87-6381-71BE-A0B8-BB0B107D9578}"/>
              </a:ext>
            </a:extLst>
          </p:cNvPr>
          <p:cNvSpPr txBox="1"/>
          <p:nvPr/>
        </p:nvSpPr>
        <p:spPr>
          <a:xfrm>
            <a:off x="4392113" y="3020864"/>
            <a:ext cx="210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9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906C8C-C157-9F4A-5733-1FDFC8A81EAD}"/>
              </a:ext>
            </a:extLst>
          </p:cNvPr>
          <p:cNvSpPr txBox="1"/>
          <p:nvPr/>
        </p:nvSpPr>
        <p:spPr>
          <a:xfrm>
            <a:off x="2771230" y="2587229"/>
            <a:ext cx="6649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ƠN CÁC CON!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28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FD22F3C8-E61D-C24B-89DB-656139B0AB9C}"/>
              </a:ext>
            </a:extLst>
          </p:cNvPr>
          <p:cNvGrpSpPr/>
          <p:nvPr/>
        </p:nvGrpSpPr>
        <p:grpSpPr>
          <a:xfrm>
            <a:off x="-7415" y="1349291"/>
            <a:ext cx="12037511" cy="5407793"/>
            <a:chOff x="868639" y="1278169"/>
            <a:chExt cx="10441858" cy="4703765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F8AA664C-86C5-3E42-9392-09A22BE8E402}"/>
                </a:ext>
              </a:extLst>
            </p:cNvPr>
            <p:cNvGrpSpPr/>
            <p:nvPr/>
          </p:nvGrpSpPr>
          <p:grpSpPr>
            <a:xfrm>
              <a:off x="868639" y="1278169"/>
              <a:ext cx="10441858" cy="4703765"/>
              <a:chOff x="868639" y="1278169"/>
              <a:chExt cx="10441858" cy="470376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23E09133-4E28-1645-A29E-A9B9334C16B5}"/>
                  </a:ext>
                </a:extLst>
              </p:cNvPr>
              <p:cNvGrpSpPr/>
              <p:nvPr/>
            </p:nvGrpSpPr>
            <p:grpSpPr>
              <a:xfrm>
                <a:off x="868639" y="1278169"/>
                <a:ext cx="10441858" cy="4703765"/>
                <a:chOff x="868639" y="1278169"/>
                <a:chExt cx="10441858" cy="470376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="" xmlns:a16="http://schemas.microsoft.com/office/drawing/2014/main" id="{7486BAF9-78EF-A648-8105-7A4DB29ECF22}"/>
                    </a:ext>
                  </a:extLst>
                </p:cNvPr>
                <p:cNvGrpSpPr/>
                <p:nvPr/>
              </p:nvGrpSpPr>
              <p:grpSpPr>
                <a:xfrm>
                  <a:off x="868639" y="1278169"/>
                  <a:ext cx="10441858" cy="4703765"/>
                  <a:chOff x="868639" y="1278169"/>
                  <a:chExt cx="10441858" cy="4703765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="" xmlns:a16="http://schemas.microsoft.com/office/drawing/2014/main" id="{BE0F90A3-5907-714C-873D-7A98FC8515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8639" y="1278169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0" name="Freeform 19">
                    <a:extLst>
                      <a:ext uri="{FF2B5EF4-FFF2-40B4-BE49-F238E27FC236}">
                        <a16:creationId xmlns="" xmlns:a16="http://schemas.microsoft.com/office/drawing/2014/main" id="{4ECA41DF-8A96-1F49-B3EF-8B9D46CC4ACB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CF29793F-9D4B-404D-96F0-CF055461396C}"/>
                    </a:ext>
                  </a:extLst>
                </p:cNvPr>
                <p:cNvSpPr txBox="1"/>
                <p:nvPr/>
              </p:nvSpPr>
              <p:spPr>
                <a:xfrm>
                  <a:off x="1740722" y="2682919"/>
                  <a:ext cx="2719510" cy="615728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x 4</a:t>
                  </a:r>
                  <a:r>
                    <a:rPr kumimoji="0" lang="vi-VN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 ?</a:t>
                  </a:r>
                  <a:endPara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0D8ED6AF-694B-7A41-9674-5E1FC307C092}"/>
                  </a:ext>
                </a:extLst>
              </p:cNvPr>
              <p:cNvSpPr txBox="1"/>
              <p:nvPr/>
            </p:nvSpPr>
            <p:spPr>
              <a:xfrm>
                <a:off x="7403628" y="2791317"/>
                <a:ext cx="2684269" cy="615728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x 6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EBCDC7A7-5A8F-2449-A160-E024AA84B9DB}"/>
                  </a:ext>
                </a:extLst>
              </p:cNvPr>
              <p:cNvSpPr txBox="1"/>
              <p:nvPr/>
            </p:nvSpPr>
            <p:spPr>
              <a:xfrm>
                <a:off x="2020323" y="5024693"/>
                <a:ext cx="2780276" cy="615728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 8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B310C5A8-B1B4-AE47-A9FE-CD1CC49F4D02}"/>
                  </a:ext>
                </a:extLst>
              </p:cNvPr>
              <p:cNvSpPr txBox="1"/>
              <p:nvPr/>
            </p:nvSpPr>
            <p:spPr>
              <a:xfrm>
                <a:off x="7848273" y="4977091"/>
                <a:ext cx="2684269" cy="615728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x 2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4A6D378F-BA73-9247-A01E-4B59BF6478DD}"/>
                </a:ext>
              </a:extLst>
            </p:cNvPr>
            <p:cNvGrpSpPr/>
            <p:nvPr/>
          </p:nvGrpSpPr>
          <p:grpSpPr>
            <a:xfrm>
              <a:off x="5663176" y="1980059"/>
              <a:ext cx="800508" cy="508645"/>
              <a:chOff x="5663176" y="1980059"/>
              <a:chExt cx="800508" cy="50864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="" xmlns:a16="http://schemas.microsoft.com/office/drawing/2014/main" id="{FE5D8969-0F24-794A-BCF8-F625C50B7D0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1202C1BF-B7B9-184F-832A-017C6A22BE36}"/>
                  </a:ext>
                </a:extLst>
              </p:cNvPr>
              <p:cNvSpPr txBox="1"/>
              <p:nvPr/>
            </p:nvSpPr>
            <p:spPr>
              <a:xfrm>
                <a:off x="5750448" y="1980059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03100023-AD25-2F4C-AE42-DEF5907E8A65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08645"/>
              <a:chOff x="5619648" y="1963373"/>
              <a:chExt cx="713236" cy="508645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="" xmlns:a16="http://schemas.microsoft.com/office/drawing/2014/main" id="{B509F19C-B26C-8747-8477-0155CBA7CDF1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6C9230A6-7BBB-1344-B301-AA0160F5A518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8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A5BB7CA2-16B1-184C-B1E2-9084FE83F392}"/>
                </a:ext>
              </a:extLst>
            </p:cNvPr>
            <p:cNvGrpSpPr/>
            <p:nvPr/>
          </p:nvGrpSpPr>
          <p:grpSpPr>
            <a:xfrm>
              <a:off x="5247953" y="3836292"/>
              <a:ext cx="841615" cy="508645"/>
              <a:chOff x="5619647" y="1963373"/>
              <a:chExt cx="841615" cy="50864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="" xmlns:a16="http://schemas.microsoft.com/office/drawing/2014/main" id="{F671E96D-8CD7-F94C-9B95-6D1FBB5E444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BB8629D3-352B-1241-B12F-13FCA97A1FFE}"/>
                  </a:ext>
                </a:extLst>
              </p:cNvPr>
              <p:cNvSpPr txBox="1"/>
              <p:nvPr/>
            </p:nvSpPr>
            <p:spPr>
              <a:xfrm>
                <a:off x="5619647" y="1963373"/>
                <a:ext cx="841615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19050">
                      <a:solidFill>
                        <a:prstClr val="white"/>
                      </a:solidFill>
                    </a:ln>
                    <a:solidFill>
                      <a:srgbClr val="EB54E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  <a:r>
                  <a:rPr kumimoji="0" lang="en-US" sz="3200" b="1" i="0" u="none" strike="noStrike" kern="1200" cap="none" spc="0" normalizeH="0" baseline="0" noProof="0">
                    <a:ln w="19050">
                      <a:solidFill>
                        <a:prstClr val="white"/>
                      </a:solidFill>
                    </a:ln>
                    <a:solidFill>
                      <a:srgbClr val="EB54E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rgbClr val="EB54E9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F59643B5-797B-374E-BEA5-034719FF60C9}"/>
                </a:ext>
              </a:extLst>
            </p:cNvPr>
            <p:cNvGrpSpPr/>
            <p:nvPr/>
          </p:nvGrpSpPr>
          <p:grpSpPr>
            <a:xfrm>
              <a:off x="5759732" y="4896550"/>
              <a:ext cx="713236" cy="508645"/>
              <a:chOff x="5629405" y="2005124"/>
              <a:chExt cx="713236" cy="508645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="" xmlns:a16="http://schemas.microsoft.com/office/drawing/2014/main" id="{23B0B74C-C682-0245-B13C-0BB00F259E9A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A0F01ACA-866C-6F44-8279-A3A5EB064805}"/>
                  </a:ext>
                </a:extLst>
              </p:cNvPr>
              <p:cNvSpPr txBox="1"/>
              <p:nvPr/>
            </p:nvSpPr>
            <p:spPr>
              <a:xfrm>
                <a:off x="5629405" y="2005124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 w="19050">
                      <a:solidFill>
                        <a:prstClr val="white"/>
                      </a:solidFill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086026" y="187241"/>
            <a:ext cx="9697340" cy="101565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cà rốt cho thỏ.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2E4673-F70F-7545-96D1-E3B584F5C65C}"/>
              </a:ext>
            </a:extLst>
          </p:cNvPr>
          <p:cNvGrpSpPr/>
          <p:nvPr/>
        </p:nvGrpSpPr>
        <p:grpSpPr>
          <a:xfrm rot="2222361">
            <a:off x="4486374" y="5229407"/>
            <a:ext cx="1121731" cy="824711"/>
            <a:chOff x="6740013" y="3500284"/>
            <a:chExt cx="837727" cy="1691148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01D2101B-C7A9-1F46-BBCA-811DB89A0ADF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3C848A4E-1020-1744-8EC2-88604283ECC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747BAB3C-ECF8-C048-98F3-BE900FC2467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7A71A1C-40D3-B545-B345-048BB0FB5614}"/>
              </a:ext>
            </a:extLst>
          </p:cNvPr>
          <p:cNvGrpSpPr/>
          <p:nvPr/>
        </p:nvGrpSpPr>
        <p:grpSpPr>
          <a:xfrm rot="5671253" flipH="1">
            <a:off x="6382980" y="3454063"/>
            <a:ext cx="1045291" cy="1328716"/>
            <a:chOff x="6740013" y="3500284"/>
            <a:chExt cx="837727" cy="1691148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604728A9-2509-D745-BC18-1046D319EF57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15F39E-5E3C-CE4B-8E74-A5D3156DA7D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473A0A7A-E270-B540-AAB9-4D94C41B953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3BEAB17-3FD5-E640-9B25-6B1B4E722535}"/>
              </a:ext>
            </a:extLst>
          </p:cNvPr>
          <p:cNvGrpSpPr/>
          <p:nvPr/>
        </p:nvGrpSpPr>
        <p:grpSpPr>
          <a:xfrm rot="17317709" flipH="1" flipV="1">
            <a:off x="6793825" y="2998982"/>
            <a:ext cx="1536361" cy="2711612"/>
            <a:chOff x="6756372" y="3511287"/>
            <a:chExt cx="821368" cy="1656537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FCFDC3D-AE14-C846-B3BF-71820E2F3416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3CBD5290-0BA2-964D-9B56-9E29CDB63AC6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7250FC1A-90BE-D04A-98A3-4037C1C58C58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AB86F66-400B-054E-802B-CADC4E7D0A81}"/>
              </a:ext>
            </a:extLst>
          </p:cNvPr>
          <p:cNvGrpSpPr/>
          <p:nvPr/>
        </p:nvGrpSpPr>
        <p:grpSpPr>
          <a:xfrm rot="16200000" flipH="1">
            <a:off x="4286175" y="2179057"/>
            <a:ext cx="920204" cy="1226511"/>
            <a:chOff x="6740013" y="3500284"/>
            <a:chExt cx="816076" cy="1691148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730D8574-8D17-2141-98FA-55E3C8ECAD0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9370EF60-15EA-494E-917B-BE651E57464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100B5E3F-B3F6-E140-BBCE-64E6F42AE25B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FD6AFB2-4872-8946-8F45-80BC2F7FE66A}"/>
              </a:ext>
            </a:extLst>
          </p:cNvPr>
          <p:cNvSpPr txBox="1"/>
          <p:nvPr/>
        </p:nvSpPr>
        <p:spPr>
          <a:xfrm>
            <a:off x="5749981" y="2332220"/>
            <a:ext cx="184715" cy="384717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6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52123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airplan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340EF635-0DE5-95EC-0596-039F31F25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3031377" cy="117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0F39F1-9BA9-469A-C5F5-9AFA74DC95A5}"/>
              </a:ext>
            </a:extLst>
          </p:cNvPr>
          <p:cNvSpPr txBox="1"/>
          <p:nvPr/>
        </p:nvSpPr>
        <p:spPr>
          <a:xfrm>
            <a:off x="862924" y="16443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5AF1937-9D4E-A313-8382-7F1F67E1C565}"/>
              </a:ext>
            </a:extLst>
          </p:cNvPr>
          <p:cNvSpPr/>
          <p:nvPr/>
        </p:nvSpPr>
        <p:spPr>
          <a:xfrm>
            <a:off x="3864428" y="991578"/>
            <a:ext cx="4191001" cy="32103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16B687-9F4D-25D1-37BE-2F055786870F}"/>
              </a:ext>
            </a:extLst>
          </p:cNvPr>
          <p:cNvSpPr/>
          <p:nvPr/>
        </p:nvSpPr>
        <p:spPr>
          <a:xfrm>
            <a:off x="5380019" y="1240971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15BA0D-F3F6-3970-F655-7E39E7CEDDDF}"/>
              </a:ext>
            </a:extLst>
          </p:cNvPr>
          <p:cNvSpPr/>
          <p:nvPr/>
        </p:nvSpPr>
        <p:spPr>
          <a:xfrm>
            <a:off x="6638581" y="1240971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F45656-9027-00D7-BD52-CFA70D989FFA}"/>
              </a:ext>
            </a:extLst>
          </p:cNvPr>
          <p:cNvSpPr/>
          <p:nvPr/>
        </p:nvSpPr>
        <p:spPr>
          <a:xfrm>
            <a:off x="4100580" y="1240971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5096C2D-A86F-3E71-E141-3CACDA3F72CD}"/>
              </a:ext>
            </a:extLst>
          </p:cNvPr>
          <p:cNvSpPr/>
          <p:nvPr/>
        </p:nvSpPr>
        <p:spPr>
          <a:xfrm>
            <a:off x="4100579" y="2634344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E3B805-264D-4CE6-F5F5-0F78400F1F05}"/>
              </a:ext>
            </a:extLst>
          </p:cNvPr>
          <p:cNvSpPr/>
          <p:nvPr/>
        </p:nvSpPr>
        <p:spPr>
          <a:xfrm>
            <a:off x="5390132" y="2634343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0708E1-7FCF-F2DF-36C7-46539C21B940}"/>
              </a:ext>
            </a:extLst>
          </p:cNvPr>
          <p:cNvSpPr/>
          <p:nvPr/>
        </p:nvSpPr>
        <p:spPr>
          <a:xfrm>
            <a:off x="6679685" y="2624044"/>
            <a:ext cx="1139591" cy="1176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DE60FD6-4754-6235-BEC3-5856B08470D9}"/>
              </a:ext>
            </a:extLst>
          </p:cNvPr>
          <p:cNvSpPr/>
          <p:nvPr/>
        </p:nvSpPr>
        <p:spPr>
          <a:xfrm>
            <a:off x="4716761" y="1318734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D45C38B-4286-3427-9BBF-653A962FB4C6}"/>
              </a:ext>
            </a:extLst>
          </p:cNvPr>
          <p:cNvSpPr/>
          <p:nvPr/>
        </p:nvSpPr>
        <p:spPr>
          <a:xfrm>
            <a:off x="4136973" y="1329621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80AE029-C285-F716-9C7E-42C5AA51D66A}"/>
              </a:ext>
            </a:extLst>
          </p:cNvPr>
          <p:cNvSpPr/>
          <p:nvPr/>
        </p:nvSpPr>
        <p:spPr>
          <a:xfrm>
            <a:off x="4725010" y="1884204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C701970-8FB7-3A7B-2A24-64A0A514F198}"/>
              </a:ext>
            </a:extLst>
          </p:cNvPr>
          <p:cNvSpPr/>
          <p:nvPr/>
        </p:nvSpPr>
        <p:spPr>
          <a:xfrm>
            <a:off x="4145222" y="1895091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7281C1A-85F2-73AE-8E5F-3E4A8D29FC75}"/>
              </a:ext>
            </a:extLst>
          </p:cNvPr>
          <p:cNvSpPr/>
          <p:nvPr/>
        </p:nvSpPr>
        <p:spPr>
          <a:xfrm>
            <a:off x="6014297" y="127063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364764C-F075-5AE2-DD1D-C2C7D14F38AB}"/>
              </a:ext>
            </a:extLst>
          </p:cNvPr>
          <p:cNvSpPr/>
          <p:nvPr/>
        </p:nvSpPr>
        <p:spPr>
          <a:xfrm>
            <a:off x="5434509" y="1281517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2B9476F-4BF4-7879-FCFD-CDF14CC18765}"/>
              </a:ext>
            </a:extLst>
          </p:cNvPr>
          <p:cNvSpPr/>
          <p:nvPr/>
        </p:nvSpPr>
        <p:spPr>
          <a:xfrm>
            <a:off x="6000136" y="1869148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9D763E28-CBC6-3E0A-6C92-5F39177E2AF7}"/>
              </a:ext>
            </a:extLst>
          </p:cNvPr>
          <p:cNvSpPr/>
          <p:nvPr/>
        </p:nvSpPr>
        <p:spPr>
          <a:xfrm>
            <a:off x="5420348" y="1880035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3FD34BA-0D18-54E0-52B3-2BE45EC974B9}"/>
              </a:ext>
            </a:extLst>
          </p:cNvPr>
          <p:cNvSpPr/>
          <p:nvPr/>
        </p:nvSpPr>
        <p:spPr>
          <a:xfrm>
            <a:off x="7263540" y="1302602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00354BF-DECB-6449-7091-78B26DB0DDB8}"/>
              </a:ext>
            </a:extLst>
          </p:cNvPr>
          <p:cNvSpPr/>
          <p:nvPr/>
        </p:nvSpPr>
        <p:spPr>
          <a:xfrm>
            <a:off x="6683752" y="1313489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196D5D16-A721-8B56-1AEB-36B0943AC87D}"/>
              </a:ext>
            </a:extLst>
          </p:cNvPr>
          <p:cNvSpPr/>
          <p:nvPr/>
        </p:nvSpPr>
        <p:spPr>
          <a:xfrm>
            <a:off x="7249958" y="1883816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36B87FD-80C8-8144-8370-3CD0DE12D237}"/>
              </a:ext>
            </a:extLst>
          </p:cNvPr>
          <p:cNvSpPr/>
          <p:nvPr/>
        </p:nvSpPr>
        <p:spPr>
          <a:xfrm>
            <a:off x="6670170" y="189470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98985256-09D3-A6A1-DC5F-C71F53BF200D}"/>
              </a:ext>
            </a:extLst>
          </p:cNvPr>
          <p:cNvSpPr/>
          <p:nvPr/>
        </p:nvSpPr>
        <p:spPr>
          <a:xfrm>
            <a:off x="4726403" y="269597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72B6F16A-4100-A670-0733-8BD01B4E3474}"/>
              </a:ext>
            </a:extLst>
          </p:cNvPr>
          <p:cNvSpPr/>
          <p:nvPr/>
        </p:nvSpPr>
        <p:spPr>
          <a:xfrm>
            <a:off x="4146615" y="270686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3556DF49-7C16-50F6-55D0-2E986CC09FFA}"/>
              </a:ext>
            </a:extLst>
          </p:cNvPr>
          <p:cNvSpPr/>
          <p:nvPr/>
        </p:nvSpPr>
        <p:spPr>
          <a:xfrm>
            <a:off x="4734652" y="326144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4DFEACF-8AA2-8A6F-C389-75065634F82E}"/>
              </a:ext>
            </a:extLst>
          </p:cNvPr>
          <p:cNvSpPr/>
          <p:nvPr/>
        </p:nvSpPr>
        <p:spPr>
          <a:xfrm>
            <a:off x="4154864" y="327233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FCC606D7-A2D9-A310-7886-7BBF77AB1A94}"/>
              </a:ext>
            </a:extLst>
          </p:cNvPr>
          <p:cNvSpPr/>
          <p:nvPr/>
        </p:nvSpPr>
        <p:spPr>
          <a:xfrm>
            <a:off x="5995360" y="270686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59FF8868-D510-1B8E-FEEE-3823AF4CDB69}"/>
              </a:ext>
            </a:extLst>
          </p:cNvPr>
          <p:cNvSpPr/>
          <p:nvPr/>
        </p:nvSpPr>
        <p:spPr>
          <a:xfrm>
            <a:off x="5415572" y="2717747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7AB689F-D842-C8D6-F46F-6669E86DF03E}"/>
              </a:ext>
            </a:extLst>
          </p:cNvPr>
          <p:cNvSpPr/>
          <p:nvPr/>
        </p:nvSpPr>
        <p:spPr>
          <a:xfrm>
            <a:off x="6003609" y="3272330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35F5018-8221-B328-05C4-C20CEADC66DF}"/>
              </a:ext>
            </a:extLst>
          </p:cNvPr>
          <p:cNvSpPr/>
          <p:nvPr/>
        </p:nvSpPr>
        <p:spPr>
          <a:xfrm>
            <a:off x="5423821" y="3283217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956AF3D-6AD3-68AE-C89E-042F6E307994}"/>
              </a:ext>
            </a:extLst>
          </p:cNvPr>
          <p:cNvSpPr/>
          <p:nvPr/>
        </p:nvSpPr>
        <p:spPr>
          <a:xfrm>
            <a:off x="7308270" y="2662046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9D79FC6-824A-9E17-8B09-AB91B55DBA83}"/>
              </a:ext>
            </a:extLst>
          </p:cNvPr>
          <p:cNvSpPr/>
          <p:nvPr/>
        </p:nvSpPr>
        <p:spPr>
          <a:xfrm>
            <a:off x="6728482" y="267293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7BA180C-390C-3F74-946D-574CF4D4F0CB}"/>
              </a:ext>
            </a:extLst>
          </p:cNvPr>
          <p:cNvSpPr/>
          <p:nvPr/>
        </p:nvSpPr>
        <p:spPr>
          <a:xfrm>
            <a:off x="7316519" y="3227516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A00392D7-18F2-17C0-4937-88A8A98DEFDF}"/>
              </a:ext>
            </a:extLst>
          </p:cNvPr>
          <p:cNvSpPr/>
          <p:nvPr/>
        </p:nvSpPr>
        <p:spPr>
          <a:xfrm>
            <a:off x="6736731" y="3238403"/>
            <a:ext cx="489857" cy="4997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704E82-8E84-EC5A-B775-101FE2BE0663}"/>
              </a:ext>
            </a:extLst>
          </p:cNvPr>
          <p:cNvSpPr/>
          <p:nvPr/>
        </p:nvSpPr>
        <p:spPr>
          <a:xfrm>
            <a:off x="3251127" y="4967405"/>
            <a:ext cx="2358864" cy="7271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629FF77-B332-FD9A-83D3-A14F3F86A6C9}"/>
              </a:ext>
            </a:extLst>
          </p:cNvPr>
          <p:cNvSpPr txBox="1"/>
          <p:nvPr/>
        </p:nvSpPr>
        <p:spPr>
          <a:xfrm>
            <a:off x="3350969" y="4833389"/>
            <a:ext cx="206979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4 x 6 =24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3EC16093-3361-33A6-0B4D-C9E3CA43D69E}"/>
              </a:ext>
            </a:extLst>
          </p:cNvPr>
          <p:cNvSpPr/>
          <p:nvPr/>
        </p:nvSpPr>
        <p:spPr>
          <a:xfrm>
            <a:off x="6560383" y="4915191"/>
            <a:ext cx="2358864" cy="7271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4ED5BC2-4521-2727-BE68-98031760A91D}"/>
              </a:ext>
            </a:extLst>
          </p:cNvPr>
          <p:cNvSpPr txBox="1"/>
          <p:nvPr/>
        </p:nvSpPr>
        <p:spPr>
          <a:xfrm>
            <a:off x="6660225" y="4781175"/>
            <a:ext cx="1968809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24 : 4 =6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F3E62A54-3BC6-B711-38AD-6033540796E2}"/>
              </a:ext>
            </a:extLst>
          </p:cNvPr>
          <p:cNvCxnSpPr>
            <a:stCxn id="37" idx="3"/>
          </p:cNvCxnSpPr>
          <p:nvPr/>
        </p:nvCxnSpPr>
        <p:spPr>
          <a:xfrm>
            <a:off x="5609991" y="5330970"/>
            <a:ext cx="950392" cy="7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31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257" y="2659559"/>
            <a:ext cx="345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4 x 9  =36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3857" y="2659559"/>
            <a:ext cx="383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36 : 4 = 9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4833257" y="3087822"/>
            <a:ext cx="2184400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209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1997B83-4E03-0990-BF32-B83A7C802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2" y="820616"/>
            <a:ext cx="6511785" cy="623262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58C2414-064E-42BF-93A2-B0859864CC51}"/>
              </a:ext>
            </a:extLst>
          </p:cNvPr>
          <p:cNvSpPr/>
          <p:nvPr/>
        </p:nvSpPr>
        <p:spPr>
          <a:xfrm>
            <a:off x="270680" y="113654"/>
            <a:ext cx="11758047" cy="6737522"/>
          </a:xfrm>
          <a:prstGeom prst="round2DiagRect">
            <a:avLst/>
          </a:prstGeom>
          <a:noFill/>
          <a:ln w="57150">
            <a:solidFill>
              <a:srgbClr val="9DC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F90426-C938-4695-9F86-2EABA835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7C68611-8E56-4115-9146-47FE6D3A0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250" y="348089"/>
            <a:ext cx="1146303" cy="1146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6655B5-8B09-69C1-142D-6C6C68879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313" y="1062463"/>
            <a:ext cx="2409825" cy="1733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C3A1C0-B9E2-3359-0643-E1D1E7AEEE10}"/>
              </a:ext>
            </a:extLst>
          </p:cNvPr>
          <p:cNvSpPr txBox="1"/>
          <p:nvPr/>
        </p:nvSpPr>
        <p:spPr>
          <a:xfrm>
            <a:off x="1140804" y="2996606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x 6 =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9A6639-FF38-5FC8-C65B-412E1CE67A8A}"/>
              </a:ext>
            </a:extLst>
          </p:cNvPr>
          <p:cNvSpPr txBox="1"/>
          <p:nvPr/>
        </p:nvSpPr>
        <p:spPr>
          <a:xfrm>
            <a:off x="3845437" y="2996606"/>
            <a:ext cx="2013502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4 = 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6C3E40A-1B98-3FB7-7DC9-7673F0950065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2998059" y="3321200"/>
            <a:ext cx="8473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293A2E-0F9B-0787-9FFC-38AE55A2A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131900" cy="101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7F3892-E65B-360C-7A49-D10FA7518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184" y="1298863"/>
            <a:ext cx="2878016" cy="5125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FF94C9-5A6A-F422-BD44-7E2879B5A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84" y="433490"/>
            <a:ext cx="3805094" cy="86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6CE9BF-B534-E1A4-08B1-BB8E2E19323E}"/>
              </a:ext>
            </a:extLst>
          </p:cNvPr>
          <p:cNvSpPr txBox="1"/>
          <p:nvPr/>
        </p:nvSpPr>
        <p:spPr>
          <a:xfrm>
            <a:off x="8775917" y="2689852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4A188A-968A-C50C-29AC-F08B9C392DDC}"/>
              </a:ext>
            </a:extLst>
          </p:cNvPr>
          <p:cNvSpPr txBox="1"/>
          <p:nvPr/>
        </p:nvSpPr>
        <p:spPr>
          <a:xfrm>
            <a:off x="8775917" y="3128069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EE3894-C6E6-4874-6821-8CBE96BFB888}"/>
              </a:ext>
            </a:extLst>
          </p:cNvPr>
          <p:cNvSpPr txBox="1"/>
          <p:nvPr/>
        </p:nvSpPr>
        <p:spPr>
          <a:xfrm>
            <a:off x="8775917" y="3587538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EF16058-59F4-8C14-73F5-E834AD961768}"/>
              </a:ext>
            </a:extLst>
          </p:cNvPr>
          <p:cNvSpPr txBox="1"/>
          <p:nvPr/>
        </p:nvSpPr>
        <p:spPr>
          <a:xfrm>
            <a:off x="8775917" y="4007016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0155BD-4682-CA45-CC52-7C7286F2115C}"/>
              </a:ext>
            </a:extLst>
          </p:cNvPr>
          <p:cNvSpPr txBox="1"/>
          <p:nvPr/>
        </p:nvSpPr>
        <p:spPr>
          <a:xfrm>
            <a:off x="8775917" y="4476627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620523-E26E-A0AE-AAB5-0853F879EF8A}"/>
              </a:ext>
            </a:extLst>
          </p:cNvPr>
          <p:cNvSpPr txBox="1"/>
          <p:nvPr/>
        </p:nvSpPr>
        <p:spPr>
          <a:xfrm>
            <a:off x="8775917" y="4938292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E53655F-836F-AF87-021A-844B22E22E03}"/>
              </a:ext>
            </a:extLst>
          </p:cNvPr>
          <p:cNvSpPr txBox="1"/>
          <p:nvPr/>
        </p:nvSpPr>
        <p:spPr>
          <a:xfrm>
            <a:off x="8775917" y="5404885"/>
            <a:ext cx="4968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033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" y="-21560"/>
            <a:ext cx="12180218" cy="687956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C9344182-AF51-4212-A447-896FA70FB07E}"/>
              </a:ext>
            </a:extLst>
          </p:cNvPr>
          <p:cNvCxnSpPr/>
          <p:nvPr/>
        </p:nvCxnSpPr>
        <p:spPr>
          <a:xfrm>
            <a:off x="5379915" y="546939"/>
            <a:ext cx="0" cy="576064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0E7A0CBB-2294-41DE-B04B-A4539F5AB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549275"/>
            <a:ext cx="2693987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>
                <a:solidFill>
                  <a:srgbClr val="C0504D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3B6DE8FB-DC51-41D5-80CD-C673A6A2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1130300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>
                <a:solidFill>
                  <a:srgbClr val="C0504D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8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143D5EB9-6EE0-4EC2-A000-8B2B9C5B4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892" y="1715366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>
                <a:solidFill>
                  <a:srgbClr val="C0504D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12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8FEBADAC-3FA8-4EBD-9426-A1F7A35D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2305050"/>
            <a:ext cx="2947987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16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14D14CFC-E140-4F0D-B978-37417184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2852738"/>
            <a:ext cx="29479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20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45F2B2EB-834D-421E-AD32-2CD630E49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3433763"/>
            <a:ext cx="2855912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24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7F1A78E3-51D0-4B33-96AA-55FDC05A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4005263"/>
            <a:ext cx="284162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28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2A0F065B-DFF3-47DC-864F-B639DB6A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4581525"/>
            <a:ext cx="29337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32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0C062FF0-02E0-4716-B8C2-FACD4D77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5162550"/>
            <a:ext cx="28416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36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5BBF6660-4AD3-48E6-94A9-799F72A8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5732463"/>
            <a:ext cx="29337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40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600" b="1" dirty="0" smtClean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4 </a:t>
            </a:r>
            <a:r>
              <a:rPr lang="en-US" altLang="vi-VN" sz="3600" b="1" dirty="0">
                <a:solidFill>
                  <a:srgbClr val="C0504D">
                    <a:lumMod val="50000"/>
                  </a:srgbClr>
                </a:solidFill>
                <a:cs typeface="Times New Roman" panose="02020603050405020304" pitchFamily="18" charset="0"/>
              </a:rPr>
              <a:t>=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56">
            <a:extLst>
              <a:ext uri="{FF2B5EF4-FFF2-40B4-BE49-F238E27FC236}">
                <a16:creationId xmlns:a16="http://schemas.microsoft.com/office/drawing/2014/main" xmlns="" id="{F91424D8-6C1A-49C8-AE72-533CD3CE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053" y="767427"/>
            <a:ext cx="15589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GB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4</a:t>
            </a:r>
          </a:p>
        </p:txBody>
      </p:sp>
      <p:pic>
        <p:nvPicPr>
          <p:cNvPr id="14" name="Picture 32" descr="FD00414_">
            <a:extLst>
              <a:ext uri="{FF2B5EF4-FFF2-40B4-BE49-F238E27FC236}">
                <a16:creationId xmlns:a16="http://schemas.microsoft.com/office/drawing/2014/main" xmlns="" id="{DC7CAE06-BCD6-4862-BED6-8D4EB4B5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57" y="589295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FD00414_">
            <a:extLst>
              <a:ext uri="{FF2B5EF4-FFF2-40B4-BE49-F238E27FC236}">
                <a16:creationId xmlns:a16="http://schemas.microsoft.com/office/drawing/2014/main" xmlns="" id="{1EDCDA82-3739-4CF4-A402-C1C5D793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60" y="2316945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 descr="FD00414_">
            <a:extLst>
              <a:ext uri="{FF2B5EF4-FFF2-40B4-BE49-F238E27FC236}">
                <a16:creationId xmlns:a16="http://schemas.microsoft.com/office/drawing/2014/main" xmlns="" id="{C0DB1EFF-0036-458B-B93C-857FC033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49" y="2876898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2" descr="FD00414_">
            <a:extLst>
              <a:ext uri="{FF2B5EF4-FFF2-40B4-BE49-F238E27FC236}">
                <a16:creationId xmlns:a16="http://schemas.microsoft.com/office/drawing/2014/main" xmlns="" id="{D8E47788-3D8F-47CD-BD48-A9CB30B0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53" y="4547862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FD00414_">
            <a:extLst>
              <a:ext uri="{FF2B5EF4-FFF2-40B4-BE49-F238E27FC236}">
                <a16:creationId xmlns:a16="http://schemas.microsoft.com/office/drawing/2014/main" xmlns="" id="{608EBB24-204D-483F-80CD-97FE2F849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16" y="5771357"/>
            <a:ext cx="6302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35">
            <a:extLst>
              <a:ext uri="{FF2B5EF4-FFF2-40B4-BE49-F238E27FC236}">
                <a16:creationId xmlns:a16="http://schemas.microsoft.com/office/drawing/2014/main" xmlns="" id="{94F79609-14D2-402E-919E-06CC1DB97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079" y="602008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5">
            <a:extLst>
              <a:ext uri="{FF2B5EF4-FFF2-40B4-BE49-F238E27FC236}">
                <a16:creationId xmlns:a16="http://schemas.microsoft.com/office/drawing/2014/main" xmlns="" id="{480A6504-2026-4C85-8DD1-60EA43412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735" y="1247485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5">
            <a:extLst>
              <a:ext uri="{FF2B5EF4-FFF2-40B4-BE49-F238E27FC236}">
                <a16:creationId xmlns:a16="http://schemas.microsoft.com/office/drawing/2014/main" xmlns="" id="{88F67F4E-622B-4DE5-BC92-4717BB1E5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242" y="1685361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35">
            <a:extLst>
              <a:ext uri="{FF2B5EF4-FFF2-40B4-BE49-F238E27FC236}">
                <a16:creationId xmlns:a16="http://schemas.microsoft.com/office/drawing/2014/main" xmlns="" id="{65025DDD-8AED-445D-A635-BE7B46B6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285" y="2895656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35">
            <a:extLst>
              <a:ext uri="{FF2B5EF4-FFF2-40B4-BE49-F238E27FC236}">
                <a16:creationId xmlns:a16="http://schemas.microsoft.com/office/drawing/2014/main" xmlns="" id="{CD69611F-2332-4A25-9C02-6FBB88481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285" y="3977037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35">
            <a:extLst>
              <a:ext uri="{FF2B5EF4-FFF2-40B4-BE49-F238E27FC236}">
                <a16:creationId xmlns:a16="http://schemas.microsoft.com/office/drawing/2014/main" xmlns="" id="{424EF6AB-B322-4B13-8956-81EC6176C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759" y="5175251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35">
            <a:extLst>
              <a:ext uri="{FF2B5EF4-FFF2-40B4-BE49-F238E27FC236}">
                <a16:creationId xmlns:a16="http://schemas.microsoft.com/office/drawing/2014/main" xmlns="" id="{0BAE18AF-3B0D-4902-ADB5-96F09A885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287" y="5847557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35">
            <a:extLst>
              <a:ext uri="{FF2B5EF4-FFF2-40B4-BE49-F238E27FC236}">
                <a16:creationId xmlns:a16="http://schemas.microsoft.com/office/drawing/2014/main" xmlns="" id="{41698BBB-8C6A-4343-B2AC-712EB1B4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41" y="2319338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35">
            <a:extLst>
              <a:ext uri="{FF2B5EF4-FFF2-40B4-BE49-F238E27FC236}">
                <a16:creationId xmlns:a16="http://schemas.microsoft.com/office/drawing/2014/main" xmlns="" id="{875E40FF-F394-43E7-BA10-A2884F6B4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41" y="3522988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35">
            <a:extLst>
              <a:ext uri="{FF2B5EF4-FFF2-40B4-BE49-F238E27FC236}">
                <a16:creationId xmlns:a16="http://schemas.microsoft.com/office/drawing/2014/main" xmlns="" id="{1BF3B556-1FBF-43F7-A4DB-442A66DFE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153" y="4585438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GB" alt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6350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4 : 4 = 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9200" y="635000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78000"/>
            <a:ext cx="31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8 : 4 =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59200" y="1650999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8242300" y="4829721"/>
            <a:ext cx="939800" cy="968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6" y="2917279"/>
            <a:ext cx="31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36 : 4 =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1579" y="5149401"/>
            <a:ext cx="353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32 : 4 =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3179" y="4060279"/>
            <a:ext cx="332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20 : 4 =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1700" y="685799"/>
            <a:ext cx="337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 28 : 4 =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59200" y="2997196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59200" y="4060279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9200" y="5149401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43900" y="664120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60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4100" y="1777999"/>
            <a:ext cx="337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12 : 4 =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43900" y="1778000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34100" y="2707278"/>
            <a:ext cx="337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24 : 4 =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43900" y="2750639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86500" y="3818077"/>
            <a:ext cx="337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40 : 4 =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43900" y="3675559"/>
            <a:ext cx="939800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81700" y="4993290"/>
            <a:ext cx="216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16 : 4 =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9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4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676400" y="2514600"/>
            <a:ext cx="9029700" cy="1366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00206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38461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9C3DCE9-49E8-4A21-8524-FDFE1AADC88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6\uFFFD\uFFFD{F507776C-9987-4892-A59F-E7BA0DCD43C5}&quot;,&quot;F:\\LOP 3 - 22-23\\GIAO AN\\GIAO AN\\TUAN 3\\Powerpoint Tuần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 3 - Tuần 3 - Bài 6 Bảng chia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478C27-8128-46CF-824F-BE513B0C84C3}:2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C4010C-AE10-435D-832C-9FDB5A777E2D}:3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175855-E30E-4DF3-8557-97B7A535BF8D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87117F-28FB-47F9-A647-508A70216C98}:3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B36CAE-4C6F-41B5-AE74-AFDB7CBD2033}:3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CD4903-64BF-41A1-A3AC-30F6370D93AF}:3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42A8E5-3988-4321-85B1-80C8B54CDDEA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03465-BD29-4A8F-B8CA-7C1EF2189B76}: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1182A1-9451-4EF7-A052-53F3897415C1}:2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559BBB-9962-459C-A951-4A16D6481A58}:28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342</Words>
  <Application>Microsoft Office PowerPoint</Application>
  <PresentationFormat>Widescreen</PresentationFormat>
  <Paragraphs>135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Cambria</vt:lpstr>
      <vt:lpstr>Cambria Math</vt:lpstr>
      <vt:lpstr>Open Sans</vt:lpstr>
      <vt:lpstr>Sigmar One</vt:lpstr>
      <vt:lpstr>Tahoma</vt:lpstr>
      <vt:lpstr>Times New Roman</vt:lpstr>
      <vt:lpstr>Tw Cen MT</vt:lpstr>
      <vt:lpstr>UTM Cookies</vt:lpstr>
      <vt:lpstr>等线</vt:lpstr>
      <vt:lpstr>Office Theme</vt:lpstr>
      <vt:lpstr>Droplet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3 - Tuần 3 - Bài 6 Bảng chia 4</dc:title>
  <dc:creator>Phạm Thanh Hằng (ADAS – GV)</dc:creator>
  <cp:lastModifiedBy>ADMIN</cp:lastModifiedBy>
  <cp:revision>184</cp:revision>
  <dcterms:created xsi:type="dcterms:W3CDTF">2021-06-02T01:34:28Z</dcterms:created>
  <dcterms:modified xsi:type="dcterms:W3CDTF">2022-09-20T02:55:55Z</dcterms:modified>
</cp:coreProperties>
</file>