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1"/>
  </p:notesMasterIdLst>
  <p:sldIdLst>
    <p:sldId id="264" r:id="rId3"/>
    <p:sldId id="257" r:id="rId4"/>
    <p:sldId id="260" r:id="rId5"/>
    <p:sldId id="285" r:id="rId6"/>
    <p:sldId id="258" r:id="rId7"/>
    <p:sldId id="262" r:id="rId8"/>
    <p:sldId id="261" r:id="rId9"/>
    <p:sldId id="272" r:id="rId10"/>
    <p:sldId id="273" r:id="rId11"/>
    <p:sldId id="274" r:id="rId12"/>
    <p:sldId id="277" r:id="rId13"/>
    <p:sldId id="259" r:id="rId14"/>
    <p:sldId id="287" r:id="rId15"/>
    <p:sldId id="288" r:id="rId16"/>
    <p:sldId id="278" r:id="rId17"/>
    <p:sldId id="267" r:id="rId18"/>
    <p:sldId id="286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2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05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0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53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6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3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38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6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9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48DC87-5D24-4EE8-A9AF-96BB40F1D5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F29D92-862E-4041-99F9-FD6EEB2BFB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6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1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464115" y="217827"/>
            <a:ext cx="10711885" cy="1539947"/>
            <a:chOff x="464115" y="217827"/>
            <a:chExt cx="10711885" cy="153994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452975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 của Mai mua về 45 bông hoa. Mẹ bảo Mai mang hoa cắm hết vào các lọ, mỗi lọ có 9 bông hoa. Hỏi Mai cắm được bao nhiêu lọ hoa như thế?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2196348" y="2226790"/>
            <a:ext cx="9663695" cy="2749352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546E5AE-AAF1-4527-B4AD-43227ADCB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585" y="2408186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lọ hoa mà Mai cắm được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vase with red roses&#10;&#10;Description automatically generated with medium confidence">
            <a:extLst>
              <a:ext uri="{FF2B5EF4-FFF2-40B4-BE49-F238E27FC236}">
                <a16:creationId xmlns:a16="http://schemas.microsoft.com/office/drawing/2014/main" id="{4DB1CA0C-F54D-45A4-8C93-E6F9F2A61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279" y="2698247"/>
            <a:ext cx="3263976" cy="32639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FEFF8-8A90-4379-961C-4BDCA483EDB5}"/>
              </a:ext>
            </a:extLst>
          </p:cNvPr>
          <p:cNvCxnSpPr/>
          <p:nvPr/>
        </p:nvCxnSpPr>
        <p:spPr>
          <a:xfrm>
            <a:off x="3373120" y="827427"/>
            <a:ext cx="35458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2052320" y="1243987"/>
            <a:ext cx="32816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5598160" y="1243987"/>
            <a:ext cx="3677920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1941528" y="1650387"/>
            <a:ext cx="4642152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id="{1C9C663D-4980-435F-9EE1-D60D54DE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585" y="3297468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: 9 = 6 (lọ)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8EB832D4-764C-490B-890E-7C165B57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785" y="4268256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6 lọ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99583"/>
              </p:ext>
            </p:extLst>
          </p:nvPr>
        </p:nvGraphicFramePr>
        <p:xfrm>
          <a:off x="2448253" y="5210594"/>
          <a:ext cx="8941414" cy="1338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1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nl-NL" sz="2800" b="1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rộng</a:t>
                      </a: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Nhưng mẹ ra chợ cô bán hoa chỉ còn 36 bông hoa, mẹ bảo Mai mang cắm vào lọ, mỗi lọ cắm 9 bông. Vậy Mai cắm được vào bao nhiêu lọ?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9863075" cy="652319"/>
            <a:chOff x="589935" y="304800"/>
            <a:chExt cx="9863075" cy="652319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a)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tô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màu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1/5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?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34" name="图片 2">
            <a:extLst>
              <a:ext uri="{FF2B5EF4-FFF2-40B4-BE49-F238E27FC236}">
                <a16:creationId xmlns:a16="http://schemas.microsoft.com/office/drawing/2014/main" id="{C36165D1-2E75-4FC9-A75A-36B9AFD97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" y="5109563"/>
            <a:ext cx="1198225" cy="1669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E6C01-6195-4EF6-917D-3AC6BE874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812" y="1638300"/>
            <a:ext cx="8061241" cy="2273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61A5D30-C902-435B-9460-55E581AE1E06}"/>
              </a:ext>
            </a:extLst>
          </p:cNvPr>
          <p:cNvGrpSpPr/>
          <p:nvPr/>
        </p:nvGrpSpPr>
        <p:grpSpPr>
          <a:xfrm>
            <a:off x="9146511" y="4241108"/>
            <a:ext cx="2519680" cy="2616892"/>
            <a:chOff x="3978162" y="24284"/>
            <a:chExt cx="2519680" cy="2616892"/>
          </a:xfrm>
        </p:grpSpPr>
        <p:sp>
          <p:nvSpPr>
            <p:cNvPr id="17" name="Double Wave 16">
              <a:extLst>
                <a:ext uri="{FF2B5EF4-FFF2-40B4-BE49-F238E27FC236}">
                  <a16:creationId xmlns:a16="http://schemas.microsoft.com/office/drawing/2014/main" id="{4BDD2D21-842E-48F6-BC9F-EA3F1EAEE9C8}"/>
                </a:ext>
              </a:extLst>
            </p:cNvPr>
            <p:cNvSpPr/>
            <p:nvPr/>
          </p:nvSpPr>
          <p:spPr>
            <a:xfrm>
              <a:off x="3978162" y="24284"/>
              <a:ext cx="2519680" cy="1485277"/>
            </a:xfrm>
            <a:prstGeom prst="double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DC8DB">
                      <a:lumMod val="50000"/>
                    </a:srgbClr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THẢO LUẬN NHÓM ĐÔI</a:t>
              </a: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034DE116-A5D0-4E44-9D65-092D3BF47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51"/>
            <a:stretch/>
          </p:blipFill>
          <p:spPr>
            <a:xfrm>
              <a:off x="4314432" y="866889"/>
              <a:ext cx="1794498" cy="1774287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05BDA27-BE7F-445D-B210-76626A1EA316}"/>
              </a:ext>
            </a:extLst>
          </p:cNvPr>
          <p:cNvSpPr/>
          <p:nvPr/>
        </p:nvSpPr>
        <p:spPr>
          <a:xfrm>
            <a:off x="2540000" y="1638300"/>
            <a:ext cx="2032000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E96BE5-99CD-4367-942B-46EBD51BEA27}"/>
              </a:ext>
            </a:extLst>
          </p:cNvPr>
          <p:cNvSpPr/>
          <p:nvPr/>
        </p:nvSpPr>
        <p:spPr>
          <a:xfrm>
            <a:off x="8130510" y="1595581"/>
            <a:ext cx="2120929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1645265" cy="732711"/>
            <a:chOff x="589935" y="304800"/>
            <a:chExt cx="1645265" cy="7327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31096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98514" y="329625"/>
              <a:ext cx="855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" y="5332197"/>
            <a:ext cx="1468356" cy="1421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482" y="767875"/>
            <a:ext cx="7259391" cy="34032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0C675C-38BB-452C-86F1-FFB8264DEFC4}"/>
              </a:ext>
            </a:extLst>
          </p:cNvPr>
          <p:cNvGrpSpPr/>
          <p:nvPr/>
        </p:nvGrpSpPr>
        <p:grpSpPr>
          <a:xfrm>
            <a:off x="1518428" y="4409440"/>
            <a:ext cx="5019039" cy="922757"/>
            <a:chOff x="213361" y="4409439"/>
            <a:chExt cx="5019039" cy="9227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0DE46-BF59-49DD-840F-53E04E760D6B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CC01F1-9B5A-4251-A3CA-9B83900AEEF9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613016C-FDA9-46B4-A999-FD55DFA2ED9E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337150-9A1C-4773-80AF-025EEDEF9E0A}"/>
              </a:ext>
            </a:extLst>
          </p:cNvPr>
          <p:cNvGrpSpPr/>
          <p:nvPr/>
        </p:nvGrpSpPr>
        <p:grpSpPr>
          <a:xfrm>
            <a:off x="7075948" y="4409440"/>
            <a:ext cx="5019039" cy="922757"/>
            <a:chOff x="213361" y="4409439"/>
            <a:chExt cx="5019039" cy="92275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8B3C955-9DEF-46DF-8B76-BA3F233AF3AF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B44F9FD-E6AC-471C-BD54-0590207AC5C3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74E643D1-D00E-4735-A9D7-6D0DA82FBEE4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D8F0A5-5E9F-4EDF-BF14-0D64DB5FB86A}"/>
              </a:ext>
            </a:extLst>
          </p:cNvPr>
          <p:cNvSpPr txBox="1"/>
          <p:nvPr/>
        </p:nvSpPr>
        <p:spPr>
          <a:xfrm>
            <a:off x="2387600" y="5372961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6 = 3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690762" y="914400"/>
            <a:ext cx="1281798" cy="325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952492-D71A-4A75-8810-AAA85C56E980}"/>
              </a:ext>
            </a:extLst>
          </p:cNvPr>
          <p:cNvSpPr txBox="1"/>
          <p:nvPr/>
        </p:nvSpPr>
        <p:spPr>
          <a:xfrm>
            <a:off x="7712535" y="5320684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9 = 2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A5E42F8-556B-48AD-82CD-C08C0754A0AF}"/>
              </a:ext>
            </a:extLst>
          </p:cNvPr>
          <p:cNvSpPr/>
          <p:nvPr/>
        </p:nvSpPr>
        <p:spPr>
          <a:xfrm>
            <a:off x="2710263" y="822079"/>
            <a:ext cx="1099737" cy="2107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53" grpId="0"/>
      <p:bldP spid="54" grpId="0" animBg="1"/>
      <p:bldP spid="5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732849"/>
                  </p:ext>
                </p:extLst>
              </p:nvPr>
            </p:nvGraphicFramePr>
            <p:xfrm>
              <a:off x="458272" y="5162858"/>
              <a:ext cx="11462657" cy="6594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Mở</a:t>
                          </a:r>
                          <a:r>
                            <a:rPr lang="nl-NL" sz="2800" b="1" baseline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rộng</a:t>
                          </a:r>
                          <a:r>
                            <a:rPr lang="nl-NL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số con ếch là 4 con ếch. Vậy có tất cả bao nhiêu con ếch……</a:t>
                          </a:r>
                          <a:endParaRPr lang="en-US" sz="2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732849"/>
                  </p:ext>
                </p:extLst>
              </p:nvPr>
            </p:nvGraphicFramePr>
            <p:xfrm>
              <a:off x="458272" y="5162858"/>
              <a:ext cx="11462657" cy="6594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/>
                  </a:tblGrid>
                  <a:tr h="659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2"/>
                          <a:stretch>
                            <a:fillRect l="-53" t="-909" r="-106" b="-17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2217597" y="158275"/>
            <a:ext cx="7259391" cy="4479039"/>
            <a:chOff x="2174054" y="354218"/>
            <a:chExt cx="7259391" cy="44790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171F4D-E38F-4496-8CCC-AAE8D0DFE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74054" y="354218"/>
              <a:ext cx="7259391" cy="34032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171F4D-E38F-4496-8CCC-AAE8D0DF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b="68206"/>
            <a:stretch/>
          </p:blipFill>
          <p:spPr>
            <a:xfrm>
              <a:off x="2174054" y="3757513"/>
              <a:ext cx="7259391" cy="1075744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217597" y="231536"/>
            <a:ext cx="1336952" cy="4405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23502" y="51987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345898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682" y="593704"/>
            <a:ext cx="7259391" cy="3403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639198"/>
                  </p:ext>
                </p:extLst>
              </p:nvPr>
            </p:nvGraphicFramePr>
            <p:xfrm>
              <a:off x="0" y="4855029"/>
              <a:ext cx="12192000" cy="152882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2882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800" b="1">
                              <a:effectLst/>
                            </a:rPr>
                            <a:t>Trong hồ có 18 con ếch nhưng có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>
                              <a:effectLst/>
                            </a:rPr>
                            <a:t> số ếch và 2 con ếch nhảy lên bờ. Vậy có  …..  con ếch lên bờ.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639198"/>
                  </p:ext>
                </p:extLst>
              </p:nvPr>
            </p:nvGraphicFramePr>
            <p:xfrm>
              <a:off x="0" y="4855029"/>
              <a:ext cx="12192000" cy="152882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0"/>
                  </a:tblGrid>
                  <a:tr h="15288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4"/>
                          <a:stretch>
                            <a:fillRect l="-100" t="-397" r="-150" b="-107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/>
          <p:cNvCxnSpPr/>
          <p:nvPr/>
        </p:nvCxnSpPr>
        <p:spPr>
          <a:xfrm>
            <a:off x="5576552" y="5782614"/>
            <a:ext cx="19318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85786" y="5780467"/>
            <a:ext cx="39559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217596" y="593704"/>
            <a:ext cx="2715011" cy="340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4749662" y="593704"/>
            <a:ext cx="2369429" cy="1172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64260" y="578046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74949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2" animBg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423920" y="1563502"/>
            <a:ext cx="6156961" cy="380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800" b="1" i="0" u="none" strike="noStrike" kern="1200" cap="none" spc="50" normalizeH="0" baseline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Trò</a:t>
            </a:r>
            <a:r>
              <a:rPr kumimoji="0" lang="en-US" altLang="zh-CN" sz="6800" b="1" i="0" u="none" strike="noStrike" kern="1200" cap="none" spc="50" normalizeH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800" b="1" spc="50" baseline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Cầu</a:t>
            </a:r>
            <a:r>
              <a:rPr lang="en-US" altLang="zh-CN" sz="6800" b="1" spc="5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thang – Cầu trượt</a:t>
            </a:r>
            <a:endParaRPr kumimoji="0" lang="en-US" altLang="zh-CN" sz="68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oiny" panose="02000903060500060000" pitchFamily="2" charset="0"/>
              <a:ea typeface="字魂70号-灵悦黑体" panose="00000500000000000000" pitchFamily="2" charset="-122"/>
              <a:cs typeface="Baloo 2 ExtraBold" panose="03080902040302020200" pitchFamily="66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A629CC-DC67-48BD-8B36-22B327D944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480" y="0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>
            <a:extLst>
              <a:ext uri="{FF2B5EF4-FFF2-40B4-BE49-F238E27FC236}">
                <a16:creationId xmlns:a16="http://schemas.microsoft.com/office/drawing/2014/main" id="{8F40397B-FFD6-4848-A499-11CBF2BC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383553"/>
            <a:ext cx="3078480" cy="14016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1176C-7564-482D-80D4-61E0C6B2A783}"/>
              </a:ext>
            </a:extLst>
          </p:cNvPr>
          <p:cNvGrpSpPr/>
          <p:nvPr/>
        </p:nvGrpSpPr>
        <p:grpSpPr>
          <a:xfrm>
            <a:off x="379245" y="-172720"/>
            <a:ext cx="11633079" cy="6553199"/>
            <a:chOff x="2798252" y="2071845"/>
            <a:chExt cx="5643960" cy="19792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69AAA9-2279-45D6-B639-8A24BABB05DF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19" name="Graphic 3">
                <a:extLst>
                  <a:ext uri="{FF2B5EF4-FFF2-40B4-BE49-F238E27FC236}">
                    <a16:creationId xmlns:a16="http://schemas.microsoft.com/office/drawing/2014/main" id="{585D74A9-F0D1-4966-BB03-0691342C3C32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2CC6684-9A4B-4881-BBCD-8444B5D2D4E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CE43B1CD-006D-4A31-B0FC-3981AFB4FEA4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A1787F83-A389-4BB8-9A70-15D87344583B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24" name="Graphic 3">
                  <a:extLst>
                    <a:ext uri="{FF2B5EF4-FFF2-40B4-BE49-F238E27FC236}">
                      <a16:creationId xmlns:a16="http://schemas.microsoft.com/office/drawing/2014/main" id="{A0299769-FF47-44EB-BDBE-0416E19EC64D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D7CF100B-CD0D-4021-9A5F-B6BE2F7963B8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7A0CCCC9-0A84-4F65-9133-B2CF6C50E38F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922A32-70AD-4010-A7AC-99E96DB25831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140EC7-0F23-4268-9222-D763FF22D552}"/>
                </a:ext>
              </a:extLst>
            </p:cNvPr>
            <p:cNvSpPr txBox="1"/>
            <p:nvPr/>
          </p:nvSpPr>
          <p:spPr>
            <a:xfrm>
              <a:off x="3168921" y="2565319"/>
              <a:ext cx="4817061" cy="1291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endPara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bắt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đầu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mặt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chuyển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quay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chân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thang,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đỉnh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ò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Đích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168C31DF-B6E0-4176-B47F-95BEF3D70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26" y="147872"/>
            <a:ext cx="1272729" cy="1321852"/>
          </a:xfrm>
          <a:prstGeom prst="rect">
            <a:avLst/>
          </a:prstGeom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0B8C4EE1-6DCF-4E64-B689-71602F5D2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73" y="5975043"/>
            <a:ext cx="1882851" cy="735085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4D250AED-625F-4DD9-8385-8180FAD96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0353916" y="5571686"/>
            <a:ext cx="372220" cy="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22;p15">
            <a:extLst>
              <a:ext uri="{FF2B5EF4-FFF2-40B4-BE49-F238E27FC236}">
                <a16:creationId xmlns:a16="http://schemas.microsoft.com/office/drawing/2014/main" id="{5F5E06C5-F468-4F28-8666-CC5073975E2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444" y="389211"/>
            <a:ext cx="7407476" cy="61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454BCF3C-EBFC-40A9-B0B0-F9D867C6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15" y="2385211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1CC5CB8D-96C0-4BFD-BC32-FA5B0443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1" y="2370704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7437649E-7D7F-4385-9364-F5123F5A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72" y="2407379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ce PNG">
            <a:extLst>
              <a:ext uri="{FF2B5EF4-FFF2-40B4-BE49-F238E27FC236}">
                <a16:creationId xmlns:a16="http://schemas.microsoft.com/office/drawing/2014/main" id="{7FF478EA-3A20-4359-99BE-BC400EB8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34582" y="2269420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8881A9E4-D2AD-4891-BCAD-1C89E505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0" y="2318587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ce PNG">
            <a:extLst>
              <a:ext uri="{FF2B5EF4-FFF2-40B4-BE49-F238E27FC236}">
                <a16:creationId xmlns:a16="http://schemas.microsoft.com/office/drawing/2014/main" id="{17BF5AF9-3F90-4216-968F-BFCB221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50850" y="2322088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x 6 =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54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 : 7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62000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: 3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63569" y="5532054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C 0.00039 -0.09236 0.00039 -0.18449 0.00157 -0.27662 C 0.00157 -0.27986 0.003 -0.28241 0.00339 -0.28542 C 0.00716 -0.31852 0.00821 -0.36875 0.02279 -0.39306 C 0.025 -0.40926 0.02813 -0.42408 0.03516 -0.43588 C 0.03815 -0.44699 0.04089 -0.45509 0.04571 -0.46412 C 0.04987 -0.48472 0.05795 -0.49769 0.06693 -0.51296 C 0.06849 -0.51528 0.06901 -0.51921 0.07045 -0.52176 C 0.07201 -0.52454 0.07409 -0.52593 0.07565 -0.52847 C 0.08985 -0.54954 0.07657 -0.53357 0.08815 -0.54653 C 0.09571 -0.56667 0.10365 -0.56459 0.11289 -0.57709 C 0.11836 -0.58519 0.1237 -0.59306 0.12878 -0.60185 C 0.13008 -0.60417 0.13242 -0.60347 0.13399 -0.60509 C 0.13998 -0.61088 0.14571 -0.61713 0.15157 -0.62338 C 0.15664 -0.62847 0.16068 -0.63681 0.16589 -0.6419 C 0.16732 -0.64306 0.1694 -0.64306 0.17097 -0.64491 C 0.17487 -0.64838 0.17774 -0.65371 0.18164 -0.65718 C 0.18555 -0.66042 0.18998 -0.66273 0.19401 -0.66597 C 0.19597 -0.66783 0.1974 -0.67107 0.19922 -0.67246 C 0.20378 -0.67523 0.20873 -0.67593 0.21315 -0.67847 C 0.22058 -0.67755 0.228 -0.68009 0.23464 -0.67546 C 0.23841 -0.67269 0.24024 -0.66412 0.24167 -0.65718 C 0.24545 -0.6375 0.24714 -0.61667 0.25573 -0.60185 C 0.26485 -0.55671 0.25821 -0.51296 0.25755 -0.46412 C 0.2569 -0.41505 0.25638 -0.36574 0.25573 -0.31667 C 0.25534 -0.28056 0.25495 -0.24514 0.25404 -0.20903 C 0.25287 -0.17408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672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641377" y="2610314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CCF24-9FB4-4F46-9208-1208A5D178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5651" y="3487703"/>
            <a:ext cx="787061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979175" cy="641131"/>
            <a:chOff x="589935" y="304800"/>
            <a:chExt cx="2979175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22705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nhẩm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3637C-F9D7-486D-90C2-FDAA9E439552}"/>
              </a:ext>
            </a:extLst>
          </p:cNvPr>
          <p:cNvSpPr/>
          <p:nvPr/>
        </p:nvSpPr>
        <p:spPr>
          <a:xfrm>
            <a:off x="304800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66893-73FE-4C5A-BD38-16BD99BF1C70}"/>
              </a:ext>
            </a:extLst>
          </p:cNvPr>
          <p:cNvSpPr txBox="1"/>
          <p:nvPr/>
        </p:nvSpPr>
        <p:spPr>
          <a:xfrm>
            <a:off x="91518" y="157180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x 4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x 6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6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4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4539022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85DD6-2137-4455-9019-DF5E0FEADC91}"/>
              </a:ext>
            </a:extLst>
          </p:cNvPr>
          <p:cNvSpPr txBox="1"/>
          <p:nvPr/>
        </p:nvSpPr>
        <p:spPr>
          <a:xfrm>
            <a:off x="4315054" y="158231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x 5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x 8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5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B13290D-2D20-4FF4-A00E-633CB6C64676}"/>
              </a:ext>
            </a:extLst>
          </p:cNvPr>
          <p:cNvSpPr/>
          <p:nvPr/>
        </p:nvSpPr>
        <p:spPr>
          <a:xfrm>
            <a:off x="8573548" y="1324302"/>
            <a:ext cx="3429266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C7BFF4-5AD2-4264-BB0A-7827EBF0C465}"/>
              </a:ext>
            </a:extLst>
          </p:cNvPr>
          <p:cNvSpPr txBox="1"/>
          <p:nvPr/>
        </p:nvSpPr>
        <p:spPr>
          <a:xfrm>
            <a:off x="8571005" y="152976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x 7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7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A81F9B-3783-42B5-88A8-98B374F2BC41}"/>
              </a:ext>
            </a:extLst>
          </p:cNvPr>
          <p:cNvGrpSpPr/>
          <p:nvPr/>
        </p:nvGrpSpPr>
        <p:grpSpPr>
          <a:xfrm>
            <a:off x="9481487" y="4887749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418179" y="5823163"/>
            <a:ext cx="8641080" cy="67368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360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78B28-A9B8-4455-86FF-A93D4CF58055}"/>
              </a:ext>
            </a:extLst>
          </p:cNvPr>
          <p:cNvSpPr txBox="1"/>
          <p:nvPr/>
        </p:nvSpPr>
        <p:spPr>
          <a:xfrm>
            <a:off x="224667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68FF70-2D80-4F86-91F3-39BA9ADE3EF0}"/>
              </a:ext>
            </a:extLst>
          </p:cNvPr>
          <p:cNvSpPr txBox="1"/>
          <p:nvPr/>
        </p:nvSpPr>
        <p:spPr>
          <a:xfrm>
            <a:off x="2263258" y="235176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FB01C5-03EB-44D9-9125-D3C5489E3F1D}"/>
              </a:ext>
            </a:extLst>
          </p:cNvPr>
          <p:cNvSpPr txBox="1"/>
          <p:nvPr/>
        </p:nvSpPr>
        <p:spPr>
          <a:xfrm>
            <a:off x="2246671" y="3050704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40DE79-5BD5-42D0-AE1D-2A112E65ECDB}"/>
              </a:ext>
            </a:extLst>
          </p:cNvPr>
          <p:cNvSpPr txBox="1"/>
          <p:nvPr/>
        </p:nvSpPr>
        <p:spPr>
          <a:xfrm>
            <a:off x="2227485" y="375405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882903-0F80-4F1D-832A-A68C40C45073}"/>
              </a:ext>
            </a:extLst>
          </p:cNvPr>
          <p:cNvSpPr txBox="1"/>
          <p:nvPr/>
        </p:nvSpPr>
        <p:spPr>
          <a:xfrm>
            <a:off x="6472920" y="157180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06B3D2-EF70-4FB5-ADF4-4BF01EDFBFDB}"/>
              </a:ext>
            </a:extLst>
          </p:cNvPr>
          <p:cNvSpPr txBox="1"/>
          <p:nvPr/>
        </p:nvSpPr>
        <p:spPr>
          <a:xfrm>
            <a:off x="6472920" y="234701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0EE588-1D47-47B6-983E-E00ED1414884}"/>
              </a:ext>
            </a:extLst>
          </p:cNvPr>
          <p:cNvSpPr txBox="1"/>
          <p:nvPr/>
        </p:nvSpPr>
        <p:spPr>
          <a:xfrm>
            <a:off x="6488694" y="3072659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2B3F78-C186-45FF-835A-7D8D232948B6}"/>
              </a:ext>
            </a:extLst>
          </p:cNvPr>
          <p:cNvSpPr txBox="1"/>
          <p:nvPr/>
        </p:nvSpPr>
        <p:spPr>
          <a:xfrm>
            <a:off x="6488694" y="378779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0EA54C-FF52-474B-A953-E104B49ED2EF}"/>
              </a:ext>
            </a:extLst>
          </p:cNvPr>
          <p:cNvSpPr txBox="1"/>
          <p:nvPr/>
        </p:nvSpPr>
        <p:spPr>
          <a:xfrm>
            <a:off x="1060748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CB7B2C-289E-4FF8-B603-FE0D6920DB7B}"/>
              </a:ext>
            </a:extLst>
          </p:cNvPr>
          <p:cNvSpPr txBox="1"/>
          <p:nvPr/>
        </p:nvSpPr>
        <p:spPr>
          <a:xfrm>
            <a:off x="10633631" y="2291080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209720-3D31-4A32-AB42-52D3E4E78F98}"/>
              </a:ext>
            </a:extLst>
          </p:cNvPr>
          <p:cNvSpPr txBox="1"/>
          <p:nvPr/>
        </p:nvSpPr>
        <p:spPr>
          <a:xfrm>
            <a:off x="10659781" y="3013501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63B55A-A6CA-4D55-991E-93A0D2193260}"/>
              </a:ext>
            </a:extLst>
          </p:cNvPr>
          <p:cNvSpPr txBox="1"/>
          <p:nvPr/>
        </p:nvSpPr>
        <p:spPr>
          <a:xfrm>
            <a:off x="10685931" y="37476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5" grpId="0" animBg="1"/>
      <p:bldP spid="26" grpId="0"/>
      <p:bldP spid="43" grpId="0" animBg="1"/>
      <p:bldP spid="44" grpId="0"/>
      <p:bldP spid="48" grpId="0" animBg="1"/>
      <p:bldP spid="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433</Words>
  <Application>Microsoft Office PowerPoint</Application>
  <PresentationFormat>Widescreen</PresentationFormat>
  <Paragraphs>84</Paragraphs>
  <Slides>18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Baloo 2 ExtraBold</vt:lpstr>
      <vt:lpstr>Calibri</vt:lpstr>
      <vt:lpstr>Cambria Math</vt:lpstr>
      <vt:lpstr>Coiny</vt:lpstr>
      <vt:lpstr>HP001 4 hàng</vt:lpstr>
      <vt:lpstr>Humanst521 BT</vt:lpstr>
      <vt:lpstr>Times New Roman</vt:lpstr>
      <vt:lpstr>UTM Edwardian</vt:lpstr>
      <vt:lpstr>Office 主题​​</vt:lpstr>
      <vt:lpstr>1_Office Theme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Huyen</cp:lastModifiedBy>
  <cp:revision>32</cp:revision>
  <dcterms:created xsi:type="dcterms:W3CDTF">2022-07-02T14:48:39Z</dcterms:created>
  <dcterms:modified xsi:type="dcterms:W3CDTF">2023-09-27T08:10:28Z</dcterms:modified>
</cp:coreProperties>
</file>