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695" r:id="rId3"/>
    <p:sldMasterId id="2147483698" r:id="rId4"/>
    <p:sldMasterId id="2147483710" r:id="rId5"/>
  </p:sldMasterIdLst>
  <p:notesMasterIdLst>
    <p:notesMasterId r:id="rId26"/>
  </p:notesMasterIdLst>
  <p:sldIdLst>
    <p:sldId id="318" r:id="rId6"/>
    <p:sldId id="299" r:id="rId7"/>
    <p:sldId id="313" r:id="rId8"/>
    <p:sldId id="259" r:id="rId9"/>
    <p:sldId id="260" r:id="rId10"/>
    <p:sldId id="263" r:id="rId11"/>
    <p:sldId id="298" r:id="rId12"/>
    <p:sldId id="285" r:id="rId13"/>
    <p:sldId id="319" r:id="rId14"/>
    <p:sldId id="320" r:id="rId15"/>
    <p:sldId id="321" r:id="rId16"/>
    <p:sldId id="286" r:id="rId17"/>
    <p:sldId id="275" r:id="rId18"/>
    <p:sldId id="311" r:id="rId19"/>
    <p:sldId id="316" r:id="rId20"/>
    <p:sldId id="315" r:id="rId21"/>
    <p:sldId id="310" r:id="rId22"/>
    <p:sldId id="270" r:id="rId23"/>
    <p:sldId id="317" r:id="rId24"/>
    <p:sldId id="29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801" y="39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1E0C1-CB33-43A8-B048-DD83FB44812F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E043E-3626-479A-8679-465C02C82E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05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242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4289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7072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466E8F-A2D0-4D64-A702-5F7D260F887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48293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1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3102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33956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387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939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9067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8359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722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98F875-E561-406E-994F-D0D034794F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08375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63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1F1075-DF17-4AAA-9A7D-F8B846E4CD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323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857067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4785179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5957911"/>
      </p:ext>
    </p:extLst>
  </p:cSld>
  <p:clrMapOvr>
    <a:masterClrMapping/>
  </p:clrMapOvr>
  <p:transition spd="slow">
    <p:comb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513001"/>
      </p:ext>
    </p:extLst>
  </p:cSld>
  <p:clrMapOvr>
    <a:masterClrMapping/>
  </p:clrMapOvr>
  <p:transition spd="slow">
    <p:comb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6372980"/>
      </p:ext>
    </p:extLst>
  </p:cSld>
  <p:clrMapOvr>
    <a:masterClrMapping/>
  </p:clrMapOvr>
  <p:transition spd="slow">
    <p:comb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9635981"/>
      </p:ext>
    </p:extLst>
  </p:cSld>
  <p:clrMapOvr>
    <a:masterClrMapping/>
  </p:clrMapOvr>
  <p:transition spd="slow">
    <p:comb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1598572"/>
      </p:ext>
    </p:extLst>
  </p:cSld>
  <p:clrMapOvr>
    <a:masterClrMapping/>
  </p:clrMapOvr>
  <p:transition spd="slow">
    <p:comb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498085"/>
      </p:ext>
    </p:extLst>
  </p:cSld>
  <p:clrMapOvr>
    <a:masterClrMapping/>
  </p:clrMapOvr>
  <p:transition spd="slow">
    <p:comb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329415"/>
      </p:ext>
    </p:extLst>
  </p:cSld>
  <p:clrMapOvr>
    <a:masterClrMapping/>
  </p:clrMapOvr>
  <p:transition spd="slow">
    <p:comb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81169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1563129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7512872"/>
      </p:ext>
    </p:extLst>
  </p:cSld>
  <p:clrMapOvr>
    <a:masterClrMapping/>
  </p:clrMapOvr>
  <p:transition spd="slow">
    <p:comb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2971958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1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7"/>
            <a:ext cx="7772400" cy="1500187"/>
          </a:xfrm>
        </p:spPr>
        <p:txBody>
          <a:bodyPr anchor="b"/>
          <a:lstStyle>
            <a:lvl1pPr marL="0" indent="0">
              <a:buNone/>
              <a:defRPr sz="2005">
                <a:solidFill>
                  <a:schemeClr val="tx1">
                    <a:tint val="75000"/>
                  </a:schemeClr>
                </a:solidFill>
              </a:defRPr>
            </a:lvl1pPr>
            <a:lvl2pPr marL="458389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916777" indent="0">
              <a:buNone/>
              <a:defRPr sz="1604">
                <a:solidFill>
                  <a:schemeClr val="tx1">
                    <a:tint val="75000"/>
                  </a:schemeClr>
                </a:solidFill>
              </a:defRPr>
            </a:lvl3pPr>
            <a:lvl4pPr marL="1375166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4pPr>
            <a:lvl5pPr marL="1833555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5pPr>
            <a:lvl6pPr marL="2291944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6pPr>
            <a:lvl7pPr marL="2750332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7pPr>
            <a:lvl8pPr marL="3208721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8pPr>
            <a:lvl9pPr marL="3667110" indent="0">
              <a:buNone/>
              <a:defRPr sz="140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57750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1" y="1600204"/>
            <a:ext cx="4038600" cy="4525963"/>
          </a:xfrm>
        </p:spPr>
        <p:txBody>
          <a:bodyPr/>
          <a:lstStyle>
            <a:lvl1pPr>
              <a:defRPr sz="2807"/>
            </a:lvl1pPr>
            <a:lvl2pPr>
              <a:defRPr sz="2406"/>
            </a:lvl2pPr>
            <a:lvl3pPr>
              <a:defRPr sz="2005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5251215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6" b="1"/>
            </a:lvl1pPr>
            <a:lvl2pPr marL="458389" indent="0">
              <a:buNone/>
              <a:defRPr sz="2005" b="1"/>
            </a:lvl2pPr>
            <a:lvl3pPr marL="916777" indent="0">
              <a:buNone/>
              <a:defRPr sz="1805" b="1"/>
            </a:lvl3pPr>
            <a:lvl4pPr marL="1375166" indent="0">
              <a:buNone/>
              <a:defRPr sz="1604" b="1"/>
            </a:lvl4pPr>
            <a:lvl5pPr marL="1833555" indent="0">
              <a:buNone/>
              <a:defRPr sz="1604" b="1"/>
            </a:lvl5pPr>
            <a:lvl6pPr marL="2291944" indent="0">
              <a:buNone/>
              <a:defRPr sz="1604" b="1"/>
            </a:lvl6pPr>
            <a:lvl7pPr marL="2750332" indent="0">
              <a:buNone/>
              <a:defRPr sz="1604" b="1"/>
            </a:lvl7pPr>
            <a:lvl8pPr marL="3208721" indent="0">
              <a:buNone/>
              <a:defRPr sz="1604" b="1"/>
            </a:lvl8pPr>
            <a:lvl9pPr marL="3667110" indent="0">
              <a:buNone/>
              <a:defRPr sz="160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6"/>
            </a:lvl1pPr>
            <a:lvl2pPr>
              <a:defRPr sz="2005"/>
            </a:lvl2pPr>
            <a:lvl3pPr>
              <a:defRPr sz="1805"/>
            </a:lvl3pPr>
            <a:lvl4pPr>
              <a:defRPr sz="1604"/>
            </a:lvl4pPr>
            <a:lvl5pPr>
              <a:defRPr sz="1604"/>
            </a:lvl5pPr>
            <a:lvl6pPr>
              <a:defRPr sz="1604"/>
            </a:lvl6pPr>
            <a:lvl7pPr>
              <a:defRPr sz="1604"/>
            </a:lvl7pPr>
            <a:lvl8pPr>
              <a:defRPr sz="1604"/>
            </a:lvl8pPr>
            <a:lvl9pPr>
              <a:defRPr sz="160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9338234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414016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0910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2" y="273053"/>
            <a:ext cx="5111750" cy="5853113"/>
          </a:xfrm>
        </p:spPr>
        <p:txBody>
          <a:bodyPr/>
          <a:lstStyle>
            <a:lvl1pPr>
              <a:defRPr sz="3208"/>
            </a:lvl1pPr>
            <a:lvl2pPr>
              <a:defRPr sz="2807"/>
            </a:lvl2pPr>
            <a:lvl3pPr>
              <a:defRPr sz="2406"/>
            </a:lvl3pPr>
            <a:lvl4pPr>
              <a:defRPr sz="2005"/>
            </a:lvl4pPr>
            <a:lvl5pPr>
              <a:defRPr sz="2005"/>
            </a:lvl5pPr>
            <a:lvl6pPr>
              <a:defRPr sz="2005"/>
            </a:lvl6pPr>
            <a:lvl7pPr>
              <a:defRPr sz="2005"/>
            </a:lvl7pPr>
            <a:lvl8pPr>
              <a:defRPr sz="2005"/>
            </a:lvl8pPr>
            <a:lvl9pPr>
              <a:defRPr sz="20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981936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8"/>
            </a:lvl1pPr>
            <a:lvl2pPr marL="458389" indent="0">
              <a:buNone/>
              <a:defRPr sz="2807"/>
            </a:lvl2pPr>
            <a:lvl3pPr marL="916777" indent="0">
              <a:buNone/>
              <a:defRPr sz="2406"/>
            </a:lvl3pPr>
            <a:lvl4pPr marL="1375166" indent="0">
              <a:buNone/>
              <a:defRPr sz="2005"/>
            </a:lvl4pPr>
            <a:lvl5pPr marL="1833555" indent="0">
              <a:buNone/>
              <a:defRPr sz="2005"/>
            </a:lvl5pPr>
            <a:lvl6pPr marL="2291944" indent="0">
              <a:buNone/>
              <a:defRPr sz="2005"/>
            </a:lvl6pPr>
            <a:lvl7pPr marL="2750332" indent="0">
              <a:buNone/>
              <a:defRPr sz="2005"/>
            </a:lvl7pPr>
            <a:lvl8pPr marL="3208721" indent="0">
              <a:buNone/>
              <a:defRPr sz="2005"/>
            </a:lvl8pPr>
            <a:lvl9pPr marL="3667110" indent="0">
              <a:buNone/>
              <a:defRPr sz="200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2"/>
          </a:xfrm>
        </p:spPr>
        <p:txBody>
          <a:bodyPr/>
          <a:lstStyle>
            <a:lvl1pPr marL="0" indent="0">
              <a:buNone/>
              <a:defRPr sz="1404"/>
            </a:lvl1pPr>
            <a:lvl2pPr marL="458389" indent="0">
              <a:buNone/>
              <a:defRPr sz="1203"/>
            </a:lvl2pPr>
            <a:lvl3pPr marL="916777" indent="0">
              <a:buNone/>
              <a:defRPr sz="1003"/>
            </a:lvl3pPr>
            <a:lvl4pPr marL="1375166" indent="0">
              <a:buNone/>
              <a:defRPr sz="902"/>
            </a:lvl4pPr>
            <a:lvl5pPr marL="1833555" indent="0">
              <a:buNone/>
              <a:defRPr sz="902"/>
            </a:lvl5pPr>
            <a:lvl6pPr marL="2291944" indent="0">
              <a:buNone/>
              <a:defRPr sz="902"/>
            </a:lvl6pPr>
            <a:lvl7pPr marL="2750332" indent="0">
              <a:buNone/>
              <a:defRPr sz="902"/>
            </a:lvl7pPr>
            <a:lvl8pPr marL="3208721" indent="0">
              <a:buNone/>
              <a:defRPr sz="902"/>
            </a:lvl8pPr>
            <a:lvl9pPr marL="3667110" indent="0">
              <a:buNone/>
              <a:defRPr sz="90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8515872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458869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1" y="274641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007969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1947851"/>
      </p:ext>
    </p:extLst>
  </p:cSld>
  <p:clrMapOvr>
    <a:masterClrMapping/>
  </p:clrMapOvr>
  <p:transition spd="slow">
    <p:comb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5920162" y="6206377"/>
            <a:ext cx="551208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行业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www.1ppt.com/hangye/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节日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www.1ppt.com/jieri/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背景图片：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优秀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Word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www.1ppt.com/word/              Excel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www.1ppt.com/excel/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PPT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字体下载：</a:t>
            </a: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www.1ppt.com/ziti/</a:t>
            </a:r>
          </a:p>
          <a:p>
            <a:pPr marL="0" marR="0" lvl="0" indent="0" algn="l" defTabSz="86694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 </a:t>
            </a:r>
            <a:endParaRPr kumimoji="0" lang="zh-CN" altLang="en-US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6694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70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570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comb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5998013"/>
      </p:ext>
    </p:extLst>
  </p:cSld>
  <p:clrMapOvr>
    <a:masterClrMapping/>
  </p:clrMapOvr>
  <p:transition spd="slow">
    <p:comb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6356353"/>
            <a:ext cx="30861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356353"/>
            <a:ext cx="20574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38272"/>
      </p:ext>
    </p:extLst>
  </p:cSld>
  <p:clrMapOvr>
    <a:masterClrMapping/>
  </p:clrMapOvr>
  <p:transition spd="slow">
    <p:comb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15703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88673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7395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44584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5099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671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0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1004305"/>
      </p:ext>
    </p:extLst>
  </p:cSld>
  <p:clrMapOvr>
    <a:masterClrMapping/>
  </p:clrMapOvr>
  <p:transition spd="slow">
    <p:comb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5396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188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44497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004253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51949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126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1370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2310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7219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91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7763198"/>
      </p:ext>
    </p:extLst>
  </p:cSld>
  <p:clrMapOvr>
    <a:masterClrMapping/>
  </p:clrMapOvr>
  <p:transition spd="slow">
    <p:comb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3485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94101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4332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7801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419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4363003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684538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693087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1" y="2130429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1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8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5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33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91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503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8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67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1024602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6339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p:transition spd="slow">
    <p:comb/>
  </p:transition>
  <p:txStyles>
    <p:titleStyle>
      <a:lvl1pPr algn="ctr" defTabSz="916777" rtl="0" eaLnBrk="1" latinLnBrk="0" hangingPunct="1">
        <a:spcBef>
          <a:spcPct val="0"/>
        </a:spcBef>
        <a:buNone/>
        <a:defRPr sz="441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3792" indent="-343792" algn="l" defTabSz="916777" rtl="0" eaLnBrk="1" latinLnBrk="0" hangingPunct="1">
        <a:spcBef>
          <a:spcPct val="20000"/>
        </a:spcBef>
        <a:buFont typeface="Arial" pitchFamily="34" charset="0"/>
        <a:buChar char="•"/>
        <a:defRPr sz="3208" kern="1200">
          <a:solidFill>
            <a:schemeClr val="tx1"/>
          </a:solidFill>
          <a:latin typeface="+mn-lt"/>
          <a:ea typeface="+mn-ea"/>
          <a:cs typeface="+mn-cs"/>
        </a:defRPr>
      </a:lvl1pPr>
      <a:lvl2pPr marL="744882" indent="-286493" algn="l" defTabSz="916777" rtl="0" eaLnBrk="1" latinLnBrk="0" hangingPunct="1">
        <a:spcBef>
          <a:spcPct val="20000"/>
        </a:spcBef>
        <a:buFont typeface="Arial" pitchFamily="34" charset="0"/>
        <a:buChar char="–"/>
        <a:defRPr sz="2807" kern="1200">
          <a:solidFill>
            <a:schemeClr val="tx1"/>
          </a:solidFill>
          <a:latin typeface="+mn-lt"/>
          <a:ea typeface="+mn-ea"/>
          <a:cs typeface="+mn-cs"/>
        </a:defRPr>
      </a:lvl2pPr>
      <a:lvl3pPr marL="1145972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406" kern="1200">
          <a:solidFill>
            <a:schemeClr val="tx1"/>
          </a:solidFill>
          <a:latin typeface="+mn-lt"/>
          <a:ea typeface="+mn-ea"/>
          <a:cs typeface="+mn-cs"/>
        </a:defRPr>
      </a:lvl3pPr>
      <a:lvl4pPr marL="1604361" indent="-229194" algn="l" defTabSz="916777" rtl="0" eaLnBrk="1" latinLnBrk="0" hangingPunct="1">
        <a:spcBef>
          <a:spcPct val="20000"/>
        </a:spcBef>
        <a:buFont typeface="Arial" pitchFamily="34" charset="0"/>
        <a:buChar char="–"/>
        <a:defRPr sz="2005" kern="1200">
          <a:solidFill>
            <a:schemeClr val="tx1"/>
          </a:solidFill>
          <a:latin typeface="+mn-lt"/>
          <a:ea typeface="+mn-ea"/>
          <a:cs typeface="+mn-cs"/>
        </a:defRPr>
      </a:lvl4pPr>
      <a:lvl5pPr marL="2062749" indent="-229194" algn="l" defTabSz="916777" rtl="0" eaLnBrk="1" latinLnBrk="0" hangingPunct="1">
        <a:spcBef>
          <a:spcPct val="20000"/>
        </a:spcBef>
        <a:buFont typeface="Arial" pitchFamily="34" charset="0"/>
        <a:buChar char="»"/>
        <a:defRPr sz="2005" kern="1200">
          <a:solidFill>
            <a:schemeClr val="tx1"/>
          </a:solidFill>
          <a:latin typeface="+mn-lt"/>
          <a:ea typeface="+mn-ea"/>
          <a:cs typeface="+mn-cs"/>
        </a:defRPr>
      </a:lvl5pPr>
      <a:lvl6pPr marL="2521138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6pPr>
      <a:lvl7pPr marL="2979527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7pPr>
      <a:lvl8pPr marL="3437915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8pPr>
      <a:lvl9pPr marL="3896304" indent="-229194" algn="l" defTabSz="916777" rtl="0" eaLnBrk="1" latinLnBrk="0" hangingPunct="1">
        <a:spcBef>
          <a:spcPct val="20000"/>
        </a:spcBef>
        <a:buFont typeface="Arial" pitchFamily="34" charset="0"/>
        <a:buChar char="•"/>
        <a:defRPr sz="20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1pPr>
      <a:lvl2pPr marL="458389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2pPr>
      <a:lvl3pPr marL="916777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375166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4pPr>
      <a:lvl5pPr marL="1833555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5pPr>
      <a:lvl6pPr marL="2291944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6pPr>
      <a:lvl7pPr marL="2750332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7pPr>
      <a:lvl8pPr marL="3208721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8pPr>
      <a:lvl9pPr marL="3667110" algn="l" defTabSz="916777" rtl="0" eaLnBrk="1" latinLnBrk="0" hangingPunct="1">
        <a:defRPr sz="18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792" y="365780"/>
            <a:ext cx="7886418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792" y="1825891"/>
            <a:ext cx="7886418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793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2022/10/28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810" y="6356750"/>
            <a:ext cx="3086382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8376" y="6356750"/>
            <a:ext cx="2056835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66943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86694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80F3DDD-4F8D-4ECD-A414-D15D905F24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ransition spd="slow">
    <p:comb/>
  </p:transition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4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CE3F6B54-3C58-472D-AF19-E373556552F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150" y="371475"/>
            <a:ext cx="985614" cy="131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51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421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2022/10/28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403bc8957f52b6a846edee4c8bcefb3b"/>
          <p:cNvPicPr>
            <a:picLocks noChangeAspect="1"/>
          </p:cNvPicPr>
          <p:nvPr userDrawn="1"/>
        </p:nvPicPr>
        <p:blipFill>
          <a:blip r:embed="rId13"/>
          <a:srcRect l="175" t="7976" r="26157" b="73624"/>
          <a:stretch>
            <a:fillRect/>
          </a:stretch>
        </p:blipFill>
        <p:spPr>
          <a:xfrm flipH="1">
            <a:off x="-42385" y="-109220"/>
            <a:ext cx="9229249" cy="145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269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comb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18.png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gif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44" y="822037"/>
            <a:ext cx="5949511" cy="2009685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480767" y="2580587"/>
            <a:ext cx="8498883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67" y="2646305"/>
            <a:ext cx="8810733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09379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-1" y="-116289"/>
            <a:ext cx="9144001" cy="151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r>
              <a:rPr lang="en-US" sz="1652" dirty="0" smtClean="0">
                <a:solidFill>
                  <a:prstClr val="white"/>
                </a:solidFill>
                <a:latin typeface="Arial" panose="020B0604020202020204" pitchFamily="34" charset="0"/>
              </a:rPr>
              <a:t>`</a:t>
            </a:r>
            <a:endParaRPr lang="vi-VN" sz="1652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</p:cNvCxnSpPr>
          <p:nvPr/>
        </p:nvCxnSpPr>
        <p:spPr>
          <a:xfrm flipV="1">
            <a:off x="5718777" y="3476642"/>
            <a:ext cx="849317" cy="83822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C3273A-A313-4358-A1E4-993ABC4F7DA8}"/>
              </a:ext>
            </a:extLst>
          </p:cNvPr>
          <p:cNvCxnSpPr>
            <a:cxnSpLocks/>
          </p:cNvCxnSpPr>
          <p:nvPr/>
        </p:nvCxnSpPr>
        <p:spPr>
          <a:xfrm>
            <a:off x="5718777" y="5219894"/>
            <a:ext cx="552714" cy="24744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AA7C76E-4ECF-4B31-B0B6-6D5BDD9FEFB4}"/>
              </a:ext>
            </a:extLst>
          </p:cNvPr>
          <p:cNvSpPr/>
          <p:nvPr/>
        </p:nvSpPr>
        <p:spPr>
          <a:xfrm>
            <a:off x="3442956" y="4127080"/>
            <a:ext cx="2293557" cy="1257719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0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endParaRPr lang="en-US" sz="30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AED1103D-5AA4-4475-BD11-B5D1117D90CE}"/>
              </a:ext>
            </a:extLst>
          </p:cNvPr>
          <p:cNvCxnSpPr/>
          <p:nvPr/>
        </p:nvCxnSpPr>
        <p:spPr>
          <a:xfrm>
            <a:off x="2898436" y="3802034"/>
            <a:ext cx="729680" cy="32504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3B7E9DE7-EC50-4E86-AC9C-8EEBB177C5AD}"/>
              </a:ext>
            </a:extLst>
          </p:cNvPr>
          <p:cNvSpPr/>
          <p:nvPr/>
        </p:nvSpPr>
        <p:spPr>
          <a:xfrm>
            <a:off x="341011" y="2813845"/>
            <a:ext cx="2798616" cy="1413945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lạc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15/10/2022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05A2BCD-F465-49BE-B634-E31EBF82352C}"/>
              </a:ext>
            </a:extLst>
          </p:cNvPr>
          <p:cNvCxnSpPr>
            <a:cxnSpLocks/>
          </p:cNvCxnSpPr>
          <p:nvPr/>
        </p:nvCxnSpPr>
        <p:spPr>
          <a:xfrm flipV="1">
            <a:off x="2825736" y="5348068"/>
            <a:ext cx="729681" cy="49488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81B0AF41-321D-4A55-ACF0-12602BF07BF2}"/>
              </a:ext>
            </a:extLst>
          </p:cNvPr>
          <p:cNvSpPr/>
          <p:nvPr/>
        </p:nvSpPr>
        <p:spPr>
          <a:xfrm>
            <a:off x="285591" y="5176417"/>
            <a:ext cx="2854036" cy="1603074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tin: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mạng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9E3AD994-6E63-4814-B6D7-B3CC031C2856}"/>
              </a:ext>
            </a:extLst>
          </p:cNvPr>
          <p:cNvSpPr/>
          <p:nvPr/>
        </p:nvSpPr>
        <p:spPr>
          <a:xfrm>
            <a:off x="6200748" y="2734287"/>
            <a:ext cx="2818564" cy="1493503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Nơi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tham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gia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Tại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B6188061-45EF-41BA-BE8F-0A1CD899A6D7}"/>
              </a:ext>
            </a:extLst>
          </p:cNvPr>
          <p:cNvSpPr/>
          <p:nvPr/>
        </p:nvSpPr>
        <p:spPr>
          <a:xfrm>
            <a:off x="6271491" y="5219894"/>
            <a:ext cx="2677078" cy="1381230"/>
          </a:xfrm>
          <a:prstGeom prst="round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 smtClean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hạn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đăng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01/10/2022 đến 10/10/2022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835" y="-119108"/>
            <a:ext cx="5911273" cy="276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903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59CB625B-EAF6-472B-AF71-55C9996F03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122" y="65632"/>
            <a:ext cx="6286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16">
            <a:extLst>
              <a:ext uri="{FF2B5EF4-FFF2-40B4-BE49-F238E27FC236}">
                <a16:creationId xmlns:a16="http://schemas.microsoft.com/office/drawing/2014/main" xmlns="" id="{0E0EA747-ED96-47D6-BC32-E7CB72F4B902}"/>
              </a:ext>
            </a:extLst>
          </p:cNvPr>
          <p:cNvSpPr/>
          <p:nvPr/>
        </p:nvSpPr>
        <p:spPr>
          <a:xfrm>
            <a:off x="48087" y="2346036"/>
            <a:ext cx="1515251" cy="14551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9FEE1D1-9804-4269-8F66-7ACA25FD1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48" y="2547747"/>
            <a:ext cx="147989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Curved Connector 18">
            <a:extLst>
              <a:ext uri="{FF2B5EF4-FFF2-40B4-BE49-F238E27FC236}">
                <a16:creationId xmlns:a16="http://schemas.microsoft.com/office/drawing/2014/main" xmlns="" id="{DB9C2D87-8B22-4388-A339-C5051A6064F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511801" y="1978926"/>
            <a:ext cx="1122792" cy="995827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loud 12">
            <a:extLst>
              <a:ext uri="{FF2B5EF4-FFF2-40B4-BE49-F238E27FC236}">
                <a16:creationId xmlns:a16="http://schemas.microsoft.com/office/drawing/2014/main" xmlns="" id="{DF25B9A7-1862-4A84-ACE5-230509A83E56}"/>
              </a:ext>
            </a:extLst>
          </p:cNvPr>
          <p:cNvSpPr/>
          <p:nvPr/>
        </p:nvSpPr>
        <p:spPr>
          <a:xfrm>
            <a:off x="2044309" y="827843"/>
            <a:ext cx="1964273" cy="109915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CB421372-3805-4796-ADEA-2934B78D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4946" y="1135948"/>
            <a:ext cx="302299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altLang="en-US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 flipV="1">
            <a:off x="1551042" y="2925535"/>
            <a:ext cx="1524105" cy="102724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loud 15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3058384" y="1958128"/>
            <a:ext cx="1917690" cy="171087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02675" y="2341383"/>
            <a:ext cx="151149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409D65A-D802-8B02-2953-AEF2AF15D1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2238"/>
            <a:ext cx="2337337" cy="1645762"/>
          </a:xfrm>
          <a:prstGeom prst="rect">
            <a:avLst/>
          </a:prstGeom>
        </p:spPr>
      </p:pic>
      <p:cxnSp>
        <p:nvCxnSpPr>
          <p:cNvPr id="27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1491998" y="3194862"/>
            <a:ext cx="1162675" cy="94926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loud 27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2413957" y="3807462"/>
            <a:ext cx="2129300" cy="171087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3095" y="4462525"/>
            <a:ext cx="2331023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CB421372-3805-4796-ADEA-2934B78D28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45415" y="68785"/>
            <a:ext cx="496199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57175" indent="-257175"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algn="ctr">
              <a:buNone/>
            </a:pPr>
            <a:r>
              <a:rPr lang="en-US" altLang="en-US" sz="1800" b="1" dirty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  <a:cs typeface="Cambria" panose="020405030504060302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alt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3" name="Cloud 42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5297042" y="-70049"/>
            <a:ext cx="1917690" cy="17108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7602" y="304665"/>
            <a:ext cx="1511499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Cloud 44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6052314" y="1646129"/>
            <a:ext cx="1917690" cy="17108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3351" y="2031807"/>
            <a:ext cx="1511499" cy="10064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Cloud 46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6864529" y="3349217"/>
            <a:ext cx="1917690" cy="17108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8451" y="3654612"/>
            <a:ext cx="1511499" cy="1006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Cloud 48">
            <a:extLst>
              <a:ext uri="{FF2B5EF4-FFF2-40B4-BE49-F238E27FC236}">
                <a16:creationId xmlns:a16="http://schemas.microsoft.com/office/drawing/2014/main" xmlns="" id="{3EC959D5-C6FF-4B35-BA91-43C73C06052F}"/>
              </a:ext>
            </a:extLst>
          </p:cNvPr>
          <p:cNvSpPr/>
          <p:nvPr/>
        </p:nvSpPr>
        <p:spPr>
          <a:xfrm rot="171167">
            <a:off x="4977195" y="4542083"/>
            <a:ext cx="1917690" cy="1710870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sz="1013">
              <a:solidFill>
                <a:prstClr val="white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937D7642-4555-4D89-8BB3-AAF301532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1486" y="4970382"/>
            <a:ext cx="1511499" cy="7017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757423" y="1516623"/>
            <a:ext cx="975000" cy="6490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 flipV="1">
            <a:off x="4920400" y="2317135"/>
            <a:ext cx="1096971" cy="31029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>
            <a:off x="4803564" y="2914289"/>
            <a:ext cx="2052223" cy="964333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urved Connector 21">
            <a:extLst>
              <a:ext uri="{FF2B5EF4-FFF2-40B4-BE49-F238E27FC236}">
                <a16:creationId xmlns:a16="http://schemas.microsoft.com/office/drawing/2014/main" xmlns="" id="{9E883727-2BDF-468E-8F36-BF4D1C914ADC}"/>
              </a:ext>
            </a:extLst>
          </p:cNvPr>
          <p:cNvCxnSpPr>
            <a:cxnSpLocks/>
          </p:cNvCxnSpPr>
          <p:nvPr/>
        </p:nvCxnSpPr>
        <p:spPr>
          <a:xfrm rot="16200000" flipH="1">
            <a:off x="4623482" y="3311632"/>
            <a:ext cx="1430128" cy="937449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413480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3" grpId="0" animBg="1"/>
      <p:bldP spid="14" grpId="0"/>
      <p:bldP spid="16" grpId="0" animBg="1"/>
      <p:bldP spid="26" grpId="0"/>
      <p:bldP spid="28" grpId="0" animBg="1"/>
      <p:bldP spid="29" grpId="0"/>
      <p:bldP spid="43" grpId="0" animBg="1"/>
      <p:bldP spid="44" grpId="0"/>
      <p:bldP spid="45" grpId="0" animBg="1"/>
      <p:bldP spid="46" grpId="0" animBg="1"/>
      <p:bldP spid="47" grpId="0" animBg="1"/>
      <p:bldP spid="48" grpId="0"/>
      <p:bldP spid="49" grpId="0" animBg="1"/>
      <p:bldP spid="5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2126169" y="541330"/>
            <a:ext cx="8040933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2524899" y="1102157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2577934" y="1240224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427713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4" y="8036356"/>
            <a:ext cx="3953326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95687441"/>
      </p:ext>
    </p:extLst>
  </p:cSld>
  <p:clrMapOvr>
    <a:masterClrMapping/>
  </p:clrMapOvr>
  <p:transition spd="slow">
    <p:comb/>
  </p:transition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D0BF574-3CE7-4AA4-8791-C3265DD15523}"/>
              </a:ext>
            </a:extLst>
          </p:cNvPr>
          <p:cNvGrpSpPr/>
          <p:nvPr/>
        </p:nvGrpSpPr>
        <p:grpSpPr>
          <a:xfrm>
            <a:off x="0" y="10522"/>
            <a:ext cx="9144000" cy="1227151"/>
            <a:chOff x="1451041" y="352385"/>
            <a:chExt cx="10428313" cy="880168"/>
          </a:xfrm>
        </p:grpSpPr>
        <p:sp>
          <p:nvSpPr>
            <p:cNvPr id="11" name="îṥḷíďê">
              <a:extLst>
                <a:ext uri="{FF2B5EF4-FFF2-40B4-BE49-F238E27FC236}">
                  <a16:creationId xmlns:a16="http://schemas.microsoft.com/office/drawing/2014/main" xmlns="" id="{03CFBCB0-5B87-4074-AB70-258ED95AFC08}"/>
                </a:ext>
              </a:extLst>
            </p:cNvPr>
            <p:cNvSpPr/>
            <p:nvPr/>
          </p:nvSpPr>
          <p:spPr bwMode="auto">
            <a:xfrm>
              <a:off x="1451041" y="378854"/>
              <a:ext cx="10428313" cy="85369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FFC000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43CC44C-9717-4B94-ABC7-E24943898925}"/>
                </a:ext>
              </a:extLst>
            </p:cNvPr>
            <p:cNvSpPr txBox="1"/>
            <p:nvPr/>
          </p:nvSpPr>
          <p:spPr>
            <a:xfrm>
              <a:off x="1882561" y="352385"/>
              <a:ext cx="9741305" cy="652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Viết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lớp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về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đăng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kí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tham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một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cuộc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cấp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trường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cờ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vua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bơi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lội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).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báo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ý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thông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 </a:t>
              </a:r>
              <a:r>
                <a:rPr lang="en-US" sz="24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sau</a:t>
              </a:r>
              <a:r>
                <a:rPr lang="en-US" sz="24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36A3B7E-E150-4E48-BA20-9EE04DA8064C}"/>
              </a:ext>
            </a:extLst>
          </p:cNvPr>
          <p:cNvSpPr txBox="1"/>
          <p:nvPr/>
        </p:nvSpPr>
        <p:spPr>
          <a:xfrm>
            <a:off x="213013" y="1274577"/>
            <a:ext cx="96964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Cuộc thi được tổ chức vào thời gian nào? Ở đâu?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Ai được đăng kí tham gia?</a:t>
            </a:r>
          </a:p>
          <a:p>
            <a:pPr>
              <a:lnSpc>
                <a:spcPct val="150000"/>
              </a:lnSpc>
            </a:pP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Thời hạn và cách đăng kí tham gia.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B52D5257-10D4-4411-81FC-D8420B2BF82D}"/>
              </a:ext>
            </a:extLst>
          </p:cNvPr>
          <p:cNvGrpSpPr/>
          <p:nvPr/>
        </p:nvGrpSpPr>
        <p:grpSpPr>
          <a:xfrm>
            <a:off x="3874277" y="5168052"/>
            <a:ext cx="4734013" cy="2456321"/>
            <a:chOff x="2809782" y="3625464"/>
            <a:chExt cx="5590374" cy="3007695"/>
          </a:xfrm>
        </p:grpSpPr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xmlns="" id="{E77B6829-6067-4D1C-B213-55B9730AA9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9782" y="3625464"/>
              <a:ext cx="2583918" cy="19689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文本框 12">
              <a:extLst>
                <a:ext uri="{FF2B5EF4-FFF2-40B4-BE49-F238E27FC236}">
                  <a16:creationId xmlns:a16="http://schemas.microsoft.com/office/drawing/2014/main" xmlns="" id="{285BF6DA-24F8-4918-B3B1-5EAEED63DCDF}"/>
                </a:ext>
              </a:extLst>
            </p:cNvPr>
            <p:cNvSpPr txBox="1"/>
            <p:nvPr/>
          </p:nvSpPr>
          <p:spPr>
            <a:xfrm>
              <a:off x="4890503" y="3806682"/>
              <a:ext cx="3509653" cy="28264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en-US" altLang="zh-CN" sz="4000" dirty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THẢO LUẬN </a:t>
              </a:r>
              <a:r>
                <a:rPr lang="en-US" altLang="zh-CN" sz="4000" dirty="0" smtClean="0">
                  <a:ln w="19050">
                    <a:solidFill>
                      <a:srgbClr val="1E5AA4"/>
                    </a:solidFill>
                  </a:ln>
                  <a:solidFill>
                    <a:srgbClr val="849BC8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NHÓM</a:t>
              </a:r>
              <a:endParaRPr lang="zh-CN" altLang="en-US" sz="4000" dirty="0">
                <a:ln w="19050">
                  <a:solidFill>
                    <a:srgbClr val="1E5AA4"/>
                  </a:solidFill>
                </a:ln>
                <a:solidFill>
                  <a:srgbClr val="849BC8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1">
            <a:extLst>
              <a:ext uri="{FF2B5EF4-FFF2-40B4-BE49-F238E27FC236}">
                <a16:creationId xmlns:a16="http://schemas.microsoft.com/office/drawing/2014/main" xmlns="" id="{AAB2C08D-8817-4FF2-A0D0-4A35E9D7CF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8868" y="5506037"/>
            <a:ext cx="12196868" cy="1356902"/>
          </a:xfrm>
          <a:prstGeom prst="rect">
            <a:avLst/>
          </a:prstGeom>
        </p:spPr>
      </p:pic>
      <p:pic>
        <p:nvPicPr>
          <p:cNvPr id="5" name="图片 97">
            <a:extLst>
              <a:ext uri="{FF2B5EF4-FFF2-40B4-BE49-F238E27FC236}">
                <a16:creationId xmlns:a16="http://schemas.microsoft.com/office/drawing/2014/main" xmlns="" id="{6D80289D-31E6-42D3-A21E-26D90EF8260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886" y="4537968"/>
            <a:ext cx="1582582" cy="23200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F65FE8-E87E-406A-A69C-04257CCD1AA7}"/>
              </a:ext>
            </a:extLst>
          </p:cNvPr>
          <p:cNvSpPr txBox="1"/>
          <p:nvPr/>
        </p:nvSpPr>
        <p:spPr>
          <a:xfrm>
            <a:off x="3398165" y="1963134"/>
            <a:ext cx="39514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>
                <a:solidFill>
                  <a:srgbClr val="FF2F64"/>
                </a:solidFill>
                <a:latin typeface="SVN-Cookies" panose="02040603050506020204" pitchFamily="18" charset="0"/>
              </a:rPr>
              <a:t>CHIA SẺ</a:t>
            </a:r>
          </a:p>
        </p:txBody>
      </p:sp>
      <p:pic>
        <p:nvPicPr>
          <p:cNvPr id="8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6D8FFDFB-20A4-4091-9EEF-37BA23A5C8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9527" r="72387" b="54833"/>
          <a:stretch/>
        </p:blipFill>
        <p:spPr bwMode="auto">
          <a:xfrm>
            <a:off x="2875922" y="2673637"/>
            <a:ext cx="1437019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ute Kids Thai Students Uniform Vector Stock Vector (Royalty Free)  1650159838">
            <a:extLst>
              <a:ext uri="{FF2B5EF4-FFF2-40B4-BE49-F238E27FC236}">
                <a16:creationId xmlns:a16="http://schemas.microsoft.com/office/drawing/2014/main" xmlns="" id="{A0FCCDEE-86E1-4C13-B376-88064027EA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25" t="9130" r="11472" b="54406"/>
          <a:stretch/>
        </p:blipFill>
        <p:spPr bwMode="auto">
          <a:xfrm>
            <a:off x="4985884" y="2673637"/>
            <a:ext cx="1318014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266708CE-0E9F-463C-B201-B2DAC35D6403}"/>
              </a:ext>
            </a:extLst>
          </p:cNvPr>
          <p:cNvGrpSpPr/>
          <p:nvPr/>
        </p:nvGrpSpPr>
        <p:grpSpPr>
          <a:xfrm>
            <a:off x="6164870" y="1400503"/>
            <a:ext cx="2369415" cy="2011680"/>
            <a:chOff x="7686151" y="1417318"/>
            <a:chExt cx="2369415" cy="2011680"/>
          </a:xfrm>
        </p:grpSpPr>
        <p:pic>
          <p:nvPicPr>
            <p:cNvPr id="11" name="Picture 10" descr="Shape&#10;&#10;Description automatically generated">
              <a:extLst>
                <a:ext uri="{FF2B5EF4-FFF2-40B4-BE49-F238E27FC236}">
                  <a16:creationId xmlns:a16="http://schemas.microsoft.com/office/drawing/2014/main" xmlns="" id="{4AC75442-156C-49E8-9FB1-678A054B21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34" t="6666" r="3092" b="69663"/>
            <a:stretch/>
          </p:blipFill>
          <p:spPr>
            <a:xfrm>
              <a:off x="7686151" y="1417318"/>
              <a:ext cx="2369415" cy="201168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16576F0B-41E9-4FCF-A8E3-6E206BF77AB2}"/>
                </a:ext>
              </a:extLst>
            </p:cNvPr>
            <p:cNvSpPr txBox="1"/>
            <p:nvPr/>
          </p:nvSpPr>
          <p:spPr>
            <a:xfrm>
              <a:off x="7918392" y="1999355"/>
              <a:ext cx="190493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Nhận</a:t>
              </a:r>
              <a:r>
                <a:rPr lang="en-US" sz="3600" b="1" dirty="0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00927C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xét</a:t>
              </a:r>
              <a:endParaRPr lang="en-US" sz="3600" b="1" dirty="0">
                <a:solidFill>
                  <a:srgbClr val="00927C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65C4B3A-A55E-427C-AF4E-F8F6601CB20B}"/>
              </a:ext>
            </a:extLst>
          </p:cNvPr>
          <p:cNvGrpSpPr/>
          <p:nvPr/>
        </p:nvGrpSpPr>
        <p:grpSpPr>
          <a:xfrm>
            <a:off x="505062" y="1278585"/>
            <a:ext cx="2616000" cy="1828800"/>
            <a:chOff x="1936266" y="1295400"/>
            <a:chExt cx="2616000" cy="1828800"/>
          </a:xfrm>
        </p:grpSpPr>
        <p:pic>
          <p:nvPicPr>
            <p:cNvPr id="14" name="Picture 13" descr="Shape&#10;&#10;Description automatically generated">
              <a:extLst>
                <a:ext uri="{FF2B5EF4-FFF2-40B4-BE49-F238E27FC236}">
                  <a16:creationId xmlns:a16="http://schemas.microsoft.com/office/drawing/2014/main" xmlns="" id="{D5783183-58E0-47C2-BA2F-C756F907D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7" t="4453" r="44334" b="69376"/>
            <a:stretch/>
          </p:blipFill>
          <p:spPr>
            <a:xfrm flipH="1">
              <a:off x="1936266" y="1295400"/>
              <a:ext cx="2616000" cy="182880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8E0DCBFC-AA68-4EDF-87D7-A00AEF23F012}"/>
                </a:ext>
              </a:extLst>
            </p:cNvPr>
            <p:cNvSpPr txBox="1"/>
            <p:nvPr/>
          </p:nvSpPr>
          <p:spPr>
            <a:xfrm>
              <a:off x="2059804" y="1836005"/>
              <a:ext cx="197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600" b="1" dirty="0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srgbClr val="A23AE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600" b="1" dirty="0">
                <a:solidFill>
                  <a:srgbClr val="A23AEA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6" name="Picture 15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1FEFD5FF-807C-423E-AC7F-5A519E53AD2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9984" y="-102242"/>
            <a:ext cx="1582582" cy="158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736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43B13A0-9F11-4358-A4A0-0F234D6152E0}"/>
              </a:ext>
            </a:extLst>
          </p:cNvPr>
          <p:cNvSpPr txBox="1"/>
          <p:nvPr/>
        </p:nvSpPr>
        <p:spPr>
          <a:xfrm>
            <a:off x="108528" y="1435895"/>
            <a:ext cx="8753475" cy="52014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 BÁO VỀ CUỘC THI CỜ VUA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15/11/2022, nhà trường tổ chức cuộc thi cờ vua cho học sinh toàn trường. Thông tin chi tiết được 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nhiệm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3000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defRPr/>
            </a:pP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H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ọc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 đăng kí tham gia cuộc thi với giáo viên chủ nhiệm.</a:t>
            </a:r>
          </a:p>
          <a:p>
            <a:pPr algn="just">
              <a:defRPr/>
            </a:pPr>
            <a:r>
              <a:rPr lang="en-US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</a:t>
            </a:r>
            <a:r>
              <a:rPr lang="vi-VN" sz="30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 </a:t>
            </a:r>
            <a:r>
              <a:rPr lang="vi-VN" sz="3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 đăng kí: từ ngày 15/10/2022 đến ngày 30/10/2022</a:t>
            </a:r>
          </a:p>
          <a:p>
            <a:pPr algn="r">
              <a:defRPr/>
            </a:pPr>
            <a:r>
              <a:rPr lang="vi-VN" sz="3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Tổng phụ trách</a:t>
            </a:r>
          </a:p>
          <a:p>
            <a:pPr algn="r">
              <a:defRPr/>
            </a:pP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r>
              <a:rPr lang="en-US" sz="30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Huyền</a:t>
            </a:r>
            <a:endParaRPr lang="vi-VN" sz="30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41247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未标题-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6"/>
          <a:stretch/>
        </p:blipFill>
        <p:spPr bwMode="auto">
          <a:xfrm>
            <a:off x="-1524000" y="-1"/>
            <a:ext cx="12192000" cy="646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-1524000" y="6388867"/>
            <a:ext cx="12192000" cy="57753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9" name="五边形 3">
            <a:extLst>
              <a:ext uri="{FF2B5EF4-FFF2-40B4-BE49-F238E27FC236}">
                <a16:creationId xmlns:a16="http://schemas.microsoft.com/office/drawing/2014/main" xmlns="" id="{92A9B990-E27D-4C3F-9004-CE45C76DDDE8}"/>
              </a:ext>
            </a:extLst>
          </p:cNvPr>
          <p:cNvSpPr/>
          <p:nvPr/>
        </p:nvSpPr>
        <p:spPr>
          <a:xfrm flipH="1">
            <a:off x="781050" y="541330"/>
            <a:ext cx="9386051" cy="2093563"/>
          </a:xfrm>
          <a:prstGeom prst="homePlate">
            <a:avLst>
              <a:gd name="adj" fmla="val 27033"/>
            </a:avLst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xmlns="" id="{820B07A0-44D3-462A-AC5C-49BB25A021CD}"/>
              </a:ext>
            </a:extLst>
          </p:cNvPr>
          <p:cNvSpPr/>
          <p:nvPr/>
        </p:nvSpPr>
        <p:spPr>
          <a:xfrm>
            <a:off x="1194946" y="1006116"/>
            <a:ext cx="882088" cy="882088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zh-CN" altLang="en-US" sz="1805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326260C-4240-4C6B-8ADF-BFFDF57FD068}"/>
              </a:ext>
            </a:extLst>
          </p:cNvPr>
          <p:cNvSpPr txBox="1"/>
          <p:nvPr/>
        </p:nvSpPr>
        <p:spPr>
          <a:xfrm flipH="1">
            <a:off x="1240054" y="1132779"/>
            <a:ext cx="1081290" cy="647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6777">
              <a:defRPr/>
            </a:pPr>
            <a:r>
              <a:rPr lang="en-US" altLang="zh-CN" sz="3609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609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99E6DB1-FFD3-4CFE-B927-E015F05A87EC}"/>
              </a:ext>
            </a:extLst>
          </p:cNvPr>
          <p:cNvSpPr txBox="1"/>
          <p:nvPr/>
        </p:nvSpPr>
        <p:spPr>
          <a:xfrm>
            <a:off x="7892825" y="8036357"/>
            <a:ext cx="4277133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</a:rPr>
              <a:t>Nhà văn tai ba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202EED3-C4A6-4A8E-9AE0-F3E93EEC76D7}"/>
              </a:ext>
            </a:extLst>
          </p:cNvPr>
          <p:cNvSpPr txBox="1"/>
          <p:nvPr/>
        </p:nvSpPr>
        <p:spPr>
          <a:xfrm>
            <a:off x="7892824" y="8036356"/>
            <a:ext cx="3953326" cy="987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6777">
              <a:defRPr/>
            </a:pPr>
            <a:r>
              <a:rPr lang="en-US" sz="5815">
                <a:solidFill>
                  <a:srgbClr val="F68D36"/>
                </a:solidFill>
                <a:latin typeface="MTD Anydore" panose="02000500000000000000" pitchFamily="50" charset="0"/>
              </a:rPr>
              <a:t>Nhà văn tài ba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0E3E7D7-8A01-4673-9852-8725A0AD03A7}"/>
              </a:ext>
            </a:extLst>
          </p:cNvPr>
          <p:cNvGrpSpPr/>
          <p:nvPr/>
        </p:nvGrpSpPr>
        <p:grpSpPr>
          <a:xfrm>
            <a:off x="-698003" y="3229499"/>
            <a:ext cx="2824171" cy="3595156"/>
            <a:chOff x="1476400" y="3315598"/>
            <a:chExt cx="2816980" cy="3586002"/>
          </a:xfrm>
        </p:grpSpPr>
        <p:sp>
          <p:nvSpPr>
            <p:cNvPr id="16" name="椭圆 55">
              <a:extLst>
                <a:ext uri="{FF2B5EF4-FFF2-40B4-BE49-F238E27FC236}">
                  <a16:creationId xmlns:a16="http://schemas.microsoft.com/office/drawing/2014/main" xmlns="" id="{C77DBD8D-7A09-475A-A598-2A4668625D8D}"/>
                </a:ext>
              </a:extLst>
            </p:cNvPr>
            <p:cNvSpPr/>
            <p:nvPr/>
          </p:nvSpPr>
          <p:spPr>
            <a:xfrm>
              <a:off x="1476400" y="6253528"/>
              <a:ext cx="2816980" cy="648072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6777">
                <a:defRPr/>
              </a:pPr>
              <a:endParaRPr lang="zh-CN" altLang="en-US" sz="1805">
                <a:solidFill>
                  <a:prstClr val="white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pic>
          <p:nvPicPr>
            <p:cNvPr id="17" name="Picture 4" descr="F:\5351cc8d2b5ee.png">
              <a:extLst>
                <a:ext uri="{FF2B5EF4-FFF2-40B4-BE49-F238E27FC236}">
                  <a16:creationId xmlns:a16="http://schemas.microsoft.com/office/drawing/2014/main" xmlns="" id="{68AF3441-2ABC-4134-B85B-EC53AEC571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771"/>
            <a:stretch/>
          </p:blipFill>
          <p:spPr bwMode="auto">
            <a:xfrm>
              <a:off x="1476400" y="3315598"/>
              <a:ext cx="2816980" cy="3243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C6E89EE-BED9-4067-AFD2-C29CA60D03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1344" y="1006117"/>
            <a:ext cx="7334124" cy="134733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C1B4C2A-A271-4623-9658-63377EC5A1DF}"/>
              </a:ext>
            </a:extLst>
          </p:cNvPr>
          <p:cNvSpPr txBox="1"/>
          <p:nvPr/>
        </p:nvSpPr>
        <p:spPr>
          <a:xfrm>
            <a:off x="3076241" y="6529682"/>
            <a:ext cx="582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Thiết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dirty="0">
                <a:solidFill>
                  <a:srgbClr val="FFFF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82884275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" grpId="0" animBg="1"/>
          <p:bldP spid="10" grpId="0" animBg="1"/>
          <p:bldP spid="11" grpId="0"/>
        </p:bldLst>
      </p:timing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1">
            <a:extLst>
              <a:ext uri="{FF2B5EF4-FFF2-40B4-BE49-F238E27FC236}">
                <a16:creationId xmlns:a16="http://schemas.microsoft.com/office/drawing/2014/main" xmlns="" id="{71DB345D-B9F6-434F-A405-AF4F8B620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01098"/>
            <a:ext cx="9144001" cy="1356902"/>
          </a:xfrm>
          <a:prstGeom prst="rect">
            <a:avLst/>
          </a:prstGeom>
        </p:spPr>
      </p:pic>
      <p:pic>
        <p:nvPicPr>
          <p:cNvPr id="17" name="图片 1">
            <a:extLst>
              <a:ext uri="{FF2B5EF4-FFF2-40B4-BE49-F238E27FC236}">
                <a16:creationId xmlns:a16="http://schemas.microsoft.com/office/drawing/2014/main" xmlns="" id="{9EDD5B7E-FCDC-41E4-9B3E-4EE8076568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547" y="1568061"/>
            <a:ext cx="660994" cy="673642"/>
          </a:xfrm>
          <a:prstGeom prst="rect">
            <a:avLst/>
          </a:prstGeom>
        </p:spPr>
      </p:pic>
      <p:sp>
        <p:nvSpPr>
          <p:cNvPr id="18" name="文本框 14">
            <a:extLst>
              <a:ext uri="{FF2B5EF4-FFF2-40B4-BE49-F238E27FC236}">
                <a16:creationId xmlns:a16="http://schemas.microsoft.com/office/drawing/2014/main" xmlns="" id="{2AD50BC5-DCF6-4FAA-B312-7CA8578ED4F3}"/>
              </a:ext>
            </a:extLst>
          </p:cNvPr>
          <p:cNvSpPr txBox="1"/>
          <p:nvPr/>
        </p:nvSpPr>
        <p:spPr>
          <a:xfrm>
            <a:off x="2833780" y="1595955"/>
            <a:ext cx="53557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Mỗi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bạn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trong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nhóm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đọc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thông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báo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mình</a:t>
            </a:r>
            <a:r>
              <a:rPr lang="en-029" sz="3400" dirty="0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/>
                <a:cs typeface="Calibri" panose="020F0502020204030204" pitchFamily="34" charset="0"/>
              </a:rPr>
              <a:t>viết</a:t>
            </a:r>
            <a:endParaRPr lang="en-US" sz="3400" dirty="0">
              <a:solidFill>
                <a:prstClr val="black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pic>
        <p:nvPicPr>
          <p:cNvPr id="19" name="图片 1">
            <a:extLst>
              <a:ext uri="{FF2B5EF4-FFF2-40B4-BE49-F238E27FC236}">
                <a16:creationId xmlns:a16="http://schemas.microsoft.com/office/drawing/2014/main" xmlns="" id="{A81DBCF9-734A-4BEC-B07D-2B3CCBED37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006" y="2823412"/>
            <a:ext cx="660994" cy="673642"/>
          </a:xfrm>
          <a:prstGeom prst="rect">
            <a:avLst/>
          </a:prstGeom>
        </p:spPr>
      </p:pic>
      <p:sp>
        <p:nvSpPr>
          <p:cNvPr id="20" name="文本框 13">
            <a:extLst>
              <a:ext uri="{FF2B5EF4-FFF2-40B4-BE49-F238E27FC236}">
                <a16:creationId xmlns:a16="http://schemas.microsoft.com/office/drawing/2014/main" xmlns="" id="{77029815-844E-4005-9878-C7439C18A287}"/>
              </a:ext>
            </a:extLst>
          </p:cNvPr>
          <p:cNvSpPr txBox="1"/>
          <p:nvPr/>
        </p:nvSpPr>
        <p:spPr>
          <a:xfrm>
            <a:off x="3033209" y="2979449"/>
            <a:ext cx="54365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Các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thành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viên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trong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nhóm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nghe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và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góp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ý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sửa</a:t>
            </a:r>
            <a:r>
              <a:rPr lang="en-US" altLang="zh-CN" sz="3400" dirty="0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 </a:t>
            </a:r>
            <a:r>
              <a:rPr lang="en-US" altLang="zh-CN" sz="3400" dirty="0" err="1">
                <a:solidFill>
                  <a:prstClr val="black"/>
                </a:solidFill>
                <a:latin typeface="Calibri" panose="020F0502020204030204" pitchFamily="34" charset="0"/>
                <a:ea typeface="字魂105号-简雅黑" panose="00000500000000000000" pitchFamily="2" charset="-122"/>
                <a:cs typeface="Calibri" panose="020F0502020204030204" pitchFamily="34" charset="0"/>
              </a:rPr>
              <a:t>lỗi</a:t>
            </a:r>
            <a:endParaRPr lang="zh-CN" altLang="en-US" sz="3400" dirty="0">
              <a:solidFill>
                <a:prstClr val="black"/>
              </a:solidFill>
              <a:latin typeface="Calibri" panose="020F0502020204030204" pitchFamily="34" charset="0"/>
              <a:ea typeface="字魂105号-简雅黑" panose="00000500000000000000" pitchFamily="2" charset="-122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69324D-11FC-4313-B8EE-7C1F398D99F8}"/>
              </a:ext>
            </a:extLst>
          </p:cNvPr>
          <p:cNvSpPr txBox="1"/>
          <p:nvPr/>
        </p:nvSpPr>
        <p:spPr>
          <a:xfrm>
            <a:off x="2959374" y="4353214"/>
            <a:ext cx="509381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Chia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sẻ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kết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quả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trước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400" dirty="0" err="1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lớp</a:t>
            </a:r>
            <a:r>
              <a:rPr lang="en-029" sz="3400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en-US" sz="3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图片 1">
            <a:extLst>
              <a:ext uri="{FF2B5EF4-FFF2-40B4-BE49-F238E27FC236}">
                <a16:creationId xmlns:a16="http://schemas.microsoft.com/office/drawing/2014/main" xmlns="" id="{129D6B6B-4008-4B6A-9014-8E8D3B53C1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209" y="4171031"/>
            <a:ext cx="660994" cy="67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244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组合 34">
            <a:extLst>
              <a:ext uri="{FF2B5EF4-FFF2-40B4-BE49-F238E27FC236}">
                <a16:creationId xmlns:a16="http://schemas.microsoft.com/office/drawing/2014/main" xmlns="" id="{EF3AA26E-A74C-4AE1-B0F4-658E140A928F}"/>
              </a:ext>
            </a:extLst>
          </p:cNvPr>
          <p:cNvGrpSpPr/>
          <p:nvPr/>
        </p:nvGrpSpPr>
        <p:grpSpPr>
          <a:xfrm>
            <a:off x="2533683" y="1785570"/>
            <a:ext cx="6230867" cy="3572311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29" name="同心圆 54">
              <a:extLst>
                <a:ext uri="{FF2B5EF4-FFF2-40B4-BE49-F238E27FC236}">
                  <a16:creationId xmlns:a16="http://schemas.microsoft.com/office/drawing/2014/main" xmlns="" id="{28A7598C-948C-4581-B501-C3EED72794E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roundRect">
              <a:avLst>
                <a:gd name="adj" fmla="val 9468"/>
              </a:avLst>
            </a:prstGeom>
            <a:solidFill>
              <a:srgbClr val="EE6060"/>
            </a:solidFill>
            <a:ln>
              <a:solidFill>
                <a:srgbClr val="FF9F9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30" name="椭圆 55">
              <a:extLst>
                <a:ext uri="{FF2B5EF4-FFF2-40B4-BE49-F238E27FC236}">
                  <a16:creationId xmlns:a16="http://schemas.microsoft.com/office/drawing/2014/main" xmlns="" id="{E6E3E25F-9129-4898-A9EB-41F9AC012BEF}"/>
                </a:ext>
              </a:extLst>
            </p:cNvPr>
            <p:cNvSpPr/>
            <p:nvPr/>
          </p:nvSpPr>
          <p:spPr>
            <a:xfrm>
              <a:off x="392113" y="760413"/>
              <a:ext cx="3825874" cy="3825874"/>
            </a:xfrm>
            <a:prstGeom prst="roundRect">
              <a:avLst>
                <a:gd name="adj" fmla="val 5913"/>
              </a:avLst>
            </a:prstGeom>
            <a:solidFill>
              <a:srgbClr val="FFE1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</p:grp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970" y="1701268"/>
            <a:ext cx="4302507" cy="5456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ADB68A1-2CD4-49D1-A0BA-407F9A9225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537" y="2462157"/>
            <a:ext cx="5407621" cy="221913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" descr="403bc8957f52b6a846edee4c8bcefb3b">
            <a:extLst>
              <a:ext uri="{FF2B5EF4-FFF2-40B4-BE49-F238E27FC236}">
                <a16:creationId xmlns:a16="http://schemas.microsoft.com/office/drawing/2014/main" xmlns="" id="{8F61F14A-A16D-4D7C-A9A4-7B19B0371F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813" t="831" r="34507" b="88198"/>
          <a:stretch/>
        </p:blipFill>
        <p:spPr>
          <a:xfrm>
            <a:off x="14564" y="292816"/>
            <a:ext cx="5178435" cy="943704"/>
          </a:xfrm>
          <a:prstGeom prst="rect">
            <a:avLst/>
          </a:prstGeom>
        </p:spPr>
      </p:pic>
      <p:sp>
        <p:nvSpPr>
          <p:cNvPr id="22" name="AutoShape 6">
            <a:extLst>
              <a:ext uri="{FF2B5EF4-FFF2-40B4-BE49-F238E27FC236}">
                <a16:creationId xmlns:a16="http://schemas.microsoft.com/office/drawing/2014/main" xmlns="" id="{467F8EC9-208F-4725-9A6C-1B2011613C1A}"/>
              </a:ext>
            </a:extLst>
          </p:cNvPr>
          <p:cNvSpPr>
            <a:spLocks/>
          </p:cNvSpPr>
          <p:nvPr/>
        </p:nvSpPr>
        <p:spPr bwMode="auto">
          <a:xfrm rot="2881067">
            <a:off x="-106155" y="252748"/>
            <a:ext cx="613397" cy="331039"/>
          </a:xfrm>
          <a:custGeom>
            <a:avLst/>
            <a:gdLst>
              <a:gd name="T0" fmla="*/ 778 w 19937"/>
              <a:gd name="T1" fmla="*/ 168005 h 14258"/>
              <a:gd name="T2" fmla="*/ 500037 w 19937"/>
              <a:gd name="T3" fmla="*/ 24909 h 14258"/>
              <a:gd name="T4" fmla="*/ 372570 w 19937"/>
              <a:gd name="T5" fmla="*/ 178226 h 14258"/>
              <a:gd name="T6" fmla="*/ 778 w 19937"/>
              <a:gd name="T7" fmla="*/ 168005 h 142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937" h="14258">
                <a:moveTo>
                  <a:pt x="31" y="8876"/>
                </a:moveTo>
                <a:cubicBezTo>
                  <a:pt x="31" y="8876"/>
                  <a:pt x="-1663" y="-4084"/>
                  <a:pt x="19936" y="1316"/>
                </a:cubicBezTo>
                <a:cubicBezTo>
                  <a:pt x="19936" y="1316"/>
                  <a:pt x="17819" y="4016"/>
                  <a:pt x="14854" y="9416"/>
                </a:cubicBezTo>
                <a:cubicBezTo>
                  <a:pt x="11889" y="14276"/>
                  <a:pt x="2995" y="17515"/>
                  <a:pt x="31" y="8876"/>
                </a:cubicBezTo>
                <a:close/>
              </a:path>
            </a:pathLst>
          </a:custGeom>
          <a:solidFill>
            <a:srgbClr val="F07474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3" name="AutoShape 18">
            <a:extLst>
              <a:ext uri="{FF2B5EF4-FFF2-40B4-BE49-F238E27FC236}">
                <a16:creationId xmlns:a16="http://schemas.microsoft.com/office/drawing/2014/main" xmlns="" id="{41AFDE1B-7F39-42AF-8409-2EF7853DFF6E}"/>
              </a:ext>
            </a:extLst>
          </p:cNvPr>
          <p:cNvSpPr>
            <a:spLocks/>
          </p:cNvSpPr>
          <p:nvPr/>
        </p:nvSpPr>
        <p:spPr bwMode="auto">
          <a:xfrm>
            <a:off x="-59795" y="915404"/>
            <a:ext cx="520677" cy="284660"/>
          </a:xfrm>
          <a:custGeom>
            <a:avLst/>
            <a:gdLst>
              <a:gd name="T0" fmla="*/ 20914 w 19743"/>
              <a:gd name="T1" fmla="*/ 65328 h 11814"/>
              <a:gd name="T2" fmla="*/ 458764 w 19743"/>
              <a:gd name="T3" fmla="*/ 197832 h 11814"/>
              <a:gd name="T4" fmla="*/ 52959 w 19743"/>
              <a:gd name="T5" fmla="*/ 208023 h 11814"/>
              <a:gd name="T6" fmla="*/ 20914 w 19743"/>
              <a:gd name="T7" fmla="*/ 65328 h 1181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9743" h="11814">
                <a:moveTo>
                  <a:pt x="900" y="3077"/>
                </a:moveTo>
                <a:cubicBezTo>
                  <a:pt x="900" y="3077"/>
                  <a:pt x="12389" y="-7002"/>
                  <a:pt x="19742" y="9318"/>
                </a:cubicBezTo>
                <a:cubicBezTo>
                  <a:pt x="19742" y="9318"/>
                  <a:pt x="11011" y="14598"/>
                  <a:pt x="2279" y="9798"/>
                </a:cubicBezTo>
                <a:cubicBezTo>
                  <a:pt x="-1857" y="7878"/>
                  <a:pt x="900" y="4038"/>
                  <a:pt x="900" y="3077"/>
                </a:cubicBezTo>
                <a:close/>
              </a:path>
            </a:pathLst>
          </a:custGeom>
          <a:solidFill>
            <a:srgbClr val="FFBF53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4" name="AutoShape 13">
            <a:extLst>
              <a:ext uri="{FF2B5EF4-FFF2-40B4-BE49-F238E27FC236}">
                <a16:creationId xmlns:a16="http://schemas.microsoft.com/office/drawing/2014/main" xmlns="" id="{450AF02F-19CA-462E-80CB-810AE069657A}"/>
              </a:ext>
            </a:extLst>
          </p:cNvPr>
          <p:cNvSpPr>
            <a:spLocks/>
          </p:cNvSpPr>
          <p:nvPr/>
        </p:nvSpPr>
        <p:spPr bwMode="auto">
          <a:xfrm>
            <a:off x="8697439" y="319652"/>
            <a:ext cx="432000" cy="252000"/>
          </a:xfrm>
          <a:custGeom>
            <a:avLst/>
            <a:gdLst>
              <a:gd name="T0" fmla="*/ 520184 w 21189"/>
              <a:gd name="T1" fmla="*/ 157142 h 15674"/>
              <a:gd name="T2" fmla="*/ 95544 w 21189"/>
              <a:gd name="T3" fmla="*/ 34366 h 15674"/>
              <a:gd name="T4" fmla="*/ 0 w 21189"/>
              <a:gd name="T5" fmla="*/ 105980 h 15674"/>
              <a:gd name="T6" fmla="*/ 244143 w 21189"/>
              <a:gd name="T7" fmla="*/ 249208 h 15674"/>
              <a:gd name="T8" fmla="*/ 520184 w 21189"/>
              <a:gd name="T9" fmla="*/ 157142 h 1567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1189" h="15674">
                <a:moveTo>
                  <a:pt x="21168" y="9758"/>
                </a:moveTo>
                <a:cubicBezTo>
                  <a:pt x="21168" y="9758"/>
                  <a:pt x="12959" y="-5489"/>
                  <a:pt x="3888" y="2134"/>
                </a:cubicBezTo>
                <a:cubicBezTo>
                  <a:pt x="3888" y="2134"/>
                  <a:pt x="1296" y="5311"/>
                  <a:pt x="0" y="6581"/>
                </a:cubicBezTo>
                <a:cubicBezTo>
                  <a:pt x="0" y="6581"/>
                  <a:pt x="4320" y="14840"/>
                  <a:pt x="9935" y="15475"/>
                </a:cubicBezTo>
                <a:cubicBezTo>
                  <a:pt x="15119" y="16111"/>
                  <a:pt x="21599" y="15475"/>
                  <a:pt x="21168" y="9758"/>
                </a:cubicBezTo>
                <a:close/>
              </a:path>
            </a:pathLst>
          </a:custGeom>
          <a:gradFill rotWithShape="1">
            <a:gsLst>
              <a:gs pos="0">
                <a:sysClr val="window" lastClr="FFFFFF"/>
              </a:gs>
              <a:gs pos="100000">
                <a:srgbClr val="D9D9D9"/>
              </a:gs>
            </a:gsLst>
            <a:lin ang="5400000" scaled="1"/>
          </a:gradFill>
          <a:ln w="12700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sp>
        <p:nvSpPr>
          <p:cNvPr id="25" name="AutoShape 17">
            <a:extLst>
              <a:ext uri="{FF2B5EF4-FFF2-40B4-BE49-F238E27FC236}">
                <a16:creationId xmlns:a16="http://schemas.microsoft.com/office/drawing/2014/main" xmlns="" id="{B1508BFC-072F-429F-B6B6-3C72691A5DC9}"/>
              </a:ext>
            </a:extLst>
          </p:cNvPr>
          <p:cNvSpPr>
            <a:spLocks/>
          </p:cNvSpPr>
          <p:nvPr/>
        </p:nvSpPr>
        <p:spPr bwMode="auto">
          <a:xfrm rot="-1260000">
            <a:off x="8621197" y="871984"/>
            <a:ext cx="286706" cy="449387"/>
          </a:xfrm>
          <a:custGeom>
            <a:avLst/>
            <a:gdLst>
              <a:gd name="T0" fmla="*/ 251649 w 16246"/>
              <a:gd name="T1" fmla="*/ 413107 h 20641"/>
              <a:gd name="T2" fmla="*/ 144297 w 16246"/>
              <a:gd name="T3" fmla="*/ 110830 h 20641"/>
              <a:gd name="T4" fmla="*/ 4766 w 16246"/>
              <a:gd name="T5" fmla="*/ 0 h 20641"/>
              <a:gd name="T6" fmla="*/ 4766 w 16246"/>
              <a:gd name="T7" fmla="*/ 191426 h 20641"/>
              <a:gd name="T8" fmla="*/ 101369 w 16246"/>
              <a:gd name="T9" fmla="*/ 433256 h 20641"/>
              <a:gd name="T10" fmla="*/ 251649 w 16246"/>
              <a:gd name="T11" fmla="*/ 413107 h 20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246" h="20641">
                <a:moveTo>
                  <a:pt x="14468" y="19252"/>
                </a:moveTo>
                <a:cubicBezTo>
                  <a:pt x="14468" y="19252"/>
                  <a:pt x="21257" y="11739"/>
                  <a:pt x="8296" y="5165"/>
                </a:cubicBezTo>
                <a:cubicBezTo>
                  <a:pt x="1508" y="1408"/>
                  <a:pt x="274" y="0"/>
                  <a:pt x="274" y="0"/>
                </a:cubicBezTo>
                <a:cubicBezTo>
                  <a:pt x="274" y="0"/>
                  <a:pt x="-343" y="6573"/>
                  <a:pt x="274" y="8921"/>
                </a:cubicBezTo>
                <a:cubicBezTo>
                  <a:pt x="274" y="11269"/>
                  <a:pt x="-343" y="17843"/>
                  <a:pt x="5828" y="20191"/>
                </a:cubicBezTo>
                <a:cubicBezTo>
                  <a:pt x="10148" y="21600"/>
                  <a:pt x="14468" y="19252"/>
                  <a:pt x="14468" y="19252"/>
                </a:cubicBezTo>
                <a:close/>
              </a:path>
            </a:pathLst>
          </a:custGeom>
          <a:solidFill>
            <a:srgbClr val="02B3C5"/>
          </a:solidFill>
          <a:ln w="28575" cap="flat" cmpd="sng">
            <a:solidFill>
              <a:sysClr val="window" lastClr="FFFFFF"/>
            </a:solidFill>
            <a:round/>
            <a:headEnd/>
            <a:tailEnd/>
          </a:ln>
          <a:effectLst>
            <a:outerShdw dist="63500" dir="81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zh-CN" altLang="en-US" kern="0">
              <a:solidFill>
                <a:sysClr val="windowText" lastClr="000000"/>
              </a:solidFill>
              <a:latin typeface="Arial"/>
              <a:ea typeface="Microsoft YaHei"/>
            </a:endParaRPr>
          </a:p>
        </p:txBody>
      </p:sp>
      <p:cxnSp>
        <p:nvCxnSpPr>
          <p:cNvPr id="26" name="直接连接符 71">
            <a:extLst>
              <a:ext uri="{FF2B5EF4-FFF2-40B4-BE49-F238E27FC236}">
                <a16:creationId xmlns:a16="http://schemas.microsoft.com/office/drawing/2014/main" xmlns="" id="{DD05A7BA-BF11-4004-8503-2991C668ECE9}"/>
              </a:ext>
            </a:extLst>
          </p:cNvPr>
          <p:cNvCxnSpPr/>
          <p:nvPr/>
        </p:nvCxnSpPr>
        <p:spPr>
          <a:xfrm>
            <a:off x="-1581467" y="1502159"/>
            <a:ext cx="1234166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图片 9">
            <a:extLst>
              <a:ext uri="{FF2B5EF4-FFF2-40B4-BE49-F238E27FC236}">
                <a16:creationId xmlns:a16="http://schemas.microsoft.com/office/drawing/2014/main" xmlns="" id="{E42D96DC-3B79-4E09-B899-5037D68B59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970" y="1701268"/>
            <a:ext cx="4302507" cy="54565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2091580" y="1701268"/>
            <a:ext cx="6202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4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báo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gồm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mấy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sz="4800" b="1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48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3111181-27F0-4206-B364-2870A7692D6F}"/>
              </a:ext>
            </a:extLst>
          </p:cNvPr>
          <p:cNvSpPr txBox="1"/>
          <p:nvPr/>
        </p:nvSpPr>
        <p:spPr>
          <a:xfrm>
            <a:off x="2212640" y="3718868"/>
            <a:ext cx="62028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thông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báo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hoặc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địa</a:t>
            </a:r>
            <a:r>
              <a:rPr lang="en-US" sz="36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phương</a:t>
            </a:r>
            <a:endParaRPr lang="en-US" sz="3600" b="1" dirty="0"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700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5468d5583d3d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r="41622"/>
          <a:stretch/>
        </p:blipFill>
        <p:spPr bwMode="auto">
          <a:xfrm flipH="1">
            <a:off x="7514160" y="597898"/>
            <a:ext cx="1720542" cy="509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1914986_1350306881 [转换]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3184" b="20433"/>
          <a:stretch/>
        </p:blipFill>
        <p:spPr bwMode="auto">
          <a:xfrm flipH="1">
            <a:off x="-41206" y="3898135"/>
            <a:ext cx="5819104" cy="2959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54ffe85ad0c20 [转换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5063" y="1895385"/>
            <a:ext cx="2664193" cy="337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未标题-1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8473" r="37155" b="69983"/>
          <a:stretch/>
        </p:blipFill>
        <p:spPr bwMode="auto">
          <a:xfrm>
            <a:off x="1762532" y="49677"/>
            <a:ext cx="1895896" cy="1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F:\未标题-1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3" t="19270" r="36970" b="68081"/>
          <a:stretch/>
        </p:blipFill>
        <p:spPr bwMode="auto">
          <a:xfrm>
            <a:off x="-284065" y="862407"/>
            <a:ext cx="1441805" cy="1032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78760-CDA0-4531-93F0-0DE9007DEF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346" y="2578245"/>
            <a:ext cx="5802059" cy="13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58438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307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2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30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7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-1543685" y="-13970"/>
            <a:ext cx="12249785" cy="68865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028E1FD-3543-4F02-B38A-4E007D67C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781" y="1166898"/>
            <a:ext cx="8412999" cy="2262105"/>
          </a:xfrm>
          <a:prstGeom prst="rect">
            <a:avLst/>
          </a:prstGeom>
        </p:spPr>
      </p:pic>
      <p:pic>
        <p:nvPicPr>
          <p:cNvPr id="4" name="Picture 3" descr="F:\未标题-1.png">
            <a:extLst>
              <a:ext uri="{FF2B5EF4-FFF2-40B4-BE49-F238E27FC236}">
                <a16:creationId xmlns:a16="http://schemas.microsoft.com/office/drawing/2014/main" xmlns="" id="{FBCDE6C3-5C39-4867-80B5-B209763F6F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26" t="18942" r="23264" b="17870"/>
          <a:stretch/>
        </p:blipFill>
        <p:spPr bwMode="auto">
          <a:xfrm>
            <a:off x="7711941" y="2716882"/>
            <a:ext cx="3322113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l="34040" t="830" r="26" b="19244"/>
          <a:stretch>
            <a:fillRect/>
          </a:stretch>
        </p:blipFill>
        <p:spPr>
          <a:xfrm>
            <a:off x="0" y="-21566"/>
            <a:ext cx="9144000" cy="68745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7C92C81-00E7-4C77-9D76-60CFA0D6AF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5020" y="4439510"/>
            <a:ext cx="1835426" cy="23450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79E0F39-842E-4C9B-8EB6-6F6B17B4E2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" y="4390872"/>
            <a:ext cx="1680402" cy="2427485"/>
          </a:xfrm>
          <a:prstGeom prst="rect">
            <a:avLst/>
          </a:prstGeom>
        </p:spPr>
      </p:pic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632900" y="172105"/>
            <a:ext cx="81899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66431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66431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7" name="Picture 16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87D1A2AD-56D7-4CDF-8692-49A9EF38E18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2034219" y="5596060"/>
            <a:ext cx="1773597" cy="1224697"/>
          </a:xfrm>
          <a:prstGeom prst="rect">
            <a:avLst/>
          </a:prstGeom>
        </p:spPr>
      </p:pic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2F92C2CA-B62C-4A37-8081-F0054660055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220882" y="5631278"/>
            <a:ext cx="1773597" cy="122469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91927" y="3912883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30120A8-040D-4617-982F-442BF8867A7F}"/>
              </a:ext>
            </a:extLst>
          </p:cNvPr>
          <p:cNvSpPr txBox="1"/>
          <p:nvPr/>
        </p:nvSpPr>
        <p:spPr>
          <a:xfrm>
            <a:off x="1686476" y="339058"/>
            <a:ext cx="697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thiệu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endParaRPr lang="en-US" sz="54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809731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03bc8957f52b6a846edee4c8bcefb3b"/>
          <p:cNvPicPr>
            <a:picLocks noChangeAspect="1"/>
          </p:cNvPicPr>
          <p:nvPr/>
        </p:nvPicPr>
        <p:blipFill>
          <a:blip r:embed="rId3"/>
          <a:srcRect r="17585"/>
          <a:stretch>
            <a:fillRect/>
          </a:stretch>
        </p:blipFill>
        <p:spPr>
          <a:xfrm>
            <a:off x="75414" y="0"/>
            <a:ext cx="9068586" cy="6886575"/>
          </a:xfrm>
          <a:prstGeom prst="rect">
            <a:avLst/>
          </a:prstGeom>
        </p:spPr>
      </p:pic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xmlns="" id="{910C19F5-C52A-454E-848F-362DE64CA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150" y="1567433"/>
            <a:ext cx="3894776" cy="1315616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E0F66AAF-8FD3-4DC9-B2B3-DCD9A155C40E}"/>
              </a:ext>
            </a:extLst>
          </p:cNvPr>
          <p:cNvGrpSpPr/>
          <p:nvPr/>
        </p:nvGrpSpPr>
        <p:grpSpPr>
          <a:xfrm>
            <a:off x="1159237" y="543767"/>
            <a:ext cx="7610602" cy="781183"/>
            <a:chOff x="2873170" y="343910"/>
            <a:chExt cx="4312010" cy="1280575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xmlns="" id="{5263FBE9-1E0D-40E4-B334-C686E63A60AC}"/>
                </a:ext>
              </a:extLst>
            </p:cNvPr>
            <p:cNvSpPr/>
            <p:nvPr/>
          </p:nvSpPr>
          <p:spPr bwMode="auto">
            <a:xfrm>
              <a:off x="2873170" y="343910"/>
              <a:ext cx="4312010" cy="128057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defRPr/>
              </a:pPr>
              <a:endParaRPr lang="en-US" altLang="zh-CN" sz="1050" dirty="0">
                <a:solidFill>
                  <a:srgbClr val="000000"/>
                </a:solidFill>
                <a:latin typeface="Arial"/>
                <a:ea typeface="Microsoft YaHei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xmlns="" id="{96CD7C90-E54D-47B6-B452-B8E6BCF67FDE}"/>
                </a:ext>
              </a:extLst>
            </p:cNvPr>
            <p:cNvSpPr txBox="1">
              <a:spLocks/>
            </p:cNvSpPr>
            <p:nvPr/>
          </p:nvSpPr>
          <p:spPr>
            <a:xfrm>
              <a:off x="3297689" y="440029"/>
              <a:ext cx="3816408" cy="10040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69" tIns="68569" rIns="68569" bIns="68569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algn="l" defTabSz="685800">
                <a:buClr>
                  <a:prstClr val="black"/>
                </a:buClr>
                <a:defRPr/>
              </a:pPr>
              <a:r>
                <a:rPr lang="vi-VN" sz="3400" b="0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Thứ </a:t>
              </a:r>
              <a:r>
                <a:rPr lang="en-US" sz="3400" b="0" dirty="0" err="1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Sáu</a:t>
              </a:r>
              <a:r>
                <a:rPr lang="vi-VN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400" b="0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ngày </a:t>
              </a:r>
              <a:r>
                <a:rPr lang="en-US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28</a:t>
              </a:r>
              <a:r>
                <a:rPr lang="vi-VN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</a:t>
              </a:r>
              <a:r>
                <a:rPr lang="vi-VN" sz="3400" b="0" dirty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tháng </a:t>
              </a:r>
              <a:r>
                <a:rPr lang="en-US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10</a:t>
              </a:r>
              <a:r>
                <a:rPr lang="vi-VN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năm</a:t>
              </a:r>
              <a:r>
                <a:rPr lang="en-US" sz="3400" b="0" dirty="0" smtClean="0">
                  <a:solidFill>
                    <a:srgbClr val="000000"/>
                  </a:solidFill>
                  <a:latin typeface="+mj-lt"/>
                  <a:cs typeface="Calibri" panose="020F0502020204030204" pitchFamily="34" charset="0"/>
                </a:rPr>
                <a:t> 2022</a:t>
              </a:r>
              <a:endParaRPr lang="en-US" sz="3400" b="0" dirty="0">
                <a:solidFill>
                  <a:srgbClr val="000000"/>
                </a:solidFill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98EF2E98-A4A5-4CDD-9BCD-9D073011C131}"/>
              </a:ext>
            </a:extLst>
          </p:cNvPr>
          <p:cNvSpPr/>
          <p:nvPr/>
        </p:nvSpPr>
        <p:spPr>
          <a:xfrm>
            <a:off x="688156" y="2999580"/>
            <a:ext cx="8081683" cy="1543050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 sz="4000" dirty="0">
              <a:solidFill>
                <a:srgbClr val="FF0000"/>
              </a:solidFill>
              <a:effectLst>
                <a:glow rad="228600">
                  <a:srgbClr val="05AFE3">
                    <a:satMod val="175000"/>
                    <a:alpha val="40000"/>
                  </a:srgbClr>
                </a:glow>
              </a:effectLst>
              <a:latin typeface="Pattaya" panose="00000500000000000000" pitchFamily="2" charset="-34"/>
              <a:ea typeface="Microsoft YaHei"/>
              <a:cs typeface="Pattaya" panose="00000500000000000000" pitchFamily="2" charset="-34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9F86D4A-484A-4D8C-BAA8-CF7642910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958" y="3242063"/>
            <a:ext cx="8378225" cy="1481456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五边形 3">
            <a:extLst>
              <a:ext uri="{FF2B5EF4-FFF2-40B4-BE49-F238E27FC236}">
                <a16:creationId xmlns:a16="http://schemas.microsoft.com/office/drawing/2014/main" xmlns="" id="{DA63431A-AAC1-44DB-B68D-64E8BF40B61B}"/>
              </a:ext>
            </a:extLst>
          </p:cNvPr>
          <p:cNvSpPr/>
          <p:nvPr/>
        </p:nvSpPr>
        <p:spPr>
          <a:xfrm flipH="1">
            <a:off x="139032" y="212433"/>
            <a:ext cx="7940013" cy="2088232"/>
          </a:xfrm>
          <a:prstGeom prst="homePlate">
            <a:avLst>
              <a:gd name="adj" fmla="val 27033"/>
            </a:avLst>
          </a:prstGeom>
          <a:solidFill>
            <a:sysClr val="window" lastClr="FFFFFF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>
            <a:glow rad="228600">
              <a:srgbClr val="4F81BD">
                <a:satMod val="175000"/>
                <a:alpha val="40000"/>
              </a:srgbClr>
            </a:glo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ln>
                <a:solidFill>
                  <a:srgbClr val="1F497D">
                    <a:lumMod val="75000"/>
                  </a:srgbClr>
                </a:solidFill>
              </a:ln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2" name="椭圆 4">
            <a:extLst>
              <a:ext uri="{FF2B5EF4-FFF2-40B4-BE49-F238E27FC236}">
                <a16:creationId xmlns:a16="http://schemas.microsoft.com/office/drawing/2014/main" xmlns="" id="{D72BB1CF-CB2A-4B21-8DDD-A50F04DEA3D7}"/>
              </a:ext>
            </a:extLst>
          </p:cNvPr>
          <p:cNvSpPr/>
          <p:nvPr/>
        </p:nvSpPr>
        <p:spPr>
          <a:xfrm>
            <a:off x="672427" y="578212"/>
            <a:ext cx="879842" cy="879842"/>
          </a:xfrm>
          <a:prstGeom prst="ellipse">
            <a:avLst/>
          </a:prstGeom>
          <a:solidFill>
            <a:srgbClr val="4BACC6">
              <a:lumMod val="75000"/>
            </a:srgbClr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prstClr val="white"/>
              </a:solidFill>
              <a:latin typeface="Calibri"/>
              <a:ea typeface="宋体" panose="02010600030101010101" pitchFamily="2" charset="-122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C93C82A-C05A-49C6-88E6-4F2DF4535879}"/>
              </a:ext>
            </a:extLst>
          </p:cNvPr>
          <p:cNvSpPr txBox="1"/>
          <p:nvPr/>
        </p:nvSpPr>
        <p:spPr>
          <a:xfrm flipH="1">
            <a:off x="750192" y="713316"/>
            <a:ext cx="1078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prstClr val="white"/>
                </a:solidFill>
                <a:latin typeface="微软雅黑" panose="020B0503020204020204" pitchFamily="34" charset="-122"/>
                <a:ea typeface="Microsoft YaHei"/>
              </a:rPr>
              <a:t>01</a:t>
            </a:r>
            <a:endParaRPr lang="zh-CN" altLang="en-US" sz="3600" b="1" dirty="0">
              <a:solidFill>
                <a:prstClr val="white"/>
              </a:solidFill>
              <a:latin typeface="微软雅黑" panose="020B0503020204020204" pitchFamily="34" charset="-122"/>
              <a:ea typeface="Microsoft YaHe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3ECC4BF-232A-45A0-A057-CC275D9D6C72}"/>
              </a:ext>
            </a:extLst>
          </p:cNvPr>
          <p:cNvSpPr txBox="1"/>
          <p:nvPr/>
        </p:nvSpPr>
        <p:spPr>
          <a:xfrm>
            <a:off x="7369225" y="8015895"/>
            <a:ext cx="66431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ln w="190500">
                  <a:solidFill>
                    <a:srgbClr val="F79646">
                      <a:lumMod val="40000"/>
                      <a:lumOff val="60000"/>
                    </a:srgbClr>
                  </a:solidFill>
                </a:ln>
                <a:solidFill>
                  <a:srgbClr val="F79646">
                    <a:lumMod val="60000"/>
                    <a:lumOff val="40000"/>
                  </a:srgbClr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A2F2B-2224-4F6E-BF57-BA8210B5D07D}"/>
              </a:ext>
            </a:extLst>
          </p:cNvPr>
          <p:cNvSpPr txBox="1"/>
          <p:nvPr/>
        </p:nvSpPr>
        <p:spPr>
          <a:xfrm>
            <a:off x="7369225" y="8015894"/>
            <a:ext cx="664316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5800">
                <a:solidFill>
                  <a:srgbClr val="F68D36"/>
                </a:solidFill>
                <a:latin typeface="MTD Anydore" panose="02000500000000000000" pitchFamily="50" charset="0"/>
                <a:ea typeface="Microsoft YaHei"/>
              </a:rPr>
              <a:t>Nhà diễn giả thông thái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138FF89-F211-495D-9CD4-B0A14E353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287"/>
          <a:stretch/>
        </p:blipFill>
        <p:spPr>
          <a:xfrm>
            <a:off x="5377426" y="3834463"/>
            <a:ext cx="3766574" cy="302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79148-4D29-4491-9F6D-8C70D9C71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9459" y="500237"/>
            <a:ext cx="7151228" cy="1487553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 animBg="1"/>
          <p:bldP spid="12" grpId="0" animBg="1"/>
          <p:bldP spid="13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93964" y="90032"/>
            <a:ext cx="8719128" cy="65832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thông báo dưới đây và thực hiện các yêu cầu.</a:t>
              </a:r>
              <a:endParaRPr lang="vi-VN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64" y="878406"/>
            <a:ext cx="8857672" cy="5873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05944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-1" y="-116289"/>
            <a:ext cx="9144001" cy="15147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r>
              <a:rPr lang="en-US" sz="1652" dirty="0" smtClean="0">
                <a:solidFill>
                  <a:prstClr val="white"/>
                </a:solidFill>
                <a:latin typeface="Arial" panose="020B0604020202020204" pitchFamily="34" charset="0"/>
              </a:rPr>
              <a:t>`</a:t>
            </a:r>
            <a:endParaRPr lang="vi-VN" sz="1652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15ECA39-CCE4-4CB9-AF2A-10FE683A66C8}"/>
              </a:ext>
            </a:extLst>
          </p:cNvPr>
          <p:cNvSpPr txBox="1"/>
          <p:nvPr/>
        </p:nvSpPr>
        <p:spPr>
          <a:xfrm>
            <a:off x="149513" y="-44708"/>
            <a:ext cx="865447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Sắp xếp các phần sau theo thứ tự của bản thông báo.</a:t>
            </a:r>
          </a:p>
          <a:p>
            <a:pPr algn="ctr"/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 dung   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Tiêu đề    </a:t>
            </a:r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Người viết</a:t>
            </a:r>
          </a:p>
          <a:p>
            <a:pPr algn="just"/>
            <a:r>
              <a:rPr lang="vi-VN" sz="32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Nêu rõ những thông tin được thể hiện trong nội dung của thông báo.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6226175" y="3526234"/>
            <a:ext cx="810473" cy="82759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CC3273A-A313-4358-A1E4-993ABC4F7DA8}"/>
              </a:ext>
            </a:extLst>
          </p:cNvPr>
          <p:cNvCxnSpPr>
            <a:cxnSpLocks/>
            <a:endCxn id="19" idx="1"/>
          </p:cNvCxnSpPr>
          <p:nvPr/>
        </p:nvCxnSpPr>
        <p:spPr>
          <a:xfrm>
            <a:off x="6226175" y="4871381"/>
            <a:ext cx="810473" cy="10290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DF368F3-752B-47CA-9C8D-87D402FA0790}"/>
              </a:ext>
            </a:extLst>
          </p:cNvPr>
          <p:cNvGrpSpPr/>
          <p:nvPr/>
        </p:nvGrpSpPr>
        <p:grpSpPr>
          <a:xfrm>
            <a:off x="757382" y="2581418"/>
            <a:ext cx="8128000" cy="4242895"/>
            <a:chOff x="142872" y="1847349"/>
            <a:chExt cx="11564924" cy="516608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4AA7C76E-4ECF-4B31-B0B6-6D5BDD9FEFB4}"/>
                </a:ext>
              </a:extLst>
            </p:cNvPr>
            <p:cNvSpPr/>
            <p:nvPr/>
          </p:nvSpPr>
          <p:spPr>
            <a:xfrm>
              <a:off x="4048125" y="3296616"/>
              <a:ext cx="3905251" cy="1970711"/>
            </a:xfrm>
            <a:prstGeom prst="roundRect">
              <a:avLst/>
            </a:prstGeom>
            <a:ln w="381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báo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xmlns="" id="{AED1103D-5AA4-4475-BD11-B5D1117D90CE}"/>
                </a:ext>
              </a:extLst>
            </p:cNvPr>
            <p:cNvCxnSpPr>
              <a:endCxn id="2" idx="1"/>
            </p:cNvCxnSpPr>
            <p:nvPr/>
          </p:nvCxnSpPr>
          <p:spPr>
            <a:xfrm>
              <a:off x="3009900" y="3886200"/>
              <a:ext cx="1038225" cy="39577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xmlns="" id="{3B7E9DE7-EC50-4E86-AC9C-8EEBB177C5AD}"/>
                </a:ext>
              </a:extLst>
            </p:cNvPr>
            <p:cNvSpPr/>
            <p:nvPr/>
          </p:nvSpPr>
          <p:spPr>
            <a:xfrm>
              <a:off x="142875" y="2066841"/>
              <a:ext cx="2867025" cy="2305134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gian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thành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lập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lạc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(…)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xmlns="" id="{B05A2BCD-F465-49BE-B634-E31EBF8235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9898" y="5033963"/>
              <a:ext cx="1038226" cy="602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xmlns="" id="{81B0AF41-321D-4A55-ACF0-12602BF07BF2}"/>
                </a:ext>
              </a:extLst>
            </p:cNvPr>
            <p:cNvSpPr/>
            <p:nvPr/>
          </p:nvSpPr>
          <p:spPr>
            <a:xfrm>
              <a:off x="142872" y="4943474"/>
              <a:ext cx="2867025" cy="1819359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hiểu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thông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tin: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(…)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9E3AD994-6E63-4814-B6D7-B3CC031C2856}"/>
                </a:ext>
              </a:extLst>
            </p:cNvPr>
            <p:cNvSpPr/>
            <p:nvPr/>
          </p:nvSpPr>
          <p:spPr>
            <a:xfrm>
              <a:off x="9077325" y="1847349"/>
              <a:ext cx="2551619" cy="2300787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tham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(…)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xmlns="" id="{B6188061-45EF-41BA-BE8F-0A1CD899A6D7}"/>
                </a:ext>
              </a:extLst>
            </p:cNvPr>
            <p:cNvSpPr/>
            <p:nvPr/>
          </p:nvSpPr>
          <p:spPr>
            <a:xfrm>
              <a:off x="9077325" y="4763745"/>
              <a:ext cx="2630471" cy="224969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Thời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hạn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đăng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kí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/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(…)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34405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DF335B6D-73EB-4459-910C-1CA499AADB3F}"/>
              </a:ext>
            </a:extLst>
          </p:cNvPr>
          <p:cNvSpPr/>
          <p:nvPr/>
        </p:nvSpPr>
        <p:spPr>
          <a:xfrm>
            <a:off x="0" y="563513"/>
            <a:ext cx="9144000" cy="6294491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E6635487-8353-4E8B-AE86-028834874D11}"/>
              </a:ext>
            </a:extLst>
          </p:cNvPr>
          <p:cNvSpPr/>
          <p:nvPr/>
        </p:nvSpPr>
        <p:spPr>
          <a:xfrm>
            <a:off x="0" y="281757"/>
            <a:ext cx="9144000" cy="783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679816F7-E695-41C4-9654-4A161D377638}"/>
              </a:ext>
            </a:extLst>
          </p:cNvPr>
          <p:cNvSpPr/>
          <p:nvPr/>
        </p:nvSpPr>
        <p:spPr>
          <a:xfrm>
            <a:off x="6757502" y="634335"/>
            <a:ext cx="2386498" cy="4571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72AE250C-24C5-456A-80D3-62EC01744E44}"/>
              </a:ext>
            </a:extLst>
          </p:cNvPr>
          <p:cNvSpPr/>
          <p:nvPr/>
        </p:nvSpPr>
        <p:spPr>
          <a:xfrm>
            <a:off x="6379" y="702624"/>
            <a:ext cx="3193975" cy="45719"/>
          </a:xfrm>
          <a:prstGeom prst="rect">
            <a:avLst/>
          </a:prstGeom>
          <a:solidFill>
            <a:srgbClr val="0088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6777">
              <a:defRPr/>
            </a:pPr>
            <a:endParaRPr lang="vi-VN" sz="1652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76454" y="10663"/>
            <a:ext cx="1525569" cy="1105699"/>
          </a:xfrm>
          <a:prstGeom prst="rect">
            <a:avLst/>
          </a:prstGeom>
        </p:spPr>
      </p:pic>
      <p:sp>
        <p:nvSpPr>
          <p:cNvPr id="2" name="等腰三角形 2"/>
          <p:cNvSpPr>
            <a:spLocks noChangeAspect="1"/>
          </p:cNvSpPr>
          <p:nvPr/>
        </p:nvSpPr>
        <p:spPr bwMode="auto">
          <a:xfrm rot="3036074">
            <a:off x="4906910" y="2247245"/>
            <a:ext cx="1682678" cy="1946191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030A0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等腰三角形 2"/>
          <p:cNvSpPr>
            <a:spLocks noChangeAspect="1"/>
          </p:cNvSpPr>
          <p:nvPr/>
        </p:nvSpPr>
        <p:spPr bwMode="auto">
          <a:xfrm rot="8763501">
            <a:off x="3708853" y="3649796"/>
            <a:ext cx="1681366" cy="1946191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chemeClr val="accent2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01883" y="4035714"/>
            <a:ext cx="994782" cy="569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endParaRPr lang="zh-CN" altLang="en-US" sz="1469" b="1" dirty="0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1" name="等腰三角形 2"/>
          <p:cNvSpPr>
            <a:spLocks noChangeAspect="1"/>
          </p:cNvSpPr>
          <p:nvPr/>
        </p:nvSpPr>
        <p:spPr bwMode="auto">
          <a:xfrm rot="16474574">
            <a:off x="3160447" y="1980782"/>
            <a:ext cx="1445787" cy="1983394"/>
          </a:xfrm>
          <a:custGeom>
            <a:avLst/>
            <a:gdLst>
              <a:gd name="T0" fmla="*/ 576064 w 1152128"/>
              <a:gd name="T1" fmla="*/ 0 h 1333073"/>
              <a:gd name="T2" fmla="*/ 687529 w 1152128"/>
              <a:gd name="T3" fmla="*/ 192182 h 1333073"/>
              <a:gd name="T4" fmla="*/ 1152128 w 1152128"/>
              <a:gd name="T5" fmla="*/ 757009 h 1333073"/>
              <a:gd name="T6" fmla="*/ 576064 w 1152128"/>
              <a:gd name="T7" fmla="*/ 1333073 h 1333073"/>
              <a:gd name="T8" fmla="*/ 0 w 1152128"/>
              <a:gd name="T9" fmla="*/ 757009 h 1333073"/>
              <a:gd name="T10" fmla="*/ 464599 w 1152128"/>
              <a:gd name="T11" fmla="*/ 192182 h 1333073"/>
              <a:gd name="T12" fmla="*/ 576064 w 1152128"/>
              <a:gd name="T13" fmla="*/ 0 h 13330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52128" h="1333073">
                <a:moveTo>
                  <a:pt x="576064" y="0"/>
                </a:moveTo>
                <a:lnTo>
                  <a:pt x="687529" y="192182"/>
                </a:lnTo>
                <a:cubicBezTo>
                  <a:pt x="952381" y="243689"/>
                  <a:pt x="1152128" y="477023"/>
                  <a:pt x="1152128" y="757009"/>
                </a:cubicBezTo>
                <a:cubicBezTo>
                  <a:pt x="1152128" y="1075160"/>
                  <a:pt x="894215" y="1333073"/>
                  <a:pt x="576064" y="1333073"/>
                </a:cubicBezTo>
                <a:cubicBezTo>
                  <a:pt x="257913" y="1333073"/>
                  <a:pt x="0" y="1075160"/>
                  <a:pt x="0" y="757009"/>
                </a:cubicBezTo>
                <a:cubicBezTo>
                  <a:pt x="0" y="477023"/>
                  <a:pt x="199747" y="243689"/>
                  <a:pt x="464599" y="192182"/>
                </a:cubicBezTo>
                <a:lnTo>
                  <a:pt x="576064" y="0"/>
                </a:lnTo>
                <a:close/>
              </a:path>
            </a:pathLst>
          </a:custGeom>
          <a:solidFill>
            <a:srgbClr val="7AB005"/>
          </a:solidFill>
          <a:ln w="28575" cmpd="sng">
            <a:solidFill>
              <a:srgbClr val="F8F8F8"/>
            </a:solidFill>
            <a:round/>
          </a:ln>
        </p:spPr>
        <p:txBody>
          <a:bodyPr wrap="none" lIns="83905" tIns="41952" rIns="83905" bIns="41952" anchor="ctr"/>
          <a:lstStyle/>
          <a:p>
            <a:pPr defTabSz="916777">
              <a:defRPr/>
            </a:pPr>
            <a:endParaRPr lang="zh-CN" altLang="en-US" sz="1711">
              <a:solidFill>
                <a:prstClr val="black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3726978" y="2677992"/>
            <a:ext cx="508483" cy="5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Trình</a:t>
            </a:r>
            <a:r>
              <a:rPr lang="en-US" altLang="zh-CN" sz="3200" b="1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bày</a:t>
            </a:r>
            <a:endParaRPr lang="zh-CN" altLang="en-US" sz="3200" b="1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3726978" y="4273120"/>
            <a:ext cx="1475893" cy="551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xét</a:t>
            </a:r>
            <a:endParaRPr lang="zh-CN" altLang="en-US" sz="3200" b="1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5473297" y="3002143"/>
            <a:ext cx="647746" cy="57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3905" tIns="41952" rIns="83905" bIns="41952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Thắc</a:t>
            </a:r>
            <a:r>
              <a:rPr lang="en-US" altLang="zh-CN" sz="3200" b="1" dirty="0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 </a:t>
            </a:r>
          </a:p>
          <a:p>
            <a:pPr algn="ctr" defTabSz="916777" eaLnBrk="1" hangingPunct="1">
              <a:defRPr/>
            </a:pPr>
            <a:r>
              <a:rPr lang="en-US" altLang="zh-CN" sz="3200" b="1" dirty="0" err="1">
                <a:solidFill>
                  <a:srgbClr val="F2FBFF"/>
                </a:solidFill>
                <a:latin typeface="Times New Roman" panose="02020603050405020304" pitchFamily="18" charset="0"/>
                <a:ea typeface="方正清刻本悦宋简体" panose="02000000000000000000" pitchFamily="2" charset="-122"/>
                <a:cs typeface="Times New Roman" panose="02020603050405020304" pitchFamily="18" charset="0"/>
              </a:rPr>
              <a:t>mắc</a:t>
            </a:r>
            <a:endParaRPr lang="zh-CN" altLang="en-US" sz="3200" b="1" dirty="0">
              <a:solidFill>
                <a:srgbClr val="F2FBFF"/>
              </a:solidFill>
              <a:latin typeface="Times New Roman" panose="02020603050405020304" pitchFamily="18" charset="0"/>
              <a:ea typeface="方正清刻本悦宋简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379" y="1151657"/>
            <a:ext cx="3261312" cy="15323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654059" y="5521523"/>
            <a:ext cx="3616446" cy="1055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627340" y="1181162"/>
            <a:ext cx="2436155" cy="2464058"/>
          </a:xfrm>
          <a:prstGeom prst="roundRect">
            <a:avLst/>
          </a:prstGeom>
          <a:solidFill>
            <a:srgbClr val="E9D7ED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 thông tin được thể hiện trong nội dung của thông báo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Free Blog Comment Icon of Colored Outline style - Available in SVG, PNG,  EPS, AI &amp;amp; Icon fo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248" y="4924634"/>
            <a:ext cx="1177700" cy="117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7934">
            <a:off x="7631343" y="3537942"/>
            <a:ext cx="745352" cy="8579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6417" y="155078"/>
            <a:ext cx="5595588" cy="1018397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3B763C49-6310-4CBA-B8AB-47208198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6066" y="4666049"/>
            <a:ext cx="1585049" cy="202514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795F51EB-8B48-4623-BB28-799E147537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87201" y="3309303"/>
            <a:ext cx="1314431" cy="1898809"/>
          </a:xfrm>
          <a:prstGeom prst="rect">
            <a:avLst/>
          </a:prstGeom>
        </p:spPr>
      </p:pic>
      <p:pic>
        <p:nvPicPr>
          <p:cNvPr id="32" name="Picture 31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13F0C232-7402-458B-A1AB-F98FF72AA99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085408">
            <a:off x="7949241" y="5840959"/>
            <a:ext cx="1152561" cy="795861"/>
          </a:xfrm>
          <a:prstGeom prst="rect">
            <a:avLst/>
          </a:prstGeom>
        </p:spPr>
      </p:pic>
      <p:pic>
        <p:nvPicPr>
          <p:cNvPr id="33" name="Picture 32" descr="A picture containing light&#10;&#10;Description automatically generated">
            <a:extLst>
              <a:ext uri="{FF2B5EF4-FFF2-40B4-BE49-F238E27FC236}">
                <a16:creationId xmlns:a16="http://schemas.microsoft.com/office/drawing/2014/main" xmlns="" id="{32B827CE-076C-48D2-814C-3C8E5D90ECA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90575">
            <a:off x="-510300" y="4320956"/>
            <a:ext cx="1043958" cy="72087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3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28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0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1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5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2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47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1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2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fill="hold" nodeType="withEffect" p14:presetBounceEnd="66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5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76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9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0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4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87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8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1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2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3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3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300"/>
                                </p:stCondLst>
                                <p:childTnLst>
                                  <p:par>
                                    <p:cTn id="27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32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4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5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3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3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2100"/>
                                </p:stCondLst>
                                <p:childTnLst>
                                  <p:par>
                                    <p:cTn id="39" presetID="31" presetClass="entr" presetSubtype="0" fill="hold" grpId="0" nodeType="after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3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3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2400"/>
                                </p:stCondLst>
                                <p:childTnLst>
                                  <p:par>
                                    <p:cTn id="46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9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0" fill="hold">
                                <p:stCondLst>
                                  <p:cond delay="2900"/>
                                </p:stCondLst>
                                <p:childTnLst>
                                  <p:par>
                                    <p:cTn id="51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3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3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8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10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bldLvl="0" animBg="1"/>
          <p:bldP spid="7" grpId="0" bldLvl="0" animBg="1"/>
          <p:bldP spid="9" grpId="0" autoUpdateAnimBg="0"/>
          <p:bldP spid="11" grpId="0" bldLvl="0" animBg="1"/>
          <p:bldP spid="12" grpId="0" autoUpdateAnimBg="0"/>
          <p:bldP spid="21" grpId="0" autoUpdateAnimBg="0"/>
          <p:bldP spid="22" grpId="0" autoUpdateAnimBg="0"/>
          <p:bldP spid="23" grpId="0" animBg="1"/>
          <p:bldP spid="13" grpId="0" animBg="1"/>
          <p:bldP spid="14" grpId="0" animBg="1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1123979-EB99-4D60-A163-919E0E951D21}"/>
              </a:ext>
            </a:extLst>
          </p:cNvPr>
          <p:cNvGrpSpPr/>
          <p:nvPr/>
        </p:nvGrpSpPr>
        <p:grpSpPr>
          <a:xfrm>
            <a:off x="193964" y="117741"/>
            <a:ext cx="7139709" cy="528804"/>
            <a:chOff x="2873170" y="343910"/>
            <a:chExt cx="4342058" cy="2185113"/>
          </a:xfrm>
        </p:grpSpPr>
        <p:sp>
          <p:nvSpPr>
            <p:cNvPr id="14" name="îṥḷíďê">
              <a:extLst>
                <a:ext uri="{FF2B5EF4-FFF2-40B4-BE49-F238E27FC236}">
                  <a16:creationId xmlns:a16="http://schemas.microsoft.com/office/drawing/2014/main" xmlns="" id="{B88CC9F0-436A-447A-AF72-89048CFE1DCA}"/>
                </a:ext>
              </a:extLst>
            </p:cNvPr>
            <p:cNvSpPr/>
            <p:nvPr/>
          </p:nvSpPr>
          <p:spPr bwMode="auto">
            <a:xfrm>
              <a:off x="2873170" y="343910"/>
              <a:ext cx="4342058" cy="2185113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76200" cap="rnd" cmpd="thickThin">
              <a:solidFill>
                <a:schemeClr val="accent1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68755" tIns="34378" rIns="68755" bIns="3437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916777">
                <a:defRPr/>
              </a:pPr>
              <a:endParaRPr lang="en-US" altLang="zh-CN" sz="1053" dirty="0">
                <a:solidFill>
                  <a:prstClr val="black"/>
                </a:solidFill>
                <a:latin typeface="Calibri"/>
                <a:ea typeface="宋体" panose="02010600030101010101" pitchFamily="2" charset="-122"/>
              </a:endParaRPr>
            </a:p>
          </p:txBody>
        </p:sp>
        <p:sp>
          <p:nvSpPr>
            <p:cNvPr id="15" name="Google Shape;5317;p41">
              <a:extLst>
                <a:ext uri="{FF2B5EF4-FFF2-40B4-BE49-F238E27FC236}">
                  <a16:creationId xmlns:a16="http://schemas.microsoft.com/office/drawing/2014/main" xmlns="" id="{4627BE6F-4EE8-4385-B0BE-4E781D87AB7A}"/>
                </a:ext>
              </a:extLst>
            </p:cNvPr>
            <p:cNvSpPr txBox="1">
              <a:spLocks/>
            </p:cNvSpPr>
            <p:nvPr/>
          </p:nvSpPr>
          <p:spPr>
            <a:xfrm>
              <a:off x="2932838" y="432410"/>
              <a:ext cx="4245877" cy="10040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744" tIns="68744" rIns="68744" bIns="68744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r>
                <a:rPr lang="en-US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vi-VN" sz="2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 thông báo dưới đây và thực hiện các yêu cầu.</a:t>
              </a:r>
              <a:endParaRPr lang="vi-VN" sz="2400" b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D41A1C-8E49-4C79-B2A1-5C5B2B82D7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884" y="669701"/>
            <a:ext cx="6483927" cy="6028402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988925" y="2598509"/>
            <a:ext cx="1104613" cy="15189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</p:cNvCxnSpPr>
          <p:nvPr/>
        </p:nvCxnSpPr>
        <p:spPr>
          <a:xfrm flipV="1">
            <a:off x="6416877" y="3159630"/>
            <a:ext cx="130509" cy="32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</p:cNvCxnSpPr>
          <p:nvPr/>
        </p:nvCxnSpPr>
        <p:spPr>
          <a:xfrm>
            <a:off x="6483927" y="1385740"/>
            <a:ext cx="1536396" cy="179946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</p:cNvCxnSpPr>
          <p:nvPr/>
        </p:nvCxnSpPr>
        <p:spPr>
          <a:xfrm>
            <a:off x="7555347" y="3185208"/>
            <a:ext cx="464976" cy="25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5236718" y="806858"/>
            <a:ext cx="1404227" cy="578882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 rot="2913842">
            <a:off x="7043618" y="1486490"/>
            <a:ext cx="460030" cy="57888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6270" y="2834788"/>
            <a:ext cx="1016000" cy="1046381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06219" y="1546053"/>
            <a:ext cx="6299199" cy="2724805"/>
          </a:xfrm>
          <a:prstGeom prst="roundRect">
            <a:avLst>
              <a:gd name="adj" fmla="val 31027"/>
            </a:avLst>
          </a:prstGeom>
          <a:noFill/>
          <a:ln w="57150">
            <a:solidFill>
              <a:srgbClr val="FFFF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6777"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6777">
              <a:defRPr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6777"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6777"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E690C6F-462E-4CCE-8590-73B277C19043}"/>
              </a:ext>
            </a:extLst>
          </p:cNvPr>
          <p:cNvCxnSpPr>
            <a:cxnSpLocks/>
          </p:cNvCxnSpPr>
          <p:nvPr/>
        </p:nvCxnSpPr>
        <p:spPr>
          <a:xfrm flipV="1">
            <a:off x="7117237" y="3196345"/>
            <a:ext cx="903086" cy="139368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412831" y="2710064"/>
            <a:ext cx="460030" cy="57888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6325700" y="4639863"/>
            <a:ext cx="1847598" cy="578882"/>
          </a:xfrm>
          <a:prstGeom prst="roundRect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480410" y="4350750"/>
            <a:ext cx="1845290" cy="1157109"/>
          </a:xfrm>
          <a:prstGeom prst="roundRect">
            <a:avLst>
              <a:gd name="adj" fmla="val 31027"/>
            </a:avLst>
          </a:prstGeom>
          <a:noFill/>
          <a:ln w="5715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endParaRPr lang="en-US" sz="28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6777">
              <a:defRPr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527008" y="3981417"/>
            <a:ext cx="460030" cy="578882"/>
          </a:xfrm>
          <a:prstGeom prst="round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 defTabSz="916777"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15542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/>
      <p:bldP spid="18" grpId="0" animBg="1"/>
      <p:bldP spid="21" grpId="0" animBg="1"/>
      <p:bldP spid="27" grpId="0"/>
      <p:bldP spid="34" grpId="0" animBg="1"/>
      <p:bldP spid="36" grpId="0" animBg="1"/>
      <p:bldP spid="37" grpId="0"/>
    </p:bldLst>
  </p:timing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je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768395"/>
      </a:dk2>
      <a:lt2>
        <a:srgbClr val="F0F0F0"/>
      </a:lt2>
      <a:accent1>
        <a:srgbClr val="0068B2"/>
      </a:accent1>
      <a:accent2>
        <a:srgbClr val="16AAB8"/>
      </a:accent2>
      <a:accent3>
        <a:srgbClr val="05AFE3"/>
      </a:accent3>
      <a:accent4>
        <a:srgbClr val="0083DA"/>
      </a:accent4>
      <a:accent5>
        <a:srgbClr val="1F7E87"/>
      </a:accent5>
      <a:accent6>
        <a:srgbClr val="196090"/>
      </a:accent6>
      <a:hlink>
        <a:srgbClr val="0068B2"/>
      </a:hlink>
      <a:folHlink>
        <a:srgbClr val="BFBFBF"/>
      </a:folHlink>
    </a:clrScheme>
    <a:fontScheme name="tdgqh5rh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自定义设计方案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500</Words>
  <Application>Microsoft Office PowerPoint</Application>
  <PresentationFormat>On-screen Show (4:3)</PresentationFormat>
  <Paragraphs>102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41" baseType="lpstr">
      <vt:lpstr>Microsoft YaHei</vt:lpstr>
      <vt:lpstr>Microsoft YaHei</vt:lpstr>
      <vt:lpstr>宋体</vt:lpstr>
      <vt:lpstr>Arial</vt:lpstr>
      <vt:lpstr>Arial-Rounded</vt:lpstr>
      <vt:lpstr>Calibri</vt:lpstr>
      <vt:lpstr>Calibri Light</vt:lpstr>
      <vt:lpstr>Cambria</vt:lpstr>
      <vt:lpstr>Gloria Hallelujah</vt:lpstr>
      <vt:lpstr>MTD Anydore</vt:lpstr>
      <vt:lpstr>Pattaya</vt:lpstr>
      <vt:lpstr>SVN-Cookies</vt:lpstr>
      <vt:lpstr>Times New Roman</vt:lpstr>
      <vt:lpstr>字魂105号-简雅黑</vt:lpstr>
      <vt:lpstr>方正清刻本悦宋简体</vt:lpstr>
      <vt:lpstr>等线</vt:lpstr>
      <vt:lpstr>1_Office 主题</vt:lpstr>
      <vt:lpstr>2_jeppt.com</vt:lpstr>
      <vt:lpstr>自定义设计方案</vt:lpstr>
      <vt:lpstr>Office 主题</vt:lpstr>
      <vt:lpstr>1_自定义设计方案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51</cp:revision>
  <dcterms:created xsi:type="dcterms:W3CDTF">2022-06-29T03:01:49Z</dcterms:created>
  <dcterms:modified xsi:type="dcterms:W3CDTF">2022-10-28T03:31:50Z</dcterms:modified>
</cp:coreProperties>
</file>