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1" r:id="rId2"/>
    <p:sldId id="278" r:id="rId3"/>
    <p:sldId id="281" r:id="rId4"/>
    <p:sldId id="282" r:id="rId5"/>
    <p:sldId id="283" r:id="rId6"/>
    <p:sldId id="285" r:id="rId7"/>
    <p:sldId id="287" r:id="rId8"/>
    <p:sldId id="288" r:id="rId9"/>
  </p:sldIdLst>
  <p:sldSz cx="12192000" cy="6858000"/>
  <p:notesSz cx="6858000" cy="9144000"/>
  <p:embeddedFontLst>
    <p:embeddedFont>
      <p:font typeface=".VnArabia" panose="020B7200000000000000"/>
      <p:regular r:id="rId10"/>
    </p:embeddedFont>
    <p:embeddedFont>
      <p:font typeface=".VnTifani Heavy" panose="020B720000000000000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18DB"/>
    <a:srgbClr val="EB2046"/>
    <a:srgbClr val="F7D336"/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7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05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97254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5u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4497" y="858515"/>
            <a:ext cx="8020080" cy="51697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08900" y="458405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333257" y="4853770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424846" y="882791"/>
            <a:ext cx="2970007" cy="12088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 Village Road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  <a:endParaRPr lang="en-US" sz="1050"/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669676" y="4057060"/>
            <a:ext cx="4480348" cy="578882"/>
          </a:xfrm>
          <a:prstGeom prst="wedgeRoundRectCallout">
            <a:avLst>
              <a:gd name="adj1" fmla="val -45929"/>
              <a:gd name="adj2" fmla="val 13405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09930" y="4115668"/>
            <a:ext cx="25371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97, Village Road</a:t>
            </a:r>
          </a:p>
        </p:txBody>
      </p:sp>
      <p:pic>
        <p:nvPicPr>
          <p:cNvPr id="9" name="Picture 2" descr="https://s.sachmem.vn/public/images/TA5T1SHS/U1-L1-2-2-b679f372f31207a3d8a13e162a91777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43" y="966821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7131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333257" y="4853770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45037" y="1043048"/>
            <a:ext cx="3456259" cy="16430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75, Hai Ba Trung Street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105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669676" y="4057060"/>
            <a:ext cx="4480348" cy="578882"/>
          </a:xfrm>
          <a:prstGeom prst="wedgeRoundRectCallout">
            <a:avLst>
              <a:gd name="adj1" fmla="val -45929"/>
              <a:gd name="adj2" fmla="val 134055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301874" y="4115668"/>
            <a:ext cx="3553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75, Hai Ba Trung Street</a:t>
            </a:r>
          </a:p>
        </p:txBody>
      </p:sp>
      <p:pic>
        <p:nvPicPr>
          <p:cNvPr id="10" name="Picture 1" descr="https://s.sachmem.vn/public/images/TA5T1SHS/U1-L1-2-1-21f1cbd483fb9fee233b641d166f3e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969" y="962682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9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561857" y="4844626"/>
            <a:ext cx="2811780" cy="13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08900" y="482681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145037" y="1043048"/>
            <a:ext cx="3456259" cy="161746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 </a:t>
            </a:r>
          </a:p>
          <a:p>
            <a:pPr algn="ctr">
              <a:spcAft>
                <a:spcPts val="1200"/>
              </a:spcAft>
            </a:pPr>
            <a:r>
              <a:rPr lang="en-US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flat 8, second floor, City Tower  </a:t>
            </a:r>
          </a:p>
          <a:p>
            <a:pPr algn="ctr">
              <a:spcAft>
                <a:spcPts val="1200"/>
              </a:spcAft>
            </a:pPr>
            <a:r>
              <a:rPr lang="en-US" sz="1050">
                <a:solidFill>
                  <a:srgbClr val="008000"/>
                </a:solidFill>
                <a:latin typeface="Helvetica Neue"/>
              </a:rPr>
              <a:t> </a:t>
            </a:r>
            <a:r>
              <a:rPr lang="en-US" sz="105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1132001" y="4194997"/>
            <a:ext cx="3687281" cy="578882"/>
          </a:xfrm>
          <a:prstGeom prst="wedgeRoundRectCallout">
            <a:avLst>
              <a:gd name="adj1" fmla="val 42439"/>
              <a:gd name="adj2" fmla="val 9497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469692" y="4057059"/>
            <a:ext cx="3740852" cy="1055608"/>
          </a:xfrm>
          <a:prstGeom prst="wedgeRoundRectCallout">
            <a:avLst>
              <a:gd name="adj1" fmla="val -59807"/>
              <a:gd name="adj2" fmla="val 4829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It's ______________</a:t>
            </a:r>
          </a:p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     _____________.</a:t>
            </a:r>
          </a:p>
        </p:txBody>
      </p:sp>
      <p:sp>
        <p:nvSpPr>
          <p:cNvPr id="5" name="Rectangle 4"/>
          <p:cNvSpPr/>
          <p:nvPr/>
        </p:nvSpPr>
        <p:spPr>
          <a:xfrm>
            <a:off x="7823488" y="4167565"/>
            <a:ext cx="3505927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flat 8, second floor,</a:t>
            </a:r>
          </a:p>
          <a:p>
            <a:pPr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City Tower  </a:t>
            </a:r>
          </a:p>
        </p:txBody>
      </p:sp>
      <p:pic>
        <p:nvPicPr>
          <p:cNvPr id="9" name="Picture 4" descr="https://s.sachmem.vn/public/images/TA5T1SHS/U1-L1-2-4-5d4632cd367eb15708a247ee53e23a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3944" y="818783"/>
            <a:ext cx="4238625" cy="298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91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s.sachmem.vn/public/images/TA5T1SHSDEMO/U1-L1-3-b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47" t="28865" r="31785"/>
          <a:stretch/>
        </p:blipFill>
        <p:spPr bwMode="auto">
          <a:xfrm>
            <a:off x="4965831" y="2608433"/>
            <a:ext cx="2399301" cy="119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1620120" y="1566299"/>
            <a:ext cx="3598262" cy="578882"/>
          </a:xfrm>
          <a:prstGeom prst="wedgeRoundRectCallout">
            <a:avLst>
              <a:gd name="adj1" fmla="val 52118"/>
              <a:gd name="adj2" fmla="val 13411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from?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6987788" y="1797925"/>
            <a:ext cx="3817112" cy="578882"/>
          </a:xfrm>
          <a:prstGeom prst="wedgeRoundRectCallout">
            <a:avLst>
              <a:gd name="adj1" fmla="val -53713"/>
              <a:gd name="adj2" fmla="val 10621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I’m from _______.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08900" y="482681"/>
            <a:ext cx="15681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1208900" y="2915946"/>
            <a:ext cx="3692071" cy="578882"/>
          </a:xfrm>
          <a:prstGeom prst="wedgeRoundRectCallout">
            <a:avLst>
              <a:gd name="adj1" fmla="val 56032"/>
              <a:gd name="adj2" fmla="val 7749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address?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7717243" y="2915946"/>
            <a:ext cx="2358201" cy="578882"/>
          </a:xfrm>
          <a:prstGeom prst="wedgeRoundRectCallout">
            <a:avLst>
              <a:gd name="adj1" fmla="val -71809"/>
              <a:gd name="adj2" fmla="val 72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It’s _______.</a:t>
            </a:r>
          </a:p>
        </p:txBody>
      </p:sp>
      <p:sp>
        <p:nvSpPr>
          <p:cNvPr id="17" name="Rounded Rectangular Callout 16"/>
          <p:cNvSpPr/>
          <p:nvPr/>
        </p:nvSpPr>
        <p:spPr>
          <a:xfrm>
            <a:off x="1771450" y="4212520"/>
            <a:ext cx="3295602" cy="578882"/>
          </a:xfrm>
          <a:prstGeom prst="wedgeRoundRectCallout">
            <a:avLst>
              <a:gd name="adj1" fmla="val 53431"/>
              <a:gd name="adj2" fmla="val -10633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6813267" y="4456929"/>
            <a:ext cx="3841038" cy="578882"/>
          </a:xfrm>
          <a:prstGeom prst="wedgeRoundRectCallout">
            <a:avLst>
              <a:gd name="adj1" fmla="val -48003"/>
              <a:gd name="adj2" fmla="val -14143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I live in/at/on _______.</a:t>
            </a:r>
          </a:p>
        </p:txBody>
      </p:sp>
    </p:spTree>
    <p:extLst>
      <p:ext uri="{BB962C8B-B14F-4D97-AF65-F5344CB8AC3E}">
        <p14:creationId xmlns:p14="http://schemas.microsoft.com/office/powerpoint/2010/main" val="3552733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69" y="1038404"/>
            <a:ext cx="10350142" cy="50169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Read and complete.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125053" y="300736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942413" y="300736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lives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460573" y="3850640"/>
            <a:ext cx="2176947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address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309361" y="4648200"/>
            <a:ext cx="2072640" cy="629920"/>
          </a:xfrm>
          <a:prstGeom prst="roundRect">
            <a:avLst/>
          </a:prstGeom>
          <a:solidFill>
            <a:srgbClr val="C2E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</a:p>
        </p:txBody>
      </p:sp>
    </p:spTree>
    <p:extLst>
      <p:ext uri="{BB962C8B-B14F-4D97-AF65-F5344CB8AC3E}">
        <p14:creationId xmlns:p14="http://schemas.microsoft.com/office/powerpoint/2010/main" val="104298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y2mate.com - Tiếng Anh 5  Unit 1  Lesson 1  Sing  1_1080p">
            <a:hlinkClick r:id="" action="ppaction://media"/>
            <a:extLst>
              <a:ext uri="{FF2B5EF4-FFF2-40B4-BE49-F238E27FC236}">
                <a16:creationId xmlns:a16="http://schemas.microsoft.com/office/drawing/2014/main" id="{849D138E-CF27-4E3C-93FF-1F42FEF5BE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97438" y="1237057"/>
            <a:ext cx="7479936" cy="42074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8530" y="628423"/>
            <a:ext cx="9566030" cy="556937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5053" y="638294"/>
            <a:ext cx="16547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5279074" y="7077107"/>
            <a:ext cx="55149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https://www.youtube.com/watch?v=KZU9aBsZwxE&amp;t=1s</a:t>
            </a:r>
          </a:p>
        </p:txBody>
      </p:sp>
    </p:spTree>
    <p:extLst>
      <p:ext uri="{BB962C8B-B14F-4D97-AF65-F5344CB8AC3E}">
        <p14:creationId xmlns:p14="http://schemas.microsoft.com/office/powerpoint/2010/main" val="26301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09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157</Words>
  <Application>Microsoft Office PowerPoint</Application>
  <PresentationFormat>Widescreen</PresentationFormat>
  <Paragraphs>41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.VnArabia</vt:lpstr>
      <vt:lpstr>.VnTifani Heavy</vt:lpstr>
      <vt:lpstr>Helvetica Neue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Quỳnh Nguyễn</cp:lastModifiedBy>
  <cp:revision>132</cp:revision>
  <dcterms:created xsi:type="dcterms:W3CDTF">2020-11-24T07:21:13Z</dcterms:created>
  <dcterms:modified xsi:type="dcterms:W3CDTF">2023-09-20T11:04:21Z</dcterms:modified>
</cp:coreProperties>
</file>