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9B7"/>
    <a:srgbClr val="FF0066"/>
    <a:srgbClr val="6600CC"/>
    <a:srgbClr val="39B586"/>
    <a:srgbClr val="FFFFFF"/>
    <a:srgbClr val="4EC7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17302-D811-460D-99F8-ACFA592CD617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CB81E4-05D7-47B3-B2AA-CC9E56DFB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246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2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9547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51055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74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26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98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88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4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1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1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20/12/2022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0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8073" y="-594"/>
            <a:ext cx="1238814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9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spham-0936082789"/>
          <p:cNvSpPr txBox="1"/>
          <p:nvPr/>
        </p:nvSpPr>
        <p:spPr>
          <a:xfrm>
            <a:off x="1307740" y="921592"/>
            <a:ext cx="1627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Unit 6</a:t>
            </a:r>
          </a:p>
        </p:txBody>
      </p:sp>
      <p:sp>
        <p:nvSpPr>
          <p:cNvPr id="8" name="Mspham-0936082789"/>
          <p:cNvSpPr txBox="1"/>
          <p:nvPr/>
        </p:nvSpPr>
        <p:spPr>
          <a:xfrm>
            <a:off x="4983427" y="4815525"/>
            <a:ext cx="239841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n w="0"/>
                <a:solidFill>
                  <a:srgbClr val="39B58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SemiBold Condensed" panose="020B0502040204020203" pitchFamily="34" charset="0"/>
              </a:rPr>
              <a:t>Lesson 3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1122743" y="2372810"/>
            <a:ext cx="10197298" cy="2114906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HOW MANY LESSONS </a:t>
            </a:r>
          </a:p>
          <a:p>
            <a:pPr algn="ctr"/>
            <a:r>
              <a:rPr lang="en-US" sz="72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tencil" panose="040409050D0802020404" pitchFamily="82" charset="0"/>
              </a:rPr>
              <a:t>DO YOU HAVE TODAY?</a:t>
            </a:r>
          </a:p>
        </p:txBody>
      </p:sp>
    </p:spTree>
    <p:extLst>
      <p:ext uri="{BB962C8B-B14F-4D97-AF65-F5344CB8AC3E}">
        <p14:creationId xmlns:p14="http://schemas.microsoft.com/office/powerpoint/2010/main" val="361434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60491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9779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2.22222E-6 L 0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7897" y="846034"/>
            <a:ext cx="10714961" cy="5503492"/>
          </a:xfrm>
          <a:prstGeom prst="rect">
            <a:avLst/>
          </a:prstGeom>
        </p:spPr>
      </p:pic>
      <p:sp>
        <p:nvSpPr>
          <p:cNvPr id="4" name="Mspham-0936082789"/>
          <p:cNvSpPr/>
          <p:nvPr/>
        </p:nvSpPr>
        <p:spPr>
          <a:xfrm>
            <a:off x="884809" y="355359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1425990"/>
            <a:ext cx="371888" cy="365792"/>
          </a:xfrm>
          <a:prstGeom prst="rect">
            <a:avLst/>
          </a:prstGeom>
        </p:spPr>
      </p:pic>
      <p:pic>
        <p:nvPicPr>
          <p:cNvPr id="15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2666410"/>
            <a:ext cx="371888" cy="365792"/>
          </a:xfrm>
          <a:prstGeom prst="rect">
            <a:avLst/>
          </a:prstGeom>
        </p:spPr>
      </p:pic>
      <p:pic>
        <p:nvPicPr>
          <p:cNvPr id="1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3987488"/>
            <a:ext cx="371888" cy="365792"/>
          </a:xfrm>
          <a:prstGeom prst="rect">
            <a:avLst/>
          </a:prstGeom>
        </p:spPr>
      </p:pic>
      <p:pic>
        <p:nvPicPr>
          <p:cNvPr id="1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2408" y="5313628"/>
            <a:ext cx="371888" cy="365792"/>
          </a:xfrm>
          <a:prstGeom prst="rect">
            <a:avLst/>
          </a:prstGeom>
        </p:spPr>
      </p:pic>
      <p:pic>
        <p:nvPicPr>
          <p:cNvPr id="1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1425990"/>
            <a:ext cx="371888" cy="365792"/>
          </a:xfrm>
          <a:prstGeom prst="rect">
            <a:avLst/>
          </a:prstGeom>
        </p:spPr>
      </p:pic>
      <p:pic>
        <p:nvPicPr>
          <p:cNvPr id="2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2666410"/>
            <a:ext cx="371888" cy="365792"/>
          </a:xfrm>
          <a:prstGeom prst="rect">
            <a:avLst/>
          </a:prstGeom>
        </p:spPr>
      </p:pic>
      <p:pic>
        <p:nvPicPr>
          <p:cNvPr id="2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3987488"/>
            <a:ext cx="371888" cy="365792"/>
          </a:xfrm>
          <a:prstGeom prst="rect">
            <a:avLst/>
          </a:prstGeom>
        </p:spPr>
      </p:pic>
      <p:pic>
        <p:nvPicPr>
          <p:cNvPr id="2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970" y="5313628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59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33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1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6 How many lessons do you have today- - Lesson 3 - 1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1 - Unit 6 How many lessons do you have today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5 Tập 1 - Unit 6 How many lessons do you have today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5 Tập 1 - Unit 6 How many lessons do you have today- - Lesson 3 - 1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5 Tập 1 - Unit 6 How many lessons do you have today- - Lesson 3 - 1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518" y="988711"/>
            <a:ext cx="9541271" cy="5384285"/>
          </a:xfrm>
          <a:prstGeom prst="rect">
            <a:avLst/>
          </a:prstGeom>
        </p:spPr>
      </p:pic>
      <p:sp>
        <p:nvSpPr>
          <p:cNvPr id="2" name="Mspham-0936082789"/>
          <p:cNvSpPr/>
          <p:nvPr/>
        </p:nvSpPr>
        <p:spPr>
          <a:xfrm>
            <a:off x="697340" y="382009"/>
            <a:ext cx="71176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Listen and circle a or b. Then say the sentences aloud.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280213" y="1570698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spham-0936082789"/>
          <p:cNvSpPr/>
          <p:nvPr/>
        </p:nvSpPr>
        <p:spPr>
          <a:xfrm>
            <a:off x="7236260" y="2948085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spham-0936082789"/>
          <p:cNvSpPr/>
          <p:nvPr/>
        </p:nvSpPr>
        <p:spPr>
          <a:xfrm>
            <a:off x="7236260" y="4353810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spham-0936082789"/>
          <p:cNvSpPr/>
          <p:nvPr/>
        </p:nvSpPr>
        <p:spPr>
          <a:xfrm>
            <a:off x="2280213" y="5759537"/>
            <a:ext cx="578734" cy="613459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1105392"/>
            <a:ext cx="371888" cy="365792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9876" y="3871741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6 How many lessons do you have today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6 How many lessons do you have today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ooper Black" panose="0208090404030B020404" pitchFamily="18" charset="0"/>
              </a:defRPr>
            </a:lvl1pPr>
          </a:lstStyle>
          <a:p>
            <a:r>
              <a:rPr lang="en-US"/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99516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ếng Anh 5 - Unit 6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751" y="886262"/>
            <a:ext cx="9505221" cy="53466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751" y="581679"/>
            <a:ext cx="9505221" cy="5955854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850085" y="378509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661C0696-B1C3-4A54-A84F-91A3FD1854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4972" y="5560047"/>
            <a:ext cx="452423" cy="457200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:a16="http://schemas.microsoft.com/office/drawing/2014/main" id="{80D92A95-C88F-4C5B-9D4B-14FC4514F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28755" y="4909822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903415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6 How many lessons do you have toda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0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730" y="745274"/>
            <a:ext cx="10843464" cy="5784436"/>
          </a:xfrm>
          <a:prstGeom prst="roundRect">
            <a:avLst>
              <a:gd name="adj" fmla="val 8501"/>
            </a:avLst>
          </a:prstGeom>
        </p:spPr>
      </p:pic>
      <p:sp>
        <p:nvSpPr>
          <p:cNvPr id="3" name="Mspham-0936082789"/>
          <p:cNvSpPr/>
          <p:nvPr/>
        </p:nvSpPr>
        <p:spPr>
          <a:xfrm>
            <a:off x="621603" y="34516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complete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491240" y="3333509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072131" y="4120587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504972" y="527805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346769" y="4456253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61954" y="5635175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0084180" y="6041984"/>
            <a:ext cx="219919" cy="31251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8183301" y="3229337"/>
            <a:ext cx="152785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253941" y="3637492"/>
            <a:ext cx="6325124" cy="795611"/>
            <a:chOff x="5253941" y="3637492"/>
            <a:chExt cx="6325124" cy="795611"/>
          </a:xfrm>
        </p:grpSpPr>
        <p:sp>
          <p:nvSpPr>
            <p:cNvPr id="12" name="Rounded Rectangle 11"/>
            <p:cNvSpPr/>
            <p:nvPr/>
          </p:nvSpPr>
          <p:spPr>
            <a:xfrm>
              <a:off x="10051207" y="3637492"/>
              <a:ext cx="1527858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53941" y="4016415"/>
              <a:ext cx="1980234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6429736" y="4421528"/>
            <a:ext cx="1050141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253941" y="4821637"/>
            <a:ext cx="6325124" cy="768934"/>
            <a:chOff x="5253941" y="4821637"/>
            <a:chExt cx="6325124" cy="768934"/>
          </a:xfrm>
        </p:grpSpPr>
        <p:sp>
          <p:nvSpPr>
            <p:cNvPr id="15" name="Rounded Rectangle 14"/>
            <p:cNvSpPr/>
            <p:nvPr/>
          </p:nvSpPr>
          <p:spPr>
            <a:xfrm>
              <a:off x="6687012" y="4821637"/>
              <a:ext cx="4892053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________________________________________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253941" y="5173883"/>
              <a:ext cx="1312942" cy="416688"/>
            </a:xfrm>
            <a:prstGeom prst="roundRect">
              <a:avLst>
                <a:gd name="adj" fmla="val 50000"/>
              </a:avLst>
            </a:prstGeom>
            <a:solidFill>
              <a:srgbClr val="FEF9B7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/>
                <a:t>________</a:t>
              </a:r>
            </a:p>
          </p:txBody>
        </p:sp>
      </p:grpSp>
      <p:sp>
        <p:nvSpPr>
          <p:cNvPr id="17" name="Rounded Rectangle 16"/>
          <p:cNvSpPr/>
          <p:nvPr/>
        </p:nvSpPr>
        <p:spPr>
          <a:xfrm>
            <a:off x="7280475" y="5573210"/>
            <a:ext cx="2108852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465288" y="5967942"/>
            <a:ext cx="2738078" cy="416688"/>
          </a:xfrm>
          <a:prstGeom prst="roundRect">
            <a:avLst>
              <a:gd name="adj" fmla="val 50000"/>
            </a:avLst>
          </a:prstGeom>
          <a:solidFill>
            <a:srgbClr val="FEF9B7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8354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6203" y="390467"/>
            <a:ext cx="50211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school and lessons.</a:t>
            </a:r>
          </a:p>
        </p:txBody>
      </p:sp>
      <p:sp>
        <p:nvSpPr>
          <p:cNvPr id="2" name="Rectangle 1"/>
          <p:cNvSpPr/>
          <p:nvPr/>
        </p:nvSpPr>
        <p:spPr>
          <a:xfrm>
            <a:off x="937188" y="1117910"/>
            <a:ext cx="105483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school started in_________________.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go to school 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have_______ lessons a day. I have 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Wednesday. I have Music_____________________.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English 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425681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25269" y="367359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Project</a:t>
            </a:r>
          </a:p>
        </p:txBody>
      </p:sp>
      <p:sp>
        <p:nvSpPr>
          <p:cNvPr id="3" name="Rectangle 2"/>
          <p:cNvSpPr/>
          <p:nvPr/>
        </p:nvSpPr>
        <p:spPr>
          <a:xfrm>
            <a:off x="1641657" y="567414"/>
            <a:ext cx="93407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a letter to a pen friend to talk </a:t>
            </a:r>
          </a:p>
          <a:p>
            <a:pPr algn="ctr"/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your timetable.</a:t>
            </a:r>
            <a:endParaRPr lang="en-US" sz="32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67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109</Words>
  <Application>Microsoft Office PowerPoint</Application>
  <PresentationFormat>Widescreen</PresentationFormat>
  <Paragraphs>28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Bahnschrift SemiBold Condensed</vt:lpstr>
      <vt:lpstr>Calibri</vt:lpstr>
      <vt:lpstr>Calibri Light</vt:lpstr>
      <vt:lpstr>Cooper Black</vt:lpstr>
      <vt:lpstr>Stencil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57</cp:revision>
  <dcterms:created xsi:type="dcterms:W3CDTF">2021-05-23T02:42:57Z</dcterms:created>
  <dcterms:modified xsi:type="dcterms:W3CDTF">2022-12-20T16:49:29Z</dcterms:modified>
</cp:coreProperties>
</file>