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</p:sldMasterIdLst>
  <p:notesMasterIdLst>
    <p:notesMasterId r:id="rId27"/>
  </p:notesMasterIdLst>
  <p:sldIdLst>
    <p:sldId id="2636" r:id="rId4"/>
    <p:sldId id="2635" r:id="rId5"/>
    <p:sldId id="863" r:id="rId6"/>
    <p:sldId id="826" r:id="rId7"/>
    <p:sldId id="828" r:id="rId8"/>
    <p:sldId id="829" r:id="rId9"/>
    <p:sldId id="830" r:id="rId10"/>
    <p:sldId id="868" r:id="rId11"/>
    <p:sldId id="325" r:id="rId12"/>
    <p:sldId id="313" r:id="rId13"/>
    <p:sldId id="297" r:id="rId14"/>
    <p:sldId id="299" r:id="rId15"/>
    <p:sldId id="2631" r:id="rId16"/>
    <p:sldId id="2632" r:id="rId17"/>
    <p:sldId id="2633" r:id="rId18"/>
    <p:sldId id="2637" r:id="rId19"/>
    <p:sldId id="2638" r:id="rId20"/>
    <p:sldId id="2640" r:id="rId21"/>
    <p:sldId id="2642" r:id="rId22"/>
    <p:sldId id="2639" r:id="rId23"/>
    <p:sldId id="2641" r:id="rId24"/>
    <p:sldId id="322" r:id="rId25"/>
    <p:sldId id="32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06" autoAdjust="0"/>
  </p:normalViewPr>
  <p:slideViewPr>
    <p:cSldViewPr snapToGrid="0">
      <p:cViewPr varScale="1">
        <p:scale>
          <a:sx n="79" d="100"/>
          <a:sy n="79" d="100"/>
        </p:scale>
        <p:origin x="274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1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64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A213-3946-400B-9113-C0CEBF7C14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2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7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31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32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76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33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48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4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2022/8/18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1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1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FDF712B-2FAA-4561-BB97-C8C62EBC55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A8A8B-DF80-408D-8A45-B2EC3F77AB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6F379-AE85-4689-BCFA-8E818BE76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D177C-4E63-460B-A5AD-AD7D5067EE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2022/8/18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9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D54DA0-BD3E-470B-8299-B81C1101E0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8C0C6-6A42-4636-9733-74C8D873BF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49002-12F2-4F85-A2E7-6FA49A6B0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28CBB-F6E1-4992-949E-F670B07A3C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61D83-25A2-4110-A6B4-333DF6E3E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2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35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" Target="slide21.xml"/><Relationship Id="rId7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8.png"/><Relationship Id="rId7" Type="http://schemas.microsoft.com/office/2007/relationships/hdphoto" Target="../media/hdphoto10.wdp"/><Relationship Id="rId12" Type="http://schemas.openxmlformats.org/officeDocument/2006/relationships/slide" Target="slide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microsoft.com/office/2007/relationships/media" Target="../media/media2.mp3"/><Relationship Id="rId7" Type="http://schemas.openxmlformats.org/officeDocument/2006/relationships/image" Target="../media/image4.jpg"/><Relationship Id="rId12" Type="http://schemas.openxmlformats.org/officeDocument/2006/relationships/image" Target="../media/image9.jpe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4.xml"/><Relationship Id="rId15" Type="http://schemas.openxmlformats.org/officeDocument/2006/relationships/slide" Target="slide3.xml"/><Relationship Id="rId10" Type="http://schemas.openxmlformats.org/officeDocument/2006/relationships/image" Target="../media/image7.jpe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microsoft.com/office/2007/relationships/hdphoto" Target="../media/hdphoto12.wdp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microsoft.com/office/2007/relationships/hdphoto" Target="../media/hdphoto13.wdp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13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8.gif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741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47870" y="178904"/>
            <a:ext cx="11668539" cy="630816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72A73-4D50-41FB-A67F-3795A61BBB8F}"/>
              </a:ext>
            </a:extLst>
          </p:cNvPr>
          <p:cNvSpPr txBox="1"/>
          <p:nvPr/>
        </p:nvSpPr>
        <p:spPr>
          <a:xfrm>
            <a:off x="1242391" y="586409"/>
            <a:ext cx="265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1.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FCEF248-E55F-443A-96F6-1A5C0096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928585"/>
              </p:ext>
            </p:extLst>
          </p:nvPr>
        </p:nvGraphicFramePr>
        <p:xfrm>
          <a:off x="907772" y="2494117"/>
          <a:ext cx="10376452" cy="29399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4849">
                  <a:extLst>
                    <a:ext uri="{9D8B030D-6E8A-4147-A177-3AD203B41FA5}">
                      <a16:colId xmlns:a16="http://schemas.microsoft.com/office/drawing/2014/main" val="1538623346"/>
                    </a:ext>
                  </a:extLst>
                </a:gridCol>
                <a:gridCol w="1550138">
                  <a:extLst>
                    <a:ext uri="{9D8B030D-6E8A-4147-A177-3AD203B41FA5}">
                      <a16:colId xmlns:a16="http://schemas.microsoft.com/office/drawing/2014/main" val="415140700"/>
                    </a:ext>
                  </a:extLst>
                </a:gridCol>
                <a:gridCol w="1622963">
                  <a:extLst>
                    <a:ext uri="{9D8B030D-6E8A-4147-A177-3AD203B41FA5}">
                      <a16:colId xmlns:a16="http://schemas.microsoft.com/office/drawing/2014/main" val="730517125"/>
                    </a:ext>
                  </a:extLst>
                </a:gridCol>
                <a:gridCol w="1548163">
                  <a:extLst>
                    <a:ext uri="{9D8B030D-6E8A-4147-A177-3AD203B41FA5}">
                      <a16:colId xmlns:a16="http://schemas.microsoft.com/office/drawing/2014/main" val="2671709834"/>
                    </a:ext>
                  </a:extLst>
                </a:gridCol>
                <a:gridCol w="1639957">
                  <a:extLst>
                    <a:ext uri="{9D8B030D-6E8A-4147-A177-3AD203B41FA5}">
                      <a16:colId xmlns:a16="http://schemas.microsoft.com/office/drawing/2014/main" val="4248734351"/>
                    </a:ext>
                  </a:extLst>
                </a:gridCol>
                <a:gridCol w="1570382">
                  <a:extLst>
                    <a:ext uri="{9D8B030D-6E8A-4147-A177-3AD203B41FA5}">
                      <a16:colId xmlns:a16="http://schemas.microsoft.com/office/drawing/2014/main" val="3299649879"/>
                    </a:ext>
                  </a:extLst>
                </a:gridCol>
              </a:tblGrid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7276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Số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trừ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9959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Hiệu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16925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173357-BDAE-4E14-BC61-7F2D0CBA7681}"/>
              </a:ext>
            </a:extLst>
          </p:cNvPr>
          <p:cNvSpPr/>
          <p:nvPr/>
        </p:nvSpPr>
        <p:spPr>
          <a:xfrm>
            <a:off x="5158409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426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9CF9CD4-D783-403E-BFB1-E68106A840DB}"/>
              </a:ext>
            </a:extLst>
          </p:cNvPr>
          <p:cNvSpPr/>
          <p:nvPr/>
        </p:nvSpPr>
        <p:spPr>
          <a:xfrm>
            <a:off x="6848062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150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487551-6648-420E-B610-EFF34235AD6F}"/>
              </a:ext>
            </a:extLst>
          </p:cNvPr>
          <p:cNvSpPr/>
          <p:nvPr/>
        </p:nvSpPr>
        <p:spPr>
          <a:xfrm>
            <a:off x="8431694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5BF8A4C-D736-4793-A573-9027CEFCB154}"/>
              </a:ext>
            </a:extLst>
          </p:cNvPr>
          <p:cNvSpPr/>
          <p:nvPr/>
        </p:nvSpPr>
        <p:spPr>
          <a:xfrm>
            <a:off x="10015326" y="4532244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FEB4BD1-8446-42E3-AE2B-C72B8A3EB1A0}"/>
                </a:ext>
              </a:extLst>
            </p:cNvPr>
            <p:cNvSpPr/>
            <p:nvPr/>
          </p:nvSpPr>
          <p:spPr>
            <a:xfrm>
              <a:off x="8696739" y="2279723"/>
              <a:ext cx="1410451" cy="841164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397565"/>
            <a:ext cx="11218372" cy="6251713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75933-7FB7-424A-AB83-8AD0F8961D3B}"/>
              </a:ext>
            </a:extLst>
          </p:cNvPr>
          <p:cNvSpPr txBox="1"/>
          <p:nvPr/>
        </p:nvSpPr>
        <p:spPr>
          <a:xfrm>
            <a:off x="1838740" y="650798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150?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F5DF13-FB5F-4CB1-9242-862A2F17D8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F2F06-E9C7-4B47-A183-E99117515DE7}"/>
              </a:ext>
            </a:extLst>
          </p:cNvPr>
          <p:cNvSpPr txBox="1"/>
          <p:nvPr/>
        </p:nvSpPr>
        <p:spPr>
          <a:xfrm>
            <a:off x="1838740" y="1300239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ABBCA-A40A-4504-A1C3-A66231EB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8" y="1997354"/>
            <a:ext cx="10410825" cy="38385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B2F923-BCC6-4138-A6F2-972F5815087E}"/>
              </a:ext>
            </a:extLst>
          </p:cNvPr>
          <p:cNvSpPr/>
          <p:nvPr/>
        </p:nvSpPr>
        <p:spPr>
          <a:xfrm>
            <a:off x="146105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183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46FD12-4EDF-4C18-9776-06CB029A89E3}"/>
              </a:ext>
            </a:extLst>
          </p:cNvPr>
          <p:cNvSpPr/>
          <p:nvPr/>
        </p:nvSpPr>
        <p:spPr>
          <a:xfrm>
            <a:off x="3717235" y="4542183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458B54-F52D-4044-A5B8-561F249FC514}"/>
              </a:ext>
            </a:extLst>
          </p:cNvPr>
          <p:cNvSpPr/>
          <p:nvPr/>
        </p:nvSpPr>
        <p:spPr>
          <a:xfrm>
            <a:off x="5973417" y="4124739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</a:rPr>
              <a:t>176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EB1A07E-C520-40AC-8D4A-3F8EB80E99C3}"/>
              </a:ext>
            </a:extLst>
          </p:cNvPr>
          <p:cNvSpPr/>
          <p:nvPr/>
        </p:nvSpPr>
        <p:spPr>
          <a:xfrm>
            <a:off x="738477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F2BD09-1813-48BB-89D3-689A205B95FC}"/>
              </a:ext>
            </a:extLst>
          </p:cNvPr>
          <p:cNvSpPr/>
          <p:nvPr/>
        </p:nvSpPr>
        <p:spPr>
          <a:xfrm>
            <a:off x="9716122" y="4621695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4DA9E5-7022-4DE9-B8E7-0052A7B1D501}"/>
              </a:ext>
            </a:extLst>
          </p:cNvPr>
          <p:cNvCxnSpPr/>
          <p:nvPr/>
        </p:nvCxnSpPr>
        <p:spPr>
          <a:xfrm>
            <a:off x="7285382" y="1041040"/>
            <a:ext cx="295192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44B033D-675A-4B0B-B742-0BC03A7EF1A5}"/>
              </a:ext>
            </a:extLst>
          </p:cNvPr>
          <p:cNvSpPr/>
          <p:nvPr/>
        </p:nvSpPr>
        <p:spPr>
          <a:xfrm>
            <a:off x="894522" y="3001617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2A0624B-77DD-44B1-A71F-A96B13DF1269}"/>
              </a:ext>
            </a:extLst>
          </p:cNvPr>
          <p:cNvSpPr/>
          <p:nvPr/>
        </p:nvSpPr>
        <p:spPr>
          <a:xfrm>
            <a:off x="5416825" y="2110444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06D6A7-0B54-4EEC-87A5-3907DF24D0A7}"/>
              </a:ext>
            </a:extLst>
          </p:cNvPr>
          <p:cNvCxnSpPr/>
          <p:nvPr/>
        </p:nvCxnSpPr>
        <p:spPr>
          <a:xfrm>
            <a:off x="7205869" y="1716901"/>
            <a:ext cx="295192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DB50A33-149C-4D0D-922D-E818490F5C54}"/>
              </a:ext>
            </a:extLst>
          </p:cNvPr>
          <p:cNvSpPr/>
          <p:nvPr/>
        </p:nvSpPr>
        <p:spPr>
          <a:xfrm>
            <a:off x="3327537" y="2479031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1A3414B-E1D6-4792-A0F9-A837B82BF9F6}"/>
              </a:ext>
            </a:extLst>
          </p:cNvPr>
          <p:cNvSpPr/>
          <p:nvPr/>
        </p:nvSpPr>
        <p:spPr>
          <a:xfrm>
            <a:off x="9235733" y="2564310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5" grpId="0"/>
      <p:bldP spid="10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2" grpId="1" animBg="1"/>
      <p:bldP spid="24" grpId="0" animBg="1"/>
      <p:bldP spid="24" grpId="1" animBg="1"/>
      <p:bldP spid="31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417444"/>
            <a:ext cx="11218372" cy="609268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83DF4179-46F2-4A04-ACE3-A47F34D9F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61" y="347870"/>
            <a:ext cx="10028582" cy="6033135"/>
          </a:xfrm>
          <a:prstGeom prst="rect">
            <a:avLst/>
          </a:prstGeom>
        </p:spPr>
      </p:pic>
      <p:sp>
        <p:nvSpPr>
          <p:cNvPr id="19" name="Text Box 36">
            <a:extLst>
              <a:ext uri="{FF2B5EF4-FFF2-40B4-BE49-F238E27FC236}">
                <a16:creationId xmlns:a16="http://schemas.microsoft.com/office/drawing/2014/main" id="{346D4F25-B2D3-40FC-BC0A-296582F7DAEF}"/>
              </a:ext>
            </a:extLst>
          </p:cNvPr>
          <p:cNvSpPr txBox="1"/>
          <p:nvPr/>
        </p:nvSpPr>
        <p:spPr>
          <a:xfrm>
            <a:off x="1977886" y="1722892"/>
            <a:ext cx="8607287" cy="36351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Ở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một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trường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142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ít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hơn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18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.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ả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hai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  <a:endParaRPr lang="en-US" sz="360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806F94-145F-4002-A3C2-FE3634F7A3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25636" y="221049"/>
            <a:ext cx="11503325" cy="6500191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9E0DA9C9-7602-4A03-ACB0-A04B52E36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0" y="86579"/>
            <a:ext cx="2155720" cy="628650"/>
          </a:xfrm>
          <a:prstGeom prst="rect">
            <a:avLst/>
          </a:prstGeom>
        </p:spPr>
      </p:pic>
      <p:pic>
        <p:nvPicPr>
          <p:cNvPr id="20" name="图片 12">
            <a:extLst>
              <a:ext uri="{FF2B5EF4-FFF2-40B4-BE49-F238E27FC236}">
                <a16:creationId xmlns:a16="http://schemas.microsoft.com/office/drawing/2014/main" id="{2C305220-A114-4637-B2BF-96D9A2A0B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" y="-153"/>
            <a:ext cx="1480533" cy="628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6451C90-2C29-43BC-966A-BD0672B14836}"/>
              </a:ext>
            </a:extLst>
          </p:cNvPr>
          <p:cNvGrpSpPr/>
          <p:nvPr/>
        </p:nvGrpSpPr>
        <p:grpSpPr>
          <a:xfrm>
            <a:off x="564871" y="-1053513"/>
            <a:ext cx="4731385" cy="4675561"/>
            <a:chOff x="547" y="-1241"/>
            <a:chExt cx="7451" cy="7263"/>
          </a:xfrm>
        </p:grpSpPr>
        <p:grpSp>
          <p:nvGrpSpPr>
            <p:cNvPr id="23" name="组合 24">
              <a:extLst>
                <a:ext uri="{FF2B5EF4-FFF2-40B4-BE49-F238E27FC236}">
                  <a16:creationId xmlns:a16="http://schemas.microsoft.com/office/drawing/2014/main" id="{FBDE94E6-142C-45D8-96FE-A22F50013855}"/>
                </a:ext>
              </a:extLst>
            </p:cNvPr>
            <p:cNvGrpSpPr/>
            <p:nvPr/>
          </p:nvGrpSpPr>
          <p:grpSpPr>
            <a:xfrm>
              <a:off x="1794" y="-1241"/>
              <a:ext cx="6204" cy="7260"/>
              <a:chOff x="-6166" y="-645880"/>
              <a:chExt cx="4078429" cy="4609711"/>
            </a:xfrm>
          </p:grpSpPr>
          <p:pic>
            <p:nvPicPr>
              <p:cNvPr id="25" name="图片 25">
                <a:extLst>
                  <a:ext uri="{FF2B5EF4-FFF2-40B4-BE49-F238E27FC236}">
                    <a16:creationId xmlns:a16="http://schemas.microsoft.com/office/drawing/2014/main" id="{158F86C8-AB81-462E-B32D-AA470C8B3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66" y="-645880"/>
                <a:ext cx="4078429" cy="4078429"/>
              </a:xfrm>
              <a:prstGeom prst="rect">
                <a:avLst/>
              </a:prstGeom>
            </p:spPr>
          </p:pic>
          <p:sp>
            <p:nvSpPr>
              <p:cNvPr id="26" name="文本框 26">
                <a:extLst>
                  <a:ext uri="{FF2B5EF4-FFF2-40B4-BE49-F238E27FC236}">
                    <a16:creationId xmlns:a16="http://schemas.microsoft.com/office/drawing/2014/main" id="{28E7E1DD-BDB4-4A46-9693-C135E6785B5C}"/>
                  </a:ext>
                </a:extLst>
              </p:cNvPr>
              <p:cNvSpPr txBox="1"/>
              <p:nvPr/>
            </p:nvSpPr>
            <p:spPr>
              <a:xfrm>
                <a:off x="1269188" y="3082606"/>
                <a:ext cx="2363012" cy="88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目标</a:t>
                </a:r>
                <a:r>
                  <a:rPr lang="en-US" altLang="zh-CN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2</a:t>
                </a:r>
                <a:endParaRPr lang="zh-CN" altLang="en-US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Hei-B01S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58DD40C2-AF7D-423B-885D-E81E2527BD42}"/>
                </a:ext>
              </a:extLst>
            </p:cNvPr>
            <p:cNvSpPr/>
            <p:nvPr/>
          </p:nvSpPr>
          <p:spPr>
            <a:xfrm>
              <a:off x="547" y="2085"/>
              <a:ext cx="7237" cy="39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Tóm</a:t>
              </a:r>
              <a:r>
                <a:rPr lang="en-US" sz="2400" u="sng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u="sng" dirty="0" err="1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tắt</a:t>
              </a:r>
              <a:r>
                <a:rPr lang="en-US" sz="2400" u="sng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400" u="sng" dirty="0" err="1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400" u="sng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1)</a:t>
              </a:r>
              <a:endParaRPr lang="en-US" sz="24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                    142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ít</a:t>
              </a:r>
              <a:r>
                <a:rPr lang="en-US" sz="24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18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         ...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….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57AE27DA-6B7C-4F7E-9171-9D902319C223}"/>
              </a:ext>
            </a:extLst>
          </p:cNvPr>
          <p:cNvSpPr/>
          <p:nvPr/>
        </p:nvSpPr>
        <p:spPr>
          <a:xfrm>
            <a:off x="6501129" y="628650"/>
            <a:ext cx="56117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– 18 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124 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124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图片 11">
            <a:extLst>
              <a:ext uri="{FF2B5EF4-FFF2-40B4-BE49-F238E27FC236}">
                <a16:creationId xmlns:a16="http://schemas.microsoft.com/office/drawing/2014/main" id="{186B0B22-D7EF-46EA-931A-B3E8E558A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575" y="-116621"/>
            <a:ext cx="2155720" cy="628650"/>
          </a:xfrm>
          <a:prstGeom prst="rect">
            <a:avLst/>
          </a:prstGeom>
        </p:spPr>
      </p:pic>
      <p:pic>
        <p:nvPicPr>
          <p:cNvPr id="30" name="图片 12">
            <a:extLst>
              <a:ext uri="{FF2B5EF4-FFF2-40B4-BE49-F238E27FC236}">
                <a16:creationId xmlns:a16="http://schemas.microsoft.com/office/drawing/2014/main" id="{F280206B-9B6F-425B-A813-4BEBC103C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54" y="-203353"/>
            <a:ext cx="1480533" cy="628650"/>
          </a:xfrm>
          <a:prstGeom prst="rect">
            <a:avLst/>
          </a:prstGeom>
        </p:spPr>
      </p:pic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0673BED0-D324-472C-B47E-A1FD887FF0D8}"/>
              </a:ext>
            </a:extLst>
          </p:cNvPr>
          <p:cNvSpPr/>
          <p:nvPr/>
        </p:nvSpPr>
        <p:spPr>
          <a:xfrm>
            <a:off x="6501129" y="3564255"/>
            <a:ext cx="54974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+ 124 = 266 (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266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42C86A-F993-48F6-9F08-7E0A3881BF4B}"/>
              </a:ext>
            </a:extLst>
          </p:cNvPr>
          <p:cNvSpPr/>
          <p:nvPr/>
        </p:nvSpPr>
        <p:spPr>
          <a:xfrm>
            <a:off x="6253480" y="27114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/>
                <a:solidFill>
                  <a:schemeClr val="bg1"/>
                </a:solidFill>
                <a:effectLst/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4BE4C15-CE15-49CA-94A7-66C2185F033E}"/>
              </a:ext>
            </a:extLst>
          </p:cNvPr>
          <p:cNvSpPr/>
          <p:nvPr/>
        </p:nvSpPr>
        <p:spPr>
          <a:xfrm>
            <a:off x="6253480" y="331279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634246" y="5291846"/>
            <a:ext cx="2996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34246" y="5197811"/>
            <a:ext cx="0" cy="223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4246" y="5885233"/>
            <a:ext cx="24902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114799" y="5743642"/>
            <a:ext cx="0" cy="258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634246" y="5743642"/>
            <a:ext cx="0" cy="2583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630366" y="5197811"/>
            <a:ext cx="0" cy="223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114799" y="5081433"/>
            <a:ext cx="9728" cy="54582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62274" y="5115252"/>
            <a:ext cx="82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Khối</a:t>
            </a:r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765792" y="5665760"/>
            <a:ext cx="82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Khối</a:t>
            </a:r>
            <a:r>
              <a:rPr lang="en-US" dirty="0" smtClean="0"/>
              <a:t> 4</a:t>
            </a:r>
            <a:endParaRPr lang="en-US" dirty="0"/>
          </a:p>
        </p:txBody>
      </p:sp>
      <p:sp>
        <p:nvSpPr>
          <p:cNvPr id="45" name="Right Brace 44"/>
          <p:cNvSpPr/>
          <p:nvPr/>
        </p:nvSpPr>
        <p:spPr>
          <a:xfrm rot="16200000">
            <a:off x="3087117" y="3514928"/>
            <a:ext cx="92718" cy="299378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382314" y="4501706"/>
            <a:ext cx="149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142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endParaRPr lang="en-US" dirty="0"/>
          </a:p>
        </p:txBody>
      </p:sp>
      <p:sp>
        <p:nvSpPr>
          <p:cNvPr id="47" name="Right Brace 46"/>
          <p:cNvSpPr/>
          <p:nvPr/>
        </p:nvSpPr>
        <p:spPr>
          <a:xfrm rot="5400000">
            <a:off x="4300060" y="5326059"/>
            <a:ext cx="145044" cy="51556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124527" y="5675052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9" name="Right Brace 48"/>
          <p:cNvSpPr/>
          <p:nvPr/>
        </p:nvSpPr>
        <p:spPr>
          <a:xfrm>
            <a:off x="5282921" y="4871038"/>
            <a:ext cx="96476" cy="132548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436663" y="5326654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681288" y="3692545"/>
            <a:ext cx="18812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2)</a:t>
            </a:r>
            <a:endParaRPr lang="en-US" sz="20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ight Brace 51"/>
          <p:cNvSpPr/>
          <p:nvPr/>
        </p:nvSpPr>
        <p:spPr>
          <a:xfrm rot="5400000">
            <a:off x="2778908" y="4951892"/>
            <a:ext cx="181499" cy="249028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382314" y="6354925"/>
            <a:ext cx="125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43" grpId="0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/>
      <p:bldP spid="52" grpId="0" animBg="1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  <a:effectLst>
            <a:innerShdw blurRad="355600" dist="419100" dir="16200000">
              <a:prstClr val="black">
                <a:alpha val="47000"/>
              </a:prstClr>
            </a:innerShdw>
            <a:softEdge rad="698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7E3291-EB9D-4161-A772-D0D0D4502E04}"/>
              </a:ext>
            </a:extLst>
          </p:cNvPr>
          <p:cNvSpPr txBox="1"/>
          <p:nvPr/>
        </p:nvSpPr>
        <p:spPr>
          <a:xfrm>
            <a:off x="2776384" y="2415798"/>
            <a:ext cx="6486832" cy="214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Trò chơi: Tìm nhà cho thỏ con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186" y="3914873"/>
            <a:ext cx="14001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  <a:effectLst>
            <a:innerShdw blurRad="355600" dist="419100" dir="16200000">
              <a:prstClr val="black">
                <a:alpha val="47000"/>
              </a:prstClr>
            </a:innerShdw>
            <a:softEdge rad="698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70851" y="4459322"/>
            <a:ext cx="1352437" cy="2667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7227651" y="2298034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Chào các cậu tớ là Thỏ Con nhưng mà do mải chơi nên lạc đường rồi. Các cậu giúp tớ tìm đường về nhà nhé!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6667" y1="46167" x2="16667" y2="46167"/>
                        <a14:foregroundMark x1="35583" y1="49750" x2="35583" y2="49750"/>
                        <a14:foregroundMark x1="36333" y1="49417" x2="35667" y2="53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72375" y="4459322"/>
            <a:ext cx="2733472" cy="2660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31851"/>
            <a:ext cx="6096000" cy="60960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 flipH="1">
            <a:off x="7227651" y="2298034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A! Chào Lợn Con, tớ bị lạc đường rồi cậu có thể giúp tớ được không?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019800" y="3200224"/>
            <a:ext cx="3188792" cy="1804380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Được thôi nhưng cậu phải trả lời câu hỏi của tớ </a:t>
            </a:r>
            <a:r>
              <a:rPr lang="vi-VN" sz="2000" dirty="0" smtClean="0">
                <a:solidFill>
                  <a:schemeClr val="bg1"/>
                </a:solidFill>
                <a:latin typeface="+mj-lt"/>
              </a:rPr>
              <a:t>trước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6019800" y="3200224"/>
            <a:ext cx="3188792" cy="1804380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Chính xác chúc mừng cậu đã trả lời đúng. Giờ thì cậu hãy đi ra sông ở đó sẽ có người giúp cậu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Oval Callout 11"/>
          <p:cNvSpPr/>
          <p:nvPr/>
        </p:nvSpPr>
        <p:spPr>
          <a:xfrm flipH="1">
            <a:off x="7493833" y="2994262"/>
            <a:ext cx="3456562" cy="1180874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Cảm ơn cậu nhé!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5845" y="4772207"/>
            <a:ext cx="2587557" cy="253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1435 L 0.46524 0.016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3437 0.0030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6973" l="8887" r="91504">
                        <a14:foregroundMark x1="81641" y1="87793" x2="81641" y2="87793"/>
                        <a14:foregroundMark x1="56152" y1="19922" x2="79590" y2="23242"/>
                        <a14:foregroundMark x1="61035" y1="21289" x2="60059" y2="27441"/>
                        <a14:foregroundMark x1="79199" y1="20215" x2="78711" y2="23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2204" y="3344240"/>
            <a:ext cx="1319720" cy="1319720"/>
          </a:xfrm>
          <a:prstGeom prst="rect">
            <a:avLst/>
          </a:prstGeom>
        </p:spPr>
      </p:pic>
      <p:pic>
        <p:nvPicPr>
          <p:cNvPr id="4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148" y="3677055"/>
            <a:ext cx="1530235" cy="15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145949" y="3581398"/>
            <a:ext cx="807396" cy="159218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7412476" y="1624620"/>
            <a:ext cx="3832698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Chào Rùa Con! Cậu có thể giúp tớ tìm đường về nhà được không?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526536" y="1429790"/>
            <a:ext cx="3188792" cy="1804380"/>
          </a:xfrm>
          <a:prstGeom prst="wedgeEllipseCallou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Được thôi nhưng cậu phải trả lời được câu hỏi của tớ </a:t>
            </a:r>
            <a:r>
              <a:rPr lang="vi-VN" sz="2000" dirty="0" smtClean="0">
                <a:solidFill>
                  <a:schemeClr val="bg1"/>
                </a:solidFill>
                <a:latin typeface="+mj-lt"/>
              </a:rPr>
              <a:t>đã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3526536" y="1429790"/>
            <a:ext cx="3188792" cy="1804380"/>
          </a:xfrm>
          <a:prstGeom prst="wedgeEllipseCallou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Chính xác chúc mừng cậu đã trả lời đúng. Giờ thì cậu hãy đi thẳng là về được nhà rồi!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val Callout 9"/>
          <p:cNvSpPr/>
          <p:nvPr/>
        </p:nvSpPr>
        <p:spPr>
          <a:xfrm flipH="1">
            <a:off x="7725383" y="2267581"/>
            <a:ext cx="3456562" cy="1180874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Cảm ơn cậu nhé!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2" descr="250,000+ Hình ảnh Con Thỏ tải xuống miễn phí - Pikb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529" y="3677054"/>
            <a:ext cx="1530235" cy="15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9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25416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98099 -0.021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1541" y="1491742"/>
            <a:ext cx="5603132" cy="4476280"/>
          </a:xfrm>
          <a:prstGeom prst="rect">
            <a:avLst/>
          </a:prstGeom>
        </p:spPr>
      </p:pic>
      <p:pic>
        <p:nvPicPr>
          <p:cNvPr id="2050" name="Picture 2" descr="Hình ảnh Cửa Gỗ Nâu Phim Hoạt Hình Minh Họa Minh Họa Trang Trí Trang Trí  Nội Thất PNG , Cửa Clipart, Cửa Gỗ Nâu, Phim Hoạt Hình Minh Họa PNG miễn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4" b="914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67" y="5154231"/>
            <a:ext cx="377694" cy="4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4422" y1="54286" x2="20408" y2="14643"/>
                        <a14:foregroundMark x1="56463" y1="45357" x2="65306" y2="34643"/>
                        <a14:foregroundMark x1="72109" y1="42143" x2="74150" y2="3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3394" y="4449594"/>
            <a:ext cx="1430109" cy="2667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957208" y="2386620"/>
            <a:ext cx="3458252" cy="1804380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  <a:latin typeface="+mj-lt"/>
              </a:rPr>
              <a:t>Cảm ơn các cậu đã giúp tớ tìm được nhà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2" name="Picture 4" descr="Hình ảnh Phim Hoạt Hình Mặt Trời PNG , Mặt Trời, Hoạt Hình, Mặt Trời PNG  miễn phí tải tập tin PSDComment và Vector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0000" l="775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4" y="466928"/>
            <a:ext cx="1614790" cy="161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12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EXIT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6667" y1="46167" x2="16667" y2="46167"/>
                        <a14:foregroundMark x1="35583" y1="49750" x2="35583" y2="49750"/>
                        <a14:foregroundMark x1="36333" y1="49417" x2="35667" y2="53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72376" y="3187955"/>
            <a:ext cx="4039703" cy="3931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1247" y="569597"/>
            <a:ext cx="6096000" cy="646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bg1"/>
                </a:solidFill>
                <a:latin typeface="+mj-lt"/>
              </a:rPr>
              <a:t>Hãy tìm ra chiếc bình đựng số đậu lớn nhất giúp tớ nhé!</a:t>
            </a:r>
          </a:p>
        </p:txBody>
      </p:sp>
      <p:pic>
        <p:nvPicPr>
          <p:cNvPr id="1026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15" y="1328928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806" y="1328928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0" y="1371347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ình ảnh Lọ Thủy Tinh Kẹp Nghệ Thuật PNG , Bình, Clip Nghệ Thuật, Cốc Thủy  Tinh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531" y="1371347"/>
            <a:ext cx="2258441" cy="25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67327" y="3499104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34 + 567 </a:t>
            </a:r>
            <a:endParaRPr lang="en-US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56815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456 - 12</a:t>
            </a:r>
            <a:endParaRPr lang="en-US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28996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1000 – 455 </a:t>
            </a:r>
            <a:endParaRPr lang="en-US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8484" y="3495148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322 + 345</a:t>
            </a:r>
            <a:endParaRPr lang="en-US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538471" y="3974063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718484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667</a:t>
            </a:r>
            <a:endParaRPr lang="en-US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28996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+mj-lt"/>
              </a:rPr>
              <a:t>545</a:t>
            </a:r>
            <a:r>
              <a:rPr lang="vi-VN" dirty="0" smtClean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56814" y="4646763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444</a:t>
            </a:r>
            <a:endParaRPr lang="en-US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67327" y="4645152"/>
            <a:ext cx="1840993" cy="36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601 </a:t>
            </a:r>
            <a:endParaRPr lang="en-US" dirty="0">
              <a:latin typeface="+mj-lt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6489191" y="3974062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8538907" y="4013055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10489627" y="3979921"/>
            <a:ext cx="298705" cy="522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69891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</a:rPr>
              <a:t>1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18794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4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70327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3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61302" y="2594918"/>
            <a:ext cx="435864" cy="45308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2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490640" y="1409063"/>
            <a:ext cx="2292171" cy="24565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BACK</a:t>
            </a:r>
            <a:endParaRPr lang="en-US" dirty="0"/>
          </a:p>
        </p:txBody>
      </p:sp>
      <p:sp>
        <p:nvSpPr>
          <p:cNvPr id="26" name="Oval Callout 25"/>
          <p:cNvSpPr/>
          <p:nvPr/>
        </p:nvSpPr>
        <p:spPr>
          <a:xfrm flipH="1">
            <a:off x="8295426" y="5160598"/>
            <a:ext cx="2846115" cy="1106015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tx1"/>
                </a:solidFill>
                <a:latin typeface="+mj-lt"/>
              </a:rPr>
              <a:t>Đáp án là bình số 4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554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 animBg="1"/>
      <p:bldP spid="11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2" grpId="0" animBg="1"/>
      <p:bldP spid="21" grpId="0" animBg="1"/>
      <p:bldP spid="22" grpId="0" animBg="1"/>
      <p:bldP spid="23" grpId="0" animBg="1"/>
      <p:bldP spid="20" grpId="0" animBg="1"/>
      <p:bldP spid="26" grpId="0" animBg="1"/>
      <p:bldP spid="2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18" b="96973" l="8887" r="91504">
                        <a14:foregroundMark x1="81641" y1="87793" x2="81641" y2="87793"/>
                        <a14:foregroundMark x1="56152" y1="19922" x2="79590" y2="23242"/>
                        <a14:foregroundMark x1="61035" y1="21289" x2="60059" y2="27441"/>
                        <a14:foregroundMark x1="79199" y1="20215" x2="78711" y2="23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116" y="4239186"/>
            <a:ext cx="2438399" cy="2438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1247" y="569597"/>
            <a:ext cx="6096000" cy="8798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bác ngư dân A đánh được 398 con cá. Bác ngư dân B đánh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con cá. Hỏi tổng số cá 2 bác ngư dân A và B đánh được là bao nhiêu con?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4955702" y="2656511"/>
            <a:ext cx="1021465" cy="10214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60649" y="1971274"/>
            <a:ext cx="1363298" cy="468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5493014" y="3102781"/>
            <a:ext cx="1021465" cy="1021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4422065" y="3277714"/>
            <a:ext cx="1021465" cy="1021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009924" y="3571163"/>
            <a:ext cx="1021465" cy="1021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287483" y="2640044"/>
            <a:ext cx="1021465" cy="1021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5120087" y="3729628"/>
            <a:ext cx="1021465" cy="102146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415372" y="2749432"/>
            <a:ext cx="3463048" cy="20330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758569" y="3047992"/>
            <a:ext cx="1021465" cy="1021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6839558" y="3599621"/>
            <a:ext cx="1021465" cy="1021465"/>
          </a:xfrm>
          <a:prstGeom prst="rect">
            <a:avLst/>
          </a:prstGeom>
        </p:spPr>
      </p:pic>
      <p:cxnSp>
        <p:nvCxnSpPr>
          <p:cNvPr id="15" name="Straight Connector 14"/>
          <p:cNvCxnSpPr>
            <a:stCxn id="11" idx="4"/>
            <a:endCxn id="16" idx="0"/>
          </p:cNvCxnSpPr>
          <p:nvPr/>
        </p:nvCxnSpPr>
        <p:spPr>
          <a:xfrm>
            <a:off x="6146896" y="4782513"/>
            <a:ext cx="0" cy="2545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17514" y="5037099"/>
            <a:ext cx="1658764" cy="61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 A: 398 con cá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9503516" y="2668917"/>
            <a:ext cx="1021465" cy="10214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8684275" y="3249256"/>
            <a:ext cx="1021465" cy="1021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0083105" y="3087954"/>
            <a:ext cx="1021465" cy="10214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9382297" y="3701170"/>
            <a:ext cx="1021465" cy="102146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677582" y="2720974"/>
            <a:ext cx="3463048" cy="20330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1020779" y="3019534"/>
            <a:ext cx="1021465" cy="10214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5608">
            <a:off x="10461536" y="3784648"/>
            <a:ext cx="1021465" cy="1021465"/>
          </a:xfrm>
          <a:prstGeom prst="rect">
            <a:avLst/>
          </a:prstGeom>
        </p:spPr>
      </p:pic>
      <p:cxnSp>
        <p:nvCxnSpPr>
          <p:cNvPr id="26" name="Straight Connector 25"/>
          <p:cNvCxnSpPr>
            <a:stCxn id="23" idx="4"/>
            <a:endCxn id="27" idx="0"/>
          </p:cNvCxnSpPr>
          <p:nvPr/>
        </p:nvCxnSpPr>
        <p:spPr>
          <a:xfrm>
            <a:off x="10409106" y="4754055"/>
            <a:ext cx="0" cy="267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451126" y="5021195"/>
            <a:ext cx="1915959" cy="610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+mj-lt"/>
              </a:rPr>
              <a:t>Bác B: </a:t>
            </a:r>
            <a:r>
              <a:rPr lang="vi-VN" dirty="0" smtClean="0">
                <a:latin typeface="+mj-lt"/>
              </a:rPr>
              <a:t>57 </a:t>
            </a:r>
            <a:r>
              <a:rPr lang="vi-VN" dirty="0" smtClean="0">
                <a:latin typeface="+mj-lt"/>
              </a:rPr>
              <a:t>con cá</a:t>
            </a:r>
            <a:endParaRPr lang="en-US" dirty="0">
              <a:latin typeface="+mj-lt"/>
            </a:endParaRPr>
          </a:p>
        </p:txBody>
      </p:sp>
      <p:sp>
        <p:nvSpPr>
          <p:cNvPr id="30" name="Right Brace 29"/>
          <p:cNvSpPr/>
          <p:nvPr/>
        </p:nvSpPr>
        <p:spPr>
          <a:xfrm rot="5400000">
            <a:off x="8151571" y="2877588"/>
            <a:ext cx="381457" cy="604957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05730" y="6193247"/>
            <a:ext cx="1673137" cy="468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 số cá?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337" y="182586"/>
            <a:ext cx="4407391" cy="25383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</a:p>
          <a:p>
            <a:pPr algn="ctr"/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cá của hai bác ngư dân A và B đánh được là:</a:t>
            </a:r>
          </a:p>
          <a:p>
            <a:pPr algn="ctr"/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398 +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(con cá)</a:t>
            </a:r>
          </a:p>
          <a:p>
            <a:pPr algn="ctr"/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cá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hlinkClick r:id="rId6" action="ppaction://hlinksldjump"/>
          </p:cNvPr>
          <p:cNvSpPr/>
          <p:nvPr/>
        </p:nvSpPr>
        <p:spPr>
          <a:xfrm>
            <a:off x="11031166" y="6420255"/>
            <a:ext cx="1160834" cy="4377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BACK</a:t>
            </a:r>
            <a:endParaRPr lang="en-US" dirty="0"/>
          </a:p>
        </p:txBody>
      </p:sp>
      <p:sp>
        <p:nvSpPr>
          <p:cNvPr id="34" name="Oval Callout 33"/>
          <p:cNvSpPr/>
          <p:nvPr/>
        </p:nvSpPr>
        <p:spPr>
          <a:xfrm flipH="1">
            <a:off x="2496882" y="5458385"/>
            <a:ext cx="2846115" cy="1106015"/>
          </a:xfrm>
          <a:prstGeom prst="wedgeEllipseCallou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là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cá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13443" y="4150212"/>
            <a:ext cx="855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77164" y="4078158"/>
            <a:ext cx="855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...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968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6" grpId="0" animBg="1"/>
      <p:bldP spid="23" grpId="0" animBg="1"/>
      <p:bldP spid="27" grpId="0" animBg="1"/>
      <p:bldP spid="30" grpId="0" animBg="1"/>
      <p:bldP spid="31" grpId="0" animBg="1"/>
      <p:bldP spid="32" grpId="0" animBg="1"/>
      <p:bldP spid="34" grpId="0" animBg="1"/>
      <p:bldP spid="3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288690" y="1302967"/>
            <a:ext cx="5161936" cy="1821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TẠM BIỆT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VÀ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HẸN GẶP LẠI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95125" y="3561816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= ? 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025527" y="3561816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=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237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170133" y="3274497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3924948" y="3274497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200+500=700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943410" y="3429000"/>
            <a:ext cx="404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263+18=?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641320" y="3429000"/>
            <a:ext cx="593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263+18=281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582162" y="3446823"/>
            <a:ext cx="579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375027" y="3446822"/>
            <a:ext cx="620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550-250=300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C8DFC5-C658-4122-91E9-18577E84C9A3}"/>
                </a:ext>
              </a:extLst>
            </p:cNvPr>
            <p:cNvSpPr txBox="1"/>
            <p:nvPr/>
          </p:nvSpPr>
          <p:spPr>
            <a:xfrm>
              <a:off x="2931242" y="1486716"/>
              <a:ext cx="6486832" cy="1646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4000" b="1" dirty="0">
                  <a:solidFill>
                    <a:srgbClr val="1B88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1 000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7C65A3-0324-4A0C-B72E-21CFD505B3D2}"/>
              </a:ext>
            </a:extLst>
          </p:cNvPr>
          <p:cNvSpPr/>
          <p:nvPr/>
        </p:nvSpPr>
        <p:spPr>
          <a:xfrm>
            <a:off x="1485899" y="81098"/>
            <a:ext cx="9067800" cy="611627"/>
          </a:xfrm>
          <a:prstGeom prst="roundRect">
            <a:avLst/>
          </a:prstGeom>
          <a:ln>
            <a:solidFill>
              <a:srgbClr val="0192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757</Words>
  <Application>Microsoft Office PowerPoint</Application>
  <PresentationFormat>Widescreen</PresentationFormat>
  <Paragraphs>144</Paragraphs>
  <Slides>23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Calibri Light</vt:lpstr>
      <vt:lpstr>Coiny</vt:lpstr>
      <vt:lpstr>等线</vt:lpstr>
      <vt:lpstr>FZHei-B01S</vt:lpstr>
      <vt:lpstr>Patrick Hand</vt:lpstr>
      <vt:lpstr>SVN-Cookies</vt:lpstr>
      <vt:lpstr>Times New Roman</vt:lpstr>
      <vt:lpstr>杨任东竹石体-Medium</vt:lpstr>
      <vt:lpstr>1_Office Theme</vt:lpstr>
      <vt:lpstr>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45</cp:revision>
  <dcterms:created xsi:type="dcterms:W3CDTF">2022-05-03T14:04:29Z</dcterms:created>
  <dcterms:modified xsi:type="dcterms:W3CDTF">2022-08-18T02:49:20Z</dcterms:modified>
</cp:coreProperties>
</file>