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0" autoAdjust="0"/>
  </p:normalViewPr>
  <p:slideViewPr>
    <p:cSldViewPr snapToGrid="0">
      <p:cViewPr varScale="1">
        <p:scale>
          <a:sx n="82" d="100"/>
          <a:sy n="82" d="100"/>
        </p:scale>
        <p:origin x="1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</a:t>
            </a:r>
            <a:r>
              <a:rPr lang="en-US" sz="4400" dirty="0" smtClean="0">
                <a:solidFill>
                  <a:schemeClr val="tx1"/>
                </a:solidFill>
              </a:rPr>
              <a:t>- </a:t>
            </a:r>
            <a:r>
              <a:rPr lang="en-US" sz="4400" dirty="0">
                <a:solidFill>
                  <a:schemeClr val="tx1"/>
                </a:solidFill>
              </a:rPr>
              <a:t>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18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</a:t>
            </a:r>
            <a:r>
              <a:rPr lang="en-US" sz="32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394450" y="117173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530</Words>
  <Application>Microsoft Office PowerPoint</Application>
  <PresentationFormat>Widescreen</PresentationFormat>
  <Paragraphs>158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2022-05-03T09:34:37Z</dcterms:created>
  <dcterms:modified xsi:type="dcterms:W3CDTF">2022-08-18T02:26:42Z</dcterms:modified>
</cp:coreProperties>
</file>