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1" r:id="rId10"/>
    <p:sldId id="267" r:id="rId11"/>
    <p:sldId id="268" r:id="rId12"/>
    <p:sldId id="271" r:id="rId13"/>
    <p:sldId id="270" r:id="rId14"/>
    <p:sldId id="273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4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9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24F3-6287-4CD6-9C80-9BD36F928D9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9B8D-4E51-4E65-B3B2-40ADF888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>
          <a:xfrm>
            <a:off x="11645" y="0"/>
            <a:ext cx="12180355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0573" y="2756788"/>
            <a:ext cx="771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GIÁO DỤC THỂ CHẤT 4- TUẦN 14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3" y="3916392"/>
            <a:ext cx="1176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BÀI DẠY : ĐỘI HÌNH ĐỘI NGŨ – TRÒ CHƠI “ NÉM BÓNG VÀO RỔ” 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320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939" r="3609" b="6239"/>
          <a:stretch/>
        </p:blipFill>
        <p:spPr>
          <a:xfrm>
            <a:off x="0" y="0"/>
            <a:ext cx="121932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889" y="1587260"/>
            <a:ext cx="3795623" cy="314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vi-VN" sz="2800" b="1" dirty="0">
                <a:solidFill>
                  <a:schemeClr val="bg1"/>
                </a:solidFill>
              </a:rPr>
              <a:t>ĐỘNG TÁC ĐI THƯỜNG THEO HƯỚNG PHẢI TRÁI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4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7006" r="3866" b="7155"/>
          <a:stretch/>
        </p:blipFill>
        <p:spPr>
          <a:xfrm>
            <a:off x="0" y="0"/>
            <a:ext cx="121939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3842" y="1745613"/>
            <a:ext cx="53790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000" b="1" dirty="0">
                <a:solidFill>
                  <a:srgbClr val="C00000"/>
                </a:solidFill>
                <a:latin typeface="+mj-lt"/>
              </a:rPr>
              <a:t>Học sinh dễ sai chân khi thực hiện di chuyển khúc vòng phải, vòng trái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vi-VN" sz="2000" b="1" dirty="0">
                <a:solidFill>
                  <a:srgbClr val="C00000"/>
                </a:solidFill>
                <a:latin typeface="+mj-lt"/>
              </a:rPr>
              <a:t>Khi thực hiện vòng phải , vòng trái chúng ta cần dóng hàng ngang và hàng dọc 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4008" y="500180"/>
            <a:ext cx="51289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LƯU Ý KHI THỰC HIỆN</a:t>
            </a:r>
          </a:p>
          <a:p>
            <a:pPr algn="ctr"/>
            <a:r>
              <a:rPr lang="vi-VN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ĐI THƯỜNG THEO NHỊP 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94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b="7604"/>
          <a:stretch/>
        </p:blipFill>
        <p:spPr>
          <a:xfrm>
            <a:off x="-1" y="-1"/>
            <a:ext cx="121854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2542389"/>
            <a:ext cx="10921041" cy="4315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6193" y="169708"/>
            <a:ext cx="9333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chơi “ Ném bóng vào rổ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" y="510603"/>
            <a:ext cx="1889604" cy="2230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808" y="169708"/>
            <a:ext cx="1055457" cy="22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8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36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3086" y="2731680"/>
            <a:ext cx="43460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 lỏng 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22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113" y="862642"/>
            <a:ext cx="86350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b="1" dirty="0">
                <a:solidFill>
                  <a:schemeClr val="bg1"/>
                </a:solidFill>
                <a:latin typeface="+mj-lt"/>
              </a:rPr>
              <a:t>                              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DẶN DÒ</a:t>
            </a:r>
          </a:p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chemeClr val="bg1"/>
                </a:solidFill>
                <a:latin typeface="+mj-lt"/>
              </a:rPr>
              <a:t>- Mỗi ngày các con tích cực ôn luyện các động tác quay các hướng 10 lần </a:t>
            </a:r>
          </a:p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chemeClr val="bg1"/>
                </a:solidFill>
                <a:latin typeface="+mj-lt"/>
              </a:rPr>
              <a:t>- Thực hiện động tác đi thường theo nhịp vòng phải vòng trái nhiều lần để chuẩn bị tốt cho bài đi đều.</a:t>
            </a:r>
          </a:p>
          <a:p>
            <a:pPr marL="285750" indent="-285750" algn="ctr">
              <a:lnSpc>
                <a:spcPct val="200000"/>
              </a:lnSpc>
              <a:buFontTx/>
              <a:buChar char="-"/>
            </a:pPr>
            <a:r>
              <a:rPr lang="vi-VN" sz="2000" b="1" dirty="0">
                <a:solidFill>
                  <a:schemeClr val="bg1"/>
                </a:solidFill>
                <a:latin typeface="+mj-lt"/>
              </a:rPr>
              <a:t>Rèn luyện thêm bài thể dục phát triển chung để có sức khỏe tốt </a:t>
            </a:r>
          </a:p>
          <a:p>
            <a:pPr marL="285750" indent="-285750" algn="ctr">
              <a:lnSpc>
                <a:spcPct val="200000"/>
              </a:lnSpc>
              <a:buFontTx/>
              <a:buChar char="-"/>
            </a:pPr>
            <a:r>
              <a:rPr lang="vi-VN" sz="2000" b="1" dirty="0">
                <a:solidFill>
                  <a:schemeClr val="bg1"/>
                </a:solidFill>
                <a:latin typeface="+mj-lt"/>
              </a:rPr>
              <a:t>Chúc các con khỏe mạnh hoàn thành tốt nội dung học tập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81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3660" r="2571" b="5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8566" y="336278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Yêu cầu cần đạt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705" y="1259608"/>
            <a:ext cx="5398122" cy="503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b="1" dirty="0">
                <a:solidFill>
                  <a:srgbClr val="C00000"/>
                </a:solidFill>
              </a:rPr>
              <a:t>HS ghi nhớ được cách tập hợp hàng ngang dòng hàng điểm số. Thực hiện đúng động tác quay sau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b="1" dirty="0">
                <a:solidFill>
                  <a:srgbClr val="C00000"/>
                </a:solidFill>
              </a:rPr>
              <a:t>Biết cách đi thường theo nhịp chuyển hướng phải, trái, đúng nhịp, đúng hướng.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b="1" dirty="0">
                <a:solidFill>
                  <a:srgbClr val="C00000"/>
                </a:solidFill>
              </a:rPr>
              <a:t>Chuẩn bị và tham gia được trò chơi “Ném bóng vào rổ”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b="1" dirty="0">
                <a:solidFill>
                  <a:srgbClr val="C00000"/>
                </a:solidFill>
              </a:rPr>
              <a:t>Tích cực tập luyện các nội dung của tiết học trong tập luyện hàng ngày để rèn luyện thân thể khỏe mạnh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b="1" dirty="0">
                <a:solidFill>
                  <a:srgbClr val="C00000"/>
                </a:solidFill>
              </a:rPr>
              <a:t> hình thành ý thức tự giác, nghiêm túc khi tham gia các hoạt động tập luyện.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3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587" y="2130724"/>
            <a:ext cx="11256608" cy="23982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Chúng mình cùng khởi động nào 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362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2580" b="4715"/>
          <a:stretch/>
        </p:blipFill>
        <p:spPr>
          <a:xfrm>
            <a:off x="0" y="0"/>
            <a:ext cx="12192000" cy="6882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8508" y="3626758"/>
            <a:ext cx="95349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+mj-lt"/>
              </a:rPr>
              <a:t>Tập hợp hàng ngang,</a:t>
            </a:r>
          </a:p>
          <a:p>
            <a:pPr algn="ctr"/>
            <a:r>
              <a:rPr lang="vi-VN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+mj-lt"/>
              </a:rPr>
              <a:t> dóng hàng, điểm số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43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11186" r="21669" b="72361"/>
          <a:stretch/>
        </p:blipFill>
        <p:spPr>
          <a:xfrm>
            <a:off x="5419726" y="3171824"/>
            <a:ext cx="4772024" cy="2480441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đưa tay trái sang ngang cao bằng vai học sinh tập hợp từ thấp đến cao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071467" y="1586033"/>
            <a:ext cx="3358158" cy="134766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</a:rPr>
              <a:t>Thành 1 (2,3,4...) hàng ngang -tập hợp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0627" y="5725774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266700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91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34166" r="6838" b="48889"/>
          <a:stretch/>
        </p:blipFill>
        <p:spPr>
          <a:xfrm>
            <a:off x="7618907" y="1612896"/>
            <a:ext cx="4306393" cy="13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57778" r="7936" b="26805"/>
          <a:stretch/>
        </p:blipFill>
        <p:spPr>
          <a:xfrm>
            <a:off x="7618907" y="3933826"/>
            <a:ext cx="4472116" cy="16383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618907" y="670612"/>
            <a:ext cx="2552701" cy="85089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Nhìn phải – thẳng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5607" y="3048880"/>
            <a:ext cx="2601418" cy="884946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KHẨU LỆNH </a:t>
            </a:r>
          </a:p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Thôi !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228601" y="1104900"/>
            <a:ext cx="5600700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đầu hàng đứng làm chuẩn học sinh khác đánh mặt qua phải dóng hàng, mỗi bạn cách nhau một khửu tay. Khi có khẩu lệnh “ Thôi!”học sinh bỏ tay xuống và trở về tư thế đứng nghiêm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752" y="59573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94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33375" y="1266825"/>
            <a:ext cx="4200525" cy="4953000"/>
          </a:xfrm>
          <a:prstGeom prst="verticalScroll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HÀNG NGANG </a:t>
            </a:r>
          </a:p>
          <a:p>
            <a:pPr algn="ctr">
              <a:lnSpc>
                <a:spcPct val="200000"/>
              </a:lnSpc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mặt qua trái, hô to số của mình và trở về tư thế đứng nghiêm. Người cuối cùng hô to số của mình và hô “ HẾT”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73194" r="-182" b="417"/>
          <a:stretch/>
        </p:blipFill>
        <p:spPr>
          <a:xfrm>
            <a:off x="4982712" y="1590674"/>
            <a:ext cx="6839383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2931" y="5881181"/>
            <a:ext cx="7378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Học sinh quan sát tranh 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1" y="41375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Tập hợp hàng ngang, dóng hàng, điểm số, dàn hàng, dồn hàng 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37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2580" b="4715"/>
          <a:stretch/>
        </p:blipFill>
        <p:spPr>
          <a:xfrm>
            <a:off x="0" y="0"/>
            <a:ext cx="12192000" cy="6882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693" y="4161595"/>
            <a:ext cx="110466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Ôn </a:t>
            </a:r>
            <a:r>
              <a:rPr lang="vi-VN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lại</a:t>
            </a:r>
            <a:r>
              <a:rPr lang="vi-VN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vi-VN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động</a:t>
            </a:r>
            <a:r>
              <a:rPr lang="vi-VN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vi-VN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tác</a:t>
            </a:r>
            <a:r>
              <a:rPr lang="vi-VN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 quay sau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05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71389"/>
          <a:stretch/>
        </p:blipFill>
        <p:spPr>
          <a:xfrm>
            <a:off x="3430843" y="1127998"/>
            <a:ext cx="7386681" cy="373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09" y="5070268"/>
            <a:ext cx="7076615" cy="154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81" y="102486"/>
            <a:ext cx="1519065" cy="1354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" y="500332"/>
            <a:ext cx="3536322" cy="4362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8819" y="215544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Động tác quay sau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478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14</cp:revision>
  <dcterms:created xsi:type="dcterms:W3CDTF">2021-12-05T02:05:06Z</dcterms:created>
  <dcterms:modified xsi:type="dcterms:W3CDTF">2023-03-18T15:47:45Z</dcterms:modified>
</cp:coreProperties>
</file>