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37DF-2FD5-4A4C-8CD8-E64A438AED9D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097E-400B-427C-9F92-E35C37FD6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988" y="1259305"/>
            <a:ext cx="976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Giáo dục thể chất 3 – tuần 14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0318" y="2182635"/>
            <a:ext cx="8809527" cy="1840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Bài dạy: Đội hình đội ngũ</a:t>
            </a:r>
          </a:p>
          <a:p>
            <a:pPr algn="ctr">
              <a:lnSpc>
                <a:spcPct val="150000"/>
              </a:lnSpc>
            </a:pPr>
            <a:r>
              <a:rPr lang="vi-V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– Trò chơi “ Đứng ngồi theo hiệu lệnh”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73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3140" y="1233577"/>
            <a:ext cx="8471139" cy="192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</a:rPr>
              <a:t>CHƠI TRÒ CHƠI “ĐỨNG LÊN NGỒI XUỐNG THEO HIỆU LỆNH”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5315" y="2165079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THẢ LỎNG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46344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491" y="258792"/>
            <a:ext cx="97823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                      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DẶN DÒ</a:t>
            </a:r>
          </a:p>
          <a:p>
            <a:pPr algn="ctr">
              <a:lnSpc>
                <a:spcPct val="20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Mỗi ngày các con tích cực ôn luyện các động tác quay các hướng 10 lần </a:t>
            </a:r>
          </a:p>
          <a:p>
            <a:pPr algn="ctr">
              <a:lnSpc>
                <a:spcPct val="20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Thực hiện động tác di chuyển hướng phải, trái nhiều lần </a:t>
            </a:r>
          </a:p>
          <a:p>
            <a:pPr marL="285750" indent="-285750" algn="ctr">
              <a:lnSpc>
                <a:spcPct val="200000"/>
              </a:lnSpc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Rèn luyện thêm bài thể dục phát triển chung để có sức khỏe tốt </a:t>
            </a:r>
          </a:p>
          <a:p>
            <a:pPr marL="285750" indent="-285750" algn="ctr">
              <a:lnSpc>
                <a:spcPct val="200000"/>
              </a:lnSpc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Chúc các con khỏe mạnh hoàn thành tốt nội dung học tập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9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38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24355" y="189781"/>
            <a:ext cx="6668219" cy="802257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NỘI DUNG BÀI HỌC </a:t>
            </a:r>
            <a:endParaRPr lang="en-US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147" y="1359074"/>
            <a:ext cx="2639684" cy="206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1. Ôn di chuyển hướng phải trái 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811" y="1526876"/>
            <a:ext cx="2820838" cy="255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2. Chơi trì chơi  “Đứng ngồi theo hiệu lênh” 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28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1" y="0"/>
            <a:ext cx="12192000" cy="6855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4931" y="1431985"/>
            <a:ext cx="4527201" cy="1417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Yêu cầu cần đạt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71468" y="2562043"/>
            <a:ext cx="577970" cy="5089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71468" y="3773921"/>
            <a:ext cx="577970" cy="5089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1468" y="4899839"/>
            <a:ext cx="577970" cy="5089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303917" y="2496088"/>
            <a:ext cx="6098876" cy="736029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Yêu cầu thực hiện các bài tập tương đối chính xác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303917" y="3660388"/>
            <a:ext cx="6098876" cy="736027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Học sinh thực hiện nghiêm túc tích cực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303917" y="4779105"/>
            <a:ext cx="6098876" cy="7504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Hình thành thói quen rèn luyện thể thao hằng ngày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12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4117" r="4545" b="7604"/>
          <a:stretch/>
        </p:blipFill>
        <p:spPr>
          <a:xfrm>
            <a:off x="-1" y="-1"/>
            <a:ext cx="1220778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96117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6126" r="3404" b="5934"/>
          <a:stretch/>
        </p:blipFill>
        <p:spPr>
          <a:xfrm>
            <a:off x="-23781" y="0"/>
            <a:ext cx="12215781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078302" y="301925"/>
            <a:ext cx="8729932" cy="93165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</a:rPr>
              <a:t>ÔN TẬP HỢP HÀNG NGANG, DÓNG HÀNG, ĐIỂM SỐ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819" y="1309633"/>
            <a:ext cx="741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721877" y="2509962"/>
            <a:ext cx="2475781" cy="1200692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4017"/>
          <a:stretch/>
        </p:blipFill>
        <p:spPr>
          <a:xfrm>
            <a:off x="3209491" y="3881886"/>
            <a:ext cx="6383083" cy="24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38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244" r="3266" b="6392"/>
          <a:stretch/>
        </p:blipFill>
        <p:spPr>
          <a:xfrm>
            <a:off x="13851" y="0"/>
            <a:ext cx="12178149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42102" y="1104030"/>
            <a:ext cx="403281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Ôn di chuyển </a:t>
            </a:r>
          </a:p>
          <a:p>
            <a:pPr algn="ctr">
              <a:lnSpc>
                <a:spcPct val="200000"/>
              </a:lnSpc>
            </a:pPr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hướng phải, trái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54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804" r="2580" b="3954"/>
          <a:stretch/>
        </p:blipFill>
        <p:spPr>
          <a:xfrm>
            <a:off x="-1" y="-1"/>
            <a:ext cx="12203837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279" y="3899140"/>
            <a:ext cx="10860657" cy="146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CHÚNG TA HÃY TẬP LUYỆN THƯỜNG XUYÊN ĐỂ CÁC ĐỘNG TÁC ĐỘI HÌNH ĐỘI NGŨ THẬT CHÍNH XÁC VÀ ĐẠT ĐƯỢC KỸ THUẬT ĐẸP NHÉ 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9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11</cp:revision>
  <dcterms:created xsi:type="dcterms:W3CDTF">2021-12-05T06:26:10Z</dcterms:created>
  <dcterms:modified xsi:type="dcterms:W3CDTF">2023-03-18T15:46:10Z</dcterms:modified>
</cp:coreProperties>
</file>