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2192000" cy="6858000"/>
  <p:notesSz cx="6858000" cy="9144000"/>
  <p:defaultTextStyle>
    <a:defPPr>
      <a:defRPr lang="en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79"/>
  </p:normalViewPr>
  <p:slideViewPr>
    <p:cSldViewPr snapToGrid="0" snapToObjects="1">
      <p:cViewPr varScale="1">
        <p:scale>
          <a:sx n="121" d="100"/>
          <a:sy n="121" d="100"/>
        </p:scale>
        <p:origin x="200" y="3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EA31DC-41D3-E141-91CF-4511125E9C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FE43D3C-A074-454F-BE24-7EA9E1D68C9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C97709-5AAF-9040-9960-70825D26E6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63F11-AE5E-CF4D-8B1F-16896F1D23D7}" type="datetimeFigureOut">
              <a:rPr lang="en-VN" smtClean="0"/>
              <a:t>19/12/2021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907F11-8729-344E-8C1C-4972D84C68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B9E77A-F334-9D48-8EF3-22D2F5CC61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7DB65-BA20-C64B-81F6-52C80D7BB3A7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7083976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A8B9A2-4AE2-DD43-BD92-F29416FA0B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BA39A4A-1B91-8C40-85CE-16D83C6B6D5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D34C00-93BC-D742-BA79-367EF1DFE0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63F11-AE5E-CF4D-8B1F-16896F1D23D7}" type="datetimeFigureOut">
              <a:rPr lang="en-VN" smtClean="0"/>
              <a:t>19/12/2021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80493D-95FE-524D-838E-9BC3C3368D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9861DB-523F-AB4A-87A4-DA0D32B17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7DB65-BA20-C64B-81F6-52C80D7BB3A7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3759147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7070116-FF90-0142-A5B9-F64B2526DE3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87BF039-D080-A44C-BB8D-C1FC63F1389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26CA8C-489C-E54E-A260-604044B71C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63F11-AE5E-CF4D-8B1F-16896F1D23D7}" type="datetimeFigureOut">
              <a:rPr lang="en-VN" smtClean="0"/>
              <a:t>19/12/2021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FBEC0C-E914-4E4D-AE82-E6E4435E50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9E80C7-36B0-5140-A216-007C0CF192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7DB65-BA20-C64B-81F6-52C80D7BB3A7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0102074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C5ACB-4B9D-FA47-B2AB-3134EC634C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D47FDD-AF17-D345-AB5E-16E6159A79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E4B970-F213-FD45-8469-3051336371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63F11-AE5E-CF4D-8B1F-16896F1D23D7}" type="datetimeFigureOut">
              <a:rPr lang="en-VN" smtClean="0"/>
              <a:t>19/12/2021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134F9A-DE30-D74A-A56D-8C2DDF6BFB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230D12-694F-D240-AE5F-436A02D3D8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7DB65-BA20-C64B-81F6-52C80D7BB3A7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42528975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5DF886-BF8F-514F-A224-9356C2270D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CC9533-3D9F-8746-BFA6-0AC085DB46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6E9781-0E4A-A240-B3DF-02164D92C0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63F11-AE5E-CF4D-8B1F-16896F1D23D7}" type="datetimeFigureOut">
              <a:rPr lang="en-VN" smtClean="0"/>
              <a:t>19/12/2021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59AE63-7F20-2846-81A0-F10C0117DC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7739F3-D874-6F4D-9CEC-322159E038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7DB65-BA20-C64B-81F6-52C80D7BB3A7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8246565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B71662-3590-1448-8FC9-570EE5529A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31A179-F55C-5646-AF0F-BE7EEDBB180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31117AD-9302-7C47-8790-93F778D7FD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17B064A-487A-794B-BD9E-C714AB3182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63F11-AE5E-CF4D-8B1F-16896F1D23D7}" type="datetimeFigureOut">
              <a:rPr lang="en-VN" smtClean="0"/>
              <a:t>19/12/2021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9DC1D36-9B3A-6446-8B31-0669ED47DC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AF87B74-624A-0C4F-814C-FDFBBDB545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7DB65-BA20-C64B-81F6-52C80D7BB3A7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6635812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A8DE74-E5F4-9347-8E32-ADEE78ADA5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311594-7582-754E-8608-801DBF7B79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28F2A1-DC57-9B48-8EB6-38A759C2BC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A5C3206-5CB9-604C-B73A-76FF3B7E7B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03F1F55-95E7-4944-BE5B-44B4548684B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6B65564-C286-9A4A-971C-FCD338692B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63F11-AE5E-CF4D-8B1F-16896F1D23D7}" type="datetimeFigureOut">
              <a:rPr lang="en-VN" smtClean="0"/>
              <a:t>19/12/2021</a:t>
            </a:fld>
            <a:endParaRPr lang="en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1D7FD10-DF73-9945-B618-CD276B54D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24DDA0B-3F48-6D4C-A38D-09D38DF62A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7DB65-BA20-C64B-81F6-52C80D7BB3A7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6147052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3C1714-B05B-B64F-A914-6CF9A36180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73EA162-34CD-2D49-AD11-1828719B36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63F11-AE5E-CF4D-8B1F-16896F1D23D7}" type="datetimeFigureOut">
              <a:rPr lang="en-VN" smtClean="0"/>
              <a:t>19/12/2021</a:t>
            </a:fld>
            <a:endParaRPr lang="en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0BF8F84-476D-6E4D-A44C-31D04DB9CE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09F9E8D-A45A-8643-B973-B59DB8B4E4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7DB65-BA20-C64B-81F6-52C80D7BB3A7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5866581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3C59139-69AF-F94B-9F5B-9AAFFCB399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63F11-AE5E-CF4D-8B1F-16896F1D23D7}" type="datetimeFigureOut">
              <a:rPr lang="en-VN" smtClean="0"/>
              <a:t>19/12/2021</a:t>
            </a:fld>
            <a:endParaRPr lang="en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512C640-A295-5E4E-864A-FE6DB90015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DD2CB3-9DB7-B344-937B-0321F08B05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7DB65-BA20-C64B-81F6-52C80D7BB3A7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1908173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BBCBEF-6E4C-6F4D-B625-59F8D417F9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18DE91-BF3C-654E-ACF8-023C3CEEB8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C8833B5-0E6D-A646-A4D0-E6437D4915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E4E84A2-4CD0-A04B-AF5D-9288AEE6A8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63F11-AE5E-CF4D-8B1F-16896F1D23D7}" type="datetimeFigureOut">
              <a:rPr lang="en-VN" smtClean="0"/>
              <a:t>19/12/2021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7DC32D-A565-1241-9B54-200C56A8AC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CE49B1F-8CC0-8C41-A304-A271A081A6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7DB65-BA20-C64B-81F6-52C80D7BB3A7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9448108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975A9B-9E87-0B47-9D44-8DB8FD39EB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767C2AF-F35D-DB42-ACE7-515C7283F15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7FD721E-0175-6345-9F0D-C8ADDC860E3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9E9C752-336E-DE4C-8A12-7B71C30A8D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63F11-AE5E-CF4D-8B1F-16896F1D23D7}" type="datetimeFigureOut">
              <a:rPr lang="en-VN" smtClean="0"/>
              <a:t>19/12/2021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054898E-CD73-E947-8AC9-A0BF30BA6F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11E145-1E01-A648-98AD-4A49311335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7DB65-BA20-C64B-81F6-52C80D7BB3A7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7392111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3C20F13-9900-354D-98E3-669B3EB8B9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3851C3-45CB-3A43-B64B-E3E727B048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65C24F-C559-BF4F-8ACC-6433D7F6058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E63F11-AE5E-CF4D-8B1F-16896F1D23D7}" type="datetimeFigureOut">
              <a:rPr lang="en-VN" smtClean="0"/>
              <a:t>19/12/2021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30270F-F0FF-8F48-A73A-24F2DFDE2E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426152-A719-D841-894D-CF22434DCE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77DB65-BA20-C64B-81F6-52C80D7BB3A7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2928430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96B1B9-4F46-A44B-8C7C-56762B51F13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98F5207-C772-0E4E-A62D-5EF2C2AE0D5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VN"/>
          </a:p>
        </p:txBody>
      </p:sp>
      <p:pic>
        <p:nvPicPr>
          <p:cNvPr id="4" name="GIỚI THIỆU K3T16" descr="GIỚI THIỆU K3T16">
            <a:hlinkClick r:id="" action="ppaction://media"/>
            <a:extLst>
              <a:ext uri="{FF2B5EF4-FFF2-40B4-BE49-F238E27FC236}">
                <a16:creationId xmlns:a16="http://schemas.microsoft.com/office/drawing/2014/main" id="{738302B1-C9F9-7B4B-B195-732CD4875A1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75" y="635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2291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2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19F4B8-74F6-6C4A-9651-F4F597E694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VN"/>
          </a:p>
        </p:txBody>
      </p:sp>
      <p:pic>
        <p:nvPicPr>
          <p:cNvPr id="4" name="YÊU CẦU CẦN ĐẠT K3T14" descr="YÊU CẦU CẦN ĐẠT K3T14">
            <a:hlinkClick r:id="" action="ppaction://media"/>
            <a:extLst>
              <a:ext uri="{FF2B5EF4-FFF2-40B4-BE49-F238E27FC236}">
                <a16:creationId xmlns:a16="http://schemas.microsoft.com/office/drawing/2014/main" id="{18FBB703-7E4C-9A4F-A382-90ADE057BADE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1999" cy="6858000"/>
          </a:xfrm>
        </p:spPr>
      </p:pic>
    </p:spTree>
    <p:extLst>
      <p:ext uri="{BB962C8B-B14F-4D97-AF65-F5344CB8AC3E}">
        <p14:creationId xmlns:p14="http://schemas.microsoft.com/office/powerpoint/2010/main" val="3704178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0862EE-D9E1-2E40-BCE4-8B2C4B94CA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VN"/>
          </a:p>
        </p:txBody>
      </p:sp>
      <p:pic>
        <p:nvPicPr>
          <p:cNvPr id="10" name="KĐ" descr="KĐ">
            <a:hlinkClick r:id="" action="ppaction://media"/>
            <a:extLst>
              <a:ext uri="{FF2B5EF4-FFF2-40B4-BE49-F238E27FC236}">
                <a16:creationId xmlns:a16="http://schemas.microsoft.com/office/drawing/2014/main" id="{725DD500-BF8E-3947-B53B-7DAE589963CD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1999" cy="6858000"/>
          </a:xfrm>
        </p:spPr>
      </p:pic>
    </p:spTree>
    <p:extLst>
      <p:ext uri="{BB962C8B-B14F-4D97-AF65-F5344CB8AC3E}">
        <p14:creationId xmlns:p14="http://schemas.microsoft.com/office/powerpoint/2010/main" val="3504083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18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3AC7A3-FE64-C847-A338-765B268D2D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VN"/>
          </a:p>
        </p:txBody>
      </p:sp>
      <p:pic>
        <p:nvPicPr>
          <p:cNvPr id="4" name="ÔN ĐỘI HÌNH ĐỘI NGŨ K3T16" descr="ÔN ĐỘI HÌNH ĐỘI NGŨ K3T16">
            <a:hlinkClick r:id="" action="ppaction://media"/>
            <a:extLst>
              <a:ext uri="{FF2B5EF4-FFF2-40B4-BE49-F238E27FC236}">
                <a16:creationId xmlns:a16="http://schemas.microsoft.com/office/drawing/2014/main" id="{326DBB8C-8995-4542-A7D4-14C5FFC97E3C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737131"/>
          </a:xfrm>
        </p:spPr>
      </p:pic>
    </p:spTree>
    <p:extLst>
      <p:ext uri="{BB962C8B-B14F-4D97-AF65-F5344CB8AC3E}">
        <p14:creationId xmlns:p14="http://schemas.microsoft.com/office/powerpoint/2010/main" val="1256285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22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F60B85-1F02-3F49-AD38-90CB0D8CF7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VN"/>
          </a:p>
        </p:txBody>
      </p:sp>
      <p:pic>
        <p:nvPicPr>
          <p:cNvPr id="4" name="ÔN ĐI VƯƠTIJ CHƯỚNG NGẠI VẬT THẤP" descr="ÔN ĐI VƯƠTIJ CHƯỚNG NGẠI VẬT THẤP">
            <a:hlinkClick r:id="" action="ppaction://media"/>
            <a:extLst>
              <a:ext uri="{FF2B5EF4-FFF2-40B4-BE49-F238E27FC236}">
                <a16:creationId xmlns:a16="http://schemas.microsoft.com/office/drawing/2014/main" id="{91FC936A-C6C0-6742-A6DE-0A2641D1CEF2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747641"/>
          </a:xfrm>
        </p:spPr>
      </p:pic>
    </p:spTree>
    <p:extLst>
      <p:ext uri="{BB962C8B-B14F-4D97-AF65-F5344CB8AC3E}">
        <p14:creationId xmlns:p14="http://schemas.microsoft.com/office/powerpoint/2010/main" val="1833113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2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98344C-7506-BF43-85C7-4286FDD52C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VN"/>
          </a:p>
        </p:txBody>
      </p:sp>
      <p:pic>
        <p:nvPicPr>
          <p:cNvPr id="4" name="ĐI CHUYỂN HƯỚNG PẢI TRÁI" descr="ĐI CHUYỂN HƯỚNG PẢI TRÁI">
            <a:hlinkClick r:id="" action="ppaction://media"/>
            <a:extLst>
              <a:ext uri="{FF2B5EF4-FFF2-40B4-BE49-F238E27FC236}">
                <a16:creationId xmlns:a16="http://schemas.microsoft.com/office/drawing/2014/main" id="{A3D29D74-2ACA-1B42-8AAD-B82BFE675359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737131"/>
          </a:xfrm>
        </p:spPr>
      </p:pic>
    </p:spTree>
    <p:extLst>
      <p:ext uri="{BB962C8B-B14F-4D97-AF65-F5344CB8AC3E}">
        <p14:creationId xmlns:p14="http://schemas.microsoft.com/office/powerpoint/2010/main" val="96206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6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375CF9-72D9-AA48-8140-34761FF34B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VN"/>
          </a:p>
        </p:txBody>
      </p:sp>
      <p:pic>
        <p:nvPicPr>
          <p:cNvPr id="4" name="TRÒ CHƠI LÒ CÒ TIẾP  SỨC" descr="TRÒ CHƠI LÒ CÒ TIẾP  SỨC">
            <a:hlinkClick r:id="" action="ppaction://media"/>
            <a:extLst>
              <a:ext uri="{FF2B5EF4-FFF2-40B4-BE49-F238E27FC236}">
                <a16:creationId xmlns:a16="http://schemas.microsoft.com/office/drawing/2014/main" id="{53E9551D-06BC-3A4C-9B03-F44B363447B0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1999" cy="6737131"/>
          </a:xfrm>
        </p:spPr>
      </p:pic>
    </p:spTree>
    <p:extLst>
      <p:ext uri="{BB962C8B-B14F-4D97-AF65-F5344CB8AC3E}">
        <p14:creationId xmlns:p14="http://schemas.microsoft.com/office/powerpoint/2010/main" val="974384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7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53E5AB-022C-5649-AFA1-F0F6E186D3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VN"/>
          </a:p>
        </p:txBody>
      </p:sp>
      <p:pic>
        <p:nvPicPr>
          <p:cNvPr id="4" name="THẢ LỎNG K3T16" descr="THẢ LỎNG K3T16">
            <a:hlinkClick r:id="" action="ppaction://media"/>
            <a:extLst>
              <a:ext uri="{FF2B5EF4-FFF2-40B4-BE49-F238E27FC236}">
                <a16:creationId xmlns:a16="http://schemas.microsoft.com/office/drawing/2014/main" id="{B9E1157A-B147-DC46-BB49-40839341BEEA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960819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40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</TotalTime>
  <Words>0</Words>
  <Application>Microsoft Macintosh PowerPoint</Application>
  <PresentationFormat>Widescreen</PresentationFormat>
  <Paragraphs>0</Paragraphs>
  <Slides>8</Slides>
  <Notes>0</Notes>
  <HiddenSlides>0</HiddenSlides>
  <MMClips>8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nguyen hung</dc:creator>
  <cp:lastModifiedBy>nguyen hung</cp:lastModifiedBy>
  <cp:revision>1</cp:revision>
  <dcterms:created xsi:type="dcterms:W3CDTF">2021-12-19T14:44:40Z</dcterms:created>
  <dcterms:modified xsi:type="dcterms:W3CDTF">2021-12-19T15:25:55Z</dcterms:modified>
</cp:coreProperties>
</file>