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293" r:id="rId4"/>
    <p:sldId id="303" r:id="rId5"/>
    <p:sldId id="304" r:id="rId6"/>
    <p:sldId id="305" r:id="rId7"/>
    <p:sldId id="302" r:id="rId8"/>
    <p:sldId id="288" r:id="rId9"/>
    <p:sldId id="307" r:id="rId10"/>
    <p:sldId id="298" r:id="rId11"/>
    <p:sldId id="29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chỗ đỗ cho xe ô tô.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73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47 - 2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56 - 6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78 - 5</a:t>
                </a:r>
                <a:endParaRPr lang="en-US" sz="3200" b="1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09596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-</a:t>
                      </a:r>
                      <a:endParaRPr lang="en-US" sz="3600" dirty="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1873832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7400" y="1882624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86200" y="18931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15000" y="18859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96200" y="18859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35" grpId="0"/>
      <p:bldP spid="41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 5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 4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 3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 9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117806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0400" y="117806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0" y="125426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2400" y="127635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103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908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53000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9000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33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-17521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199" y="2285895"/>
            <a:ext cx="9238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03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8876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8888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5315"/>
            <a:ext cx="9113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26" y="-190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126" y="-190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19200" y="3257550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179" y="2841287"/>
            <a:ext cx="471283" cy="59136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930" y="2423165"/>
            <a:ext cx="487722" cy="5913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412" y="2404350"/>
            <a:ext cx="475529" cy="59136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2419350"/>
            <a:ext cx="487722" cy="59136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298991" y="3257550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43200" y="3257550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033" y="2417589"/>
            <a:ext cx="597460" cy="5913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664" y="2867290"/>
            <a:ext cx="597460" cy="591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547" y="1962150"/>
            <a:ext cx="609653" cy="591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143" y="1962150"/>
            <a:ext cx="830257" cy="591363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47" y="2419350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8903" y="2419350"/>
            <a:ext cx="621497" cy="59136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412" y="3319791"/>
            <a:ext cx="475529" cy="591363"/>
          </a:xfrm>
          <a:prstGeom prst="rect">
            <a:avLst/>
          </a:prstGeom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876550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0191" y="2404349"/>
            <a:ext cx="487722" cy="5913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592" y="1066512"/>
            <a:ext cx="1076164" cy="591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9768" y="1073463"/>
            <a:ext cx="676715" cy="5913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26969" y="1066095"/>
            <a:ext cx="702031" cy="5913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3916" y="1065987"/>
            <a:ext cx="746084" cy="5913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9000" y="1063938"/>
            <a:ext cx="1008004" cy="59136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38600" y="1064752"/>
            <a:ext cx="1089213" cy="59136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00600" y="1069561"/>
            <a:ext cx="702031" cy="59136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81600" y="1068339"/>
            <a:ext cx="937127" cy="59136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51169" y="1068185"/>
            <a:ext cx="702031" cy="59136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4050" y="1068603"/>
            <a:ext cx="696350" cy="5913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7187" y="1523187"/>
            <a:ext cx="1089213" cy="59136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55369" y="1523187"/>
            <a:ext cx="702031" cy="5913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55994" y="1967795"/>
            <a:ext cx="536494" cy="591363"/>
          </a:xfrm>
          <a:prstGeom prst="rect">
            <a:avLst/>
          </a:prstGeom>
        </p:spPr>
      </p:pic>
      <p:sp>
        <p:nvSpPr>
          <p:cNvPr id="8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541" y="1809750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99738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08" y="3315577"/>
            <a:ext cx="10175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7540" y="2876550"/>
            <a:ext cx="597460" cy="59136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9430" y="3333750"/>
            <a:ext cx="621497" cy="591363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>
          <a:xfrm>
            <a:off x="5791200" y="3257550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71" y="2419350"/>
            <a:ext cx="10001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43200" y="2876550"/>
            <a:ext cx="48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350"/>
            <a:ext cx="886759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94" y="1034169"/>
            <a:ext cx="940806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36451" y="1065987"/>
            <a:ext cx="1112149" cy="59136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63732"/>
            <a:ext cx="927100" cy="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63732"/>
            <a:ext cx="927100" cy="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1362"/>
            <a:ext cx="1086209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63732"/>
            <a:ext cx="927100" cy="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4243524" y="2876550"/>
            <a:ext cx="4808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2818587"/>
            <a:ext cx="487722" cy="591363"/>
          </a:xfrm>
          <a:prstGeom prst="rect">
            <a:avLst/>
          </a:prstGeom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63732"/>
            <a:ext cx="927100" cy="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5767524" y="2872085"/>
            <a:ext cx="48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943600" y="3333750"/>
            <a:ext cx="48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P001 4 hàng" pitchFamily="34" charset="0"/>
              </a:rPr>
              <a:t>0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4478" y="3275787"/>
            <a:ext cx="487722" cy="591363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91" y="3333750"/>
            <a:ext cx="1086209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Box 109"/>
          <p:cNvSpPr txBox="1"/>
          <p:nvPr/>
        </p:nvSpPr>
        <p:spPr>
          <a:xfrm>
            <a:off x="380999" y="4472285"/>
            <a:ext cx="109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HP001 4 hàng" pitchFamily="34" charset="0"/>
              </a:rPr>
              <a:t>tr</a:t>
            </a:r>
            <a:r>
              <a:rPr lang="en-US" sz="2400" dirty="0" smtClean="0">
                <a:solidFill>
                  <a:srgbClr val="FF0000"/>
                </a:solidFill>
                <a:latin typeface="HP001 4 hàng" pitchFamily="34" charset="0"/>
              </a:rPr>
              <a:t> 53 </a:t>
            </a:r>
            <a:endParaRPr lang="en-US" sz="24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962150"/>
            <a:ext cx="1195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84" grpId="0"/>
      <p:bldP spid="17" grpId="0"/>
      <p:bldP spid="103" grpId="0"/>
      <p:bldP spid="106" grpId="0"/>
      <p:bldP spid="107" grpId="0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362</Words>
  <Application>Microsoft Office PowerPoint</Application>
  <PresentationFormat>On-screen Show (16:9)</PresentationFormat>
  <Paragraphs>154</Paragraphs>
  <Slides>12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351</cp:revision>
  <dcterms:created xsi:type="dcterms:W3CDTF">2021-01-09T02:19:28Z</dcterms:created>
  <dcterms:modified xsi:type="dcterms:W3CDTF">2022-03-21T13:16:56Z</dcterms:modified>
</cp:coreProperties>
</file>