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75" r:id="rId3"/>
    <p:sldId id="274" r:id="rId4"/>
    <p:sldId id="257" r:id="rId5"/>
    <p:sldId id="258" r:id="rId6"/>
    <p:sldId id="259" r:id="rId7"/>
    <p:sldId id="264" r:id="rId8"/>
    <p:sldId id="266"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48"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smtClean="0">
                <a:solidFill>
                  <a:schemeClr val="bg1"/>
                </a:solidFill>
                <a:latin typeface="Arial-Rounded" pitchFamily="34" charset="0"/>
                <a:ea typeface="Arial-Rounded" pitchFamily="34" charset="0"/>
                <a:cs typeface="Arial-Rounded" pitchFamily="34" charset="0"/>
              </a:rPr>
              <a:t>Dặn dò:</a:t>
            </a:r>
          </a:p>
          <a:p>
            <a:pPr algn="just"/>
            <a:r>
              <a:rPr lang="en-US" sz="3200" b="1" smtClean="0">
                <a:solidFill>
                  <a:schemeClr val="bg1"/>
                </a:solidFill>
                <a:latin typeface="Arial-Rounded" pitchFamily="34" charset="0"/>
                <a:ea typeface="Arial-Rounded" pitchFamily="34" charset="0"/>
                <a:cs typeface="Arial-Rounded" pitchFamily="34" charset="0"/>
              </a:rPr>
              <a:t>+ Xem lại bài trang  56 đến trang 59</a:t>
            </a:r>
          </a:p>
          <a:p>
            <a:pPr algn="just"/>
            <a:r>
              <a:rPr lang="en-US" sz="3200" b="1" smtClean="0">
                <a:solidFill>
                  <a:schemeClr val="bg1"/>
                </a:solidFill>
                <a:latin typeface="Arial-Rounded" pitchFamily="34" charset="0"/>
                <a:ea typeface="Arial-Rounded" pitchFamily="34" charset="0"/>
                <a:cs typeface="Arial-Rounded" pitchFamily="34" charset="0"/>
              </a:rPr>
              <a:t>+ </a:t>
            </a:r>
            <a:r>
              <a:rPr lang="en-US" sz="3200" b="1">
                <a:solidFill>
                  <a:schemeClr val="bg1"/>
                </a:solidFill>
                <a:latin typeface="Arial-Rounded" pitchFamily="34" charset="0"/>
                <a:ea typeface="Arial-Rounded" pitchFamily="34" charset="0"/>
                <a:cs typeface="Arial-Rounded" pitchFamily="34" charset="0"/>
              </a:rPr>
              <a:t>Xem bài </a:t>
            </a:r>
            <a:r>
              <a:rPr lang="en-US" sz="3200" b="1" i="1" smtClean="0">
                <a:solidFill>
                  <a:schemeClr val="bg1"/>
                </a:solidFill>
                <a:latin typeface="Arial-Rounded" pitchFamily="34" charset="0"/>
                <a:ea typeface="Arial-Rounded" pitchFamily="34" charset="0"/>
                <a:cs typeface="Arial-Rounded" pitchFamily="34" charset="0"/>
              </a:rPr>
              <a:t>Giờ ra chơi </a:t>
            </a:r>
            <a:r>
              <a:rPr lang="en-US" sz="3200" b="1" smtClean="0">
                <a:solidFill>
                  <a:schemeClr val="bg1"/>
                </a:solidFill>
                <a:latin typeface="Arial-Rounded" pitchFamily="34" charset="0"/>
                <a:ea typeface="Arial-Rounded" pitchFamily="34" charset="0"/>
                <a:cs typeface="Arial-Rounded" pitchFamily="34" charset="0"/>
              </a:rPr>
              <a:t>(trang 60 </a:t>
            </a:r>
            <a:r>
              <a:rPr lang="en-US" sz="3200" b="1">
                <a:solidFill>
                  <a:schemeClr val="bg1"/>
                </a:solidFill>
                <a:latin typeface="Arial-Rounded" pitchFamily="34" charset="0"/>
                <a:ea typeface="Arial-Rounded" pitchFamily="34" charset="0"/>
                <a:cs typeface="Arial-Rounded" pitchFamily="34" charset="0"/>
              </a:rPr>
              <a:t>+ </a:t>
            </a:r>
            <a:r>
              <a:rPr lang="en-US" sz="3200" b="1" smtClean="0">
                <a:solidFill>
                  <a:schemeClr val="bg1"/>
                </a:solidFill>
                <a:latin typeface="Arial-Rounded" pitchFamily="34" charset="0"/>
                <a:ea typeface="Arial-Rounded" pitchFamily="34" charset="0"/>
                <a:cs typeface="Arial-Rounded" pitchFamily="34" charset="0"/>
              </a:rPr>
              <a:t>61)</a:t>
            </a:r>
            <a:endParaRPr lang="en-US" sz="32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smtClean="0">
                <a:latin typeface="Arial-Rounded" pitchFamily="34" charset="0"/>
                <a:ea typeface="Arial-Rounded" pitchFamily="34" charset="0"/>
                <a:cs typeface="Arial-Rounded" pitchFamily="34" charset="0"/>
              </a:rPr>
              <a:t>Em hãy đọc đoạn 2 bài </a:t>
            </a:r>
            <a:r>
              <a:rPr lang="en-US" sz="2800" i="1" smtClean="0">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Em hãy kể một vật có thể thay thế cho trống trường để giúp học sinh vào lớp đúng giờ.</a:t>
            </a:r>
            <a:endParaRPr lang="en-US" sz="2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Hằng ngày, trống giúp học sinh việc gì?</a:t>
            </a:r>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BÁC TRỐNG TRƯỜNG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Năm nào cũng vậy, chúng em háo hức chờ đón  (……………).</a:t>
            </a:r>
            <a:endParaRPr lang="en-US" sz="2400" b="1">
              <a:latin typeface="Arial-Rounded" pitchFamily="34" charset="0"/>
              <a:ea typeface="Arial-Rounded" pitchFamily="34" charset="0"/>
              <a:cs typeface="Arial-Rounded" pitchFamily="34" charset="0"/>
            </a:endParaRP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báo hiệu</a:t>
            </a:r>
            <a:endParaRPr lang="en-US" sz="2400" b="1">
              <a:latin typeface="Arial-Rounded" pitchFamily="34" charset="0"/>
              <a:ea typeface="Arial-Rounded" pitchFamily="34" charset="0"/>
              <a:cs typeface="Arial-Rounded" pitchFamily="34" charset="0"/>
            </a:endParaRP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trống trường</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ngày khai trường</a:t>
            </a:r>
            <a:endParaRPr lang="en-US" sz="24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06582"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Năm wào cũng vậy, </a:t>
            </a:r>
            <a:r>
              <a:rPr lang="el-GR" sz="3500" b="1">
                <a:solidFill>
                  <a:srgbClr val="7030A0"/>
                </a:solidFill>
                <a:latin typeface="HP001 4 hàng" pitchFamily="34" charset="0"/>
              </a:rPr>
              <a:t>ε</a:t>
            </a:r>
            <a:r>
              <a:rPr lang="vi-VN" sz="3500" b="1">
                <a:solidFill>
                  <a:srgbClr val="7030A0"/>
                </a:solidFill>
                <a:latin typeface="HP001 4 hàng" pitchFamily="34" charset="0"/>
              </a:rPr>
              <a:t>úng em háo </a:t>
            </a:r>
            <a:r>
              <a:rPr lang="vi-VN" sz="3500" b="1" smtClean="0">
                <a:solidFill>
                  <a:srgbClr val="7030A0"/>
                </a:solidFill>
                <a:latin typeface="HP001 4 hàng" pitchFamily="34" charset="0"/>
              </a:rPr>
              <a:t>hức</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dirty="0">
                <a:solidFill>
                  <a:srgbClr val="7030A0"/>
                </a:solidFill>
                <a:latin typeface="HP001 4 hàng" pitchFamily="34" charset="0"/>
              </a:rPr>
              <a:t>ε</a:t>
            </a:r>
            <a:r>
              <a:rPr lang="vi-VN" sz="3500" b="1" dirty="0" smtClean="0">
                <a:solidFill>
                  <a:srgbClr val="7030A0"/>
                </a:solidFill>
                <a:latin typeface="HP001 4 hàng" pitchFamily="34" charset="0"/>
              </a:rPr>
              <a:t>ờ</a:t>
            </a:r>
            <a:r>
              <a:rPr lang="en-US" sz="3500" b="1" dirty="0" smtClean="0">
                <a:solidFill>
                  <a:srgbClr val="7030A0"/>
                </a:solidFill>
                <a:latin typeface="HP001 4 hàng" pitchFamily="34" charset="0"/>
              </a:rPr>
              <a:t> </a:t>
            </a:r>
            <a:r>
              <a:rPr lang="vi-VN" sz="3500" b="1" dirty="0" smtClean="0">
                <a:solidFill>
                  <a:srgbClr val="7030A0"/>
                </a:solidFill>
                <a:latin typeface="HP001 4 hàng" pitchFamily="34" charset="0"/>
              </a:rPr>
              <a:t>đŗ </a:t>
            </a:r>
            <a:r>
              <a:rPr lang="vi-VN" sz="3500" b="1" dirty="0">
                <a:solidFill>
                  <a:srgbClr val="7030A0"/>
                </a:solidFill>
                <a:latin typeface="HP001 4 hàng" pitchFamily="34" charset="0"/>
              </a:rPr>
              <a:t>wgày </a:t>
            </a:r>
            <a:r>
              <a:rPr lang="el-GR" sz="3500" b="1" dirty="0">
                <a:solidFill>
                  <a:srgbClr val="7030A0"/>
                </a:solidFill>
                <a:latin typeface="HP001 4 hàng" pitchFamily="34" charset="0"/>
              </a:rPr>
              <a:t>δ</a:t>
            </a:r>
            <a:r>
              <a:rPr lang="vi-VN" sz="3500" b="1" dirty="0">
                <a:solidFill>
                  <a:srgbClr val="7030A0"/>
                </a:solidFill>
                <a:latin typeface="HP001 4 hàng" pitchFamily="34" charset="0"/>
              </a:rPr>
              <a:t>ai </a:t>
            </a:r>
            <a:r>
              <a:rPr lang="vi-VN" sz="3500" b="1" dirty="0" smtClean="0">
                <a:solidFill>
                  <a:srgbClr val="7030A0"/>
                </a:solidFill>
                <a:latin typeface="HP001 4 hàng" pitchFamily="34" charset="0"/>
              </a:rPr>
              <a:t>ǇrưŊg</a:t>
            </a:r>
            <a:r>
              <a:rPr lang="en-US" sz="3500" b="1" dirty="0" smtClean="0">
                <a:solidFill>
                  <a:srgbClr val="7030A0"/>
                </a:solidFill>
                <a:latin typeface="HP001 4 hàng" pitchFamily="34" charset="0"/>
              </a:rPr>
              <a:t>.</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xếp hàng	gấp sách vở</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Thỉnh thoảng có chuông điện báo giờ học. Nhưng </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09" y="1841048"/>
            <a:ext cx="7231409"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trống trường vẫn là người bạn gần gũi của học sinh.</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8581" y="1761342"/>
            <a:ext cx="211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4288" y="175482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778814"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20000" y="202911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Thỉ</a:t>
            </a:r>
            <a:r>
              <a:rPr lang="el-GR" sz="3500" b="1">
                <a:solidFill>
                  <a:srgbClr val="7030A0"/>
                </a:solidFill>
                <a:latin typeface="HP001 4 hàng" pitchFamily="34" charset="0"/>
              </a:rPr>
              <a:t>ζ κ♪</a:t>
            </a:r>
            <a:r>
              <a:rPr lang="vi-VN" sz="3500" b="1">
                <a:solidFill>
                  <a:srgbClr val="7030A0"/>
                </a:solidFill>
                <a:latin typeface="HP001 4 hàng" pitchFamily="34" charset="0"/>
              </a:rPr>
              <a:t>ng có </a:t>
            </a:r>
            <a:r>
              <a:rPr lang="el-GR" sz="3500" b="1">
                <a:solidFill>
                  <a:srgbClr val="7030A0"/>
                </a:solidFill>
                <a:latin typeface="HP001 4 hàng" pitchFamily="34" charset="0"/>
              </a:rPr>
              <a:t>ε</a:t>
            </a:r>
            <a:r>
              <a:rPr lang="vi-VN" sz="3500" b="1">
                <a:solidFill>
                  <a:srgbClr val="7030A0"/>
                </a:solidFill>
                <a:latin typeface="HP001 4 hàng" pitchFamily="34" charset="0"/>
              </a:rPr>
              <a:t>uŪg đ</a:t>
            </a:r>
            <a:r>
              <a:rPr lang="el-GR" sz="3500" b="1">
                <a:solidFill>
                  <a:srgbClr val="7030A0"/>
                </a:solidFill>
                <a:latin typeface="HP001 4 hàng" pitchFamily="34" charset="0"/>
              </a:rPr>
              <a:t>Η</a:t>
            </a:r>
            <a:r>
              <a:rPr lang="vi-VN" sz="3500" b="1">
                <a:solidFill>
                  <a:srgbClr val="7030A0"/>
                </a:solidFill>
                <a:latin typeface="HP001 4 hàng" pitchFamily="34" charset="0"/>
              </a:rPr>
              <a:t>İn báo giờ </a:t>
            </a:r>
            <a:r>
              <a:rPr lang="vi-VN" sz="3500" b="1" smtClean="0">
                <a:solidFill>
                  <a:srgbClr val="7030A0"/>
                </a:solidFill>
                <a:latin typeface="HP001 4 hàng" pitchFamily="34" charset="0"/>
              </a:rPr>
              <a:t>hǌ</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Nǖưng Ǉrūg ǇrưŊg vẫn là wgưƟ bạn </a:t>
            </a:r>
            <a:r>
              <a:rPr lang="vi-VN" sz="3500" b="1" smtClean="0">
                <a:solidFill>
                  <a:srgbClr val="7030A0"/>
                </a:solidFill>
                <a:latin typeface="HP001 4 hàng" pitchFamily="34" charset="0"/>
              </a:rPr>
              <a:t>gần</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gũi của hǌ ǧ</a:t>
            </a:r>
            <a:r>
              <a:rPr lang="el-GR" sz="3500" b="1">
                <a:solidFill>
                  <a:srgbClr val="7030A0"/>
                </a:solidFill>
                <a:latin typeface="HP001 4 hàng" pitchFamily="34" charset="0"/>
              </a:rPr>
              <a:t>΅</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Tìm trong hoặc ngoài bài đọc </a:t>
            </a:r>
            <a:r>
              <a:rPr lang="en-US" sz="2800" b="1" i="1" smtClean="0">
                <a:latin typeface="Arial-Rounded" pitchFamily="34" charset="0"/>
                <a:ea typeface="Arial-Rounded" pitchFamily="34" charset="0"/>
                <a:cs typeface="Arial-Rounded" pitchFamily="34" charset="0"/>
              </a:rPr>
              <a:t>Bác trống trường </a:t>
            </a:r>
            <a:r>
              <a:rPr lang="en-US" sz="2800" b="1" smtClean="0">
                <a:latin typeface="Arial-Rounded" pitchFamily="34" charset="0"/>
                <a:ea typeface="Arial-Rounded" pitchFamily="34" charset="0"/>
                <a:cs typeface="Arial-Rounded" pitchFamily="34" charset="0"/>
              </a:rPr>
              <a:t>từ ngữ có tiếng chứa vần </a:t>
            </a:r>
            <a:r>
              <a:rPr lang="en-US" sz="2800" b="1" i="1" smtClean="0">
                <a:latin typeface="Arial-Rounded" pitchFamily="34" charset="0"/>
                <a:ea typeface="Arial-Rounded" pitchFamily="34" charset="0"/>
                <a:cs typeface="Arial-Rounded" pitchFamily="34" charset="0"/>
              </a:rPr>
              <a:t>ang,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Arial-Rounded" pitchFamily="34" charset="0"/>
                <a:ea typeface="Arial-Rounded" pitchFamily="34" charset="0"/>
                <a:cs typeface="Arial-Rounded" pitchFamily="34" charset="0"/>
              </a:rPr>
              <a:t>ang</a:t>
            </a:r>
            <a:endParaRPr lang="en-US" sz="3600" b="1" dirty="0">
              <a:latin typeface="Arial-Rounded" pitchFamily="34" charset="0"/>
              <a:ea typeface="Arial-Rounded" pitchFamily="34" charset="0"/>
              <a:cs typeface="Arial-Rounded" pitchFamily="34" charset="0"/>
            </a:endParaRPr>
          </a:p>
        </p:txBody>
      </p:sp>
      <p:sp>
        <p:nvSpPr>
          <p:cNvPr id="25" name="Right Arrow 24"/>
          <p:cNvSpPr/>
          <p:nvPr/>
        </p:nvSpPr>
        <p:spPr>
          <a:xfrm rot="5400000">
            <a:off x="1359049" y="2065428"/>
            <a:ext cx="595976" cy="150734"/>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a:t>
            </a:r>
            <a:endParaRPr lang="en-US" sz="3600" b="1">
              <a:latin typeface="Arial-Rounded" pitchFamily="34" charset="0"/>
              <a:ea typeface="Arial-Rounded" pitchFamily="34" charset="0"/>
              <a:cs typeface="Arial-Rounded" pitchFamily="34" charset="0"/>
            </a:endParaRPr>
          </a:p>
        </p:txBody>
      </p:sp>
      <p:sp>
        <p:nvSpPr>
          <p:cNvPr id="55" name="Right Arrow 54"/>
          <p:cNvSpPr/>
          <p:nvPr/>
        </p:nvSpPr>
        <p:spPr>
          <a:xfrm rot="5400000">
            <a:off x="5247212" y="2047560"/>
            <a:ext cx="595976" cy="150734"/>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743200" y="2039569"/>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au</a:t>
            </a:r>
            <a:endParaRPr lang="en-US" sz="3600" b="1">
              <a:latin typeface="Arial-Rounded" pitchFamily="34" charset="0"/>
              <a:ea typeface="Arial-Rounded" pitchFamily="34" charset="0"/>
              <a:cs typeface="Arial-Rounded" pitchFamily="34" charset="0"/>
            </a:endParaRPr>
          </a:p>
        </p:txBody>
      </p:sp>
      <p:sp>
        <p:nvSpPr>
          <p:cNvPr id="63" name="Right Arrow 62"/>
          <p:cNvSpPr/>
          <p:nvPr/>
        </p:nvSpPr>
        <p:spPr>
          <a:xfrm rot="5400000">
            <a:off x="3353010" y="3201292"/>
            <a:ext cx="595976" cy="150734"/>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010400" y="1820214"/>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Arial-Rounded" pitchFamily="34" charset="0"/>
                <a:ea typeface="Arial-Rounded" pitchFamily="34" charset="0"/>
                <a:cs typeface="Arial-Rounded" pitchFamily="34" charset="0"/>
              </a:rPr>
              <a:t>ao</a:t>
            </a:r>
            <a:endParaRPr lang="en-US" sz="3600" b="1" dirty="0">
              <a:latin typeface="Arial-Rounded" pitchFamily="34" charset="0"/>
              <a:ea typeface="Arial-Rounded" pitchFamily="34" charset="0"/>
              <a:cs typeface="Arial-Rounded" pitchFamily="34" charset="0"/>
            </a:endParaRPr>
          </a:p>
        </p:txBody>
      </p:sp>
      <p:sp>
        <p:nvSpPr>
          <p:cNvPr id="71" name="Right Arrow 70"/>
          <p:cNvSpPr/>
          <p:nvPr/>
        </p:nvSpPr>
        <p:spPr>
          <a:xfrm rot="5400000">
            <a:off x="7708571" y="2987703"/>
            <a:ext cx="595976" cy="150734"/>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2" grpId="0" animBg="1"/>
      <p:bldP spid="60"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 và giải câu đố</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dirty="0" smtClean="0">
                <a:latin typeface="Arial-Rounded" pitchFamily="34" charset="0"/>
                <a:ea typeface="Arial-Rounded" pitchFamily="34" charset="0"/>
                <a:cs typeface="Arial-Rounded" pitchFamily="34" charset="0"/>
              </a:rPr>
              <a:t>Ở </a:t>
            </a:r>
            <a:r>
              <a:rPr lang="en-US" sz="3200" dirty="0" err="1" smtClean="0">
                <a:latin typeface="Arial-Rounded" pitchFamily="34" charset="0"/>
                <a:ea typeface="Arial-Rounded" pitchFamily="34" charset="0"/>
                <a:cs typeface="Arial-Rounded" pitchFamily="34" charset="0"/>
              </a:rPr>
              <a:t>lớp</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mặc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áo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đen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xanh</a:t>
            </a:r>
            <a:endParaRPr lang="en-US" sz="3200" dirty="0" smtClean="0">
              <a:latin typeface="Arial-Rounded" pitchFamily="34" charset="0"/>
              <a:ea typeface="Arial-Rounded" pitchFamily="34" charset="0"/>
              <a:cs typeface="Arial-Rounded" pitchFamily="34" charset="0"/>
            </a:endParaRPr>
          </a:p>
          <a:p>
            <a:pPr algn="ctr"/>
            <a:r>
              <a:rPr lang="en-US" sz="3200" dirty="0" err="1" smtClean="0">
                <a:latin typeface="Arial-Rounded" pitchFamily="34" charset="0"/>
                <a:ea typeface="Arial-Rounded" pitchFamily="34" charset="0"/>
                <a:cs typeface="Arial-Rounded" pitchFamily="34" charset="0"/>
              </a:rPr>
              <a:t>Với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anh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phấn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trắng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đã</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thành</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bạn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thân</a:t>
            </a:r>
            <a:endParaRPr lang="en-US" sz="3200" dirty="0" smtClean="0">
              <a:latin typeface="Arial-Rounded" pitchFamily="34" charset="0"/>
              <a:ea typeface="Arial-Rounded" pitchFamily="34" charset="0"/>
              <a:cs typeface="Arial-Rounded" pitchFamily="34" charset="0"/>
            </a:endParaRPr>
          </a:p>
          <a:p>
            <a:pPr algn="r"/>
            <a:r>
              <a:rPr lang="en-US" sz="3200" i="1" dirty="0" smtClean="0">
                <a:latin typeface="Arial-Rounded" pitchFamily="34" charset="0"/>
                <a:ea typeface="Arial-Rounded" pitchFamily="34" charset="0"/>
                <a:cs typeface="Arial-Rounded" pitchFamily="34" charset="0"/>
              </a:rPr>
              <a:t>(</a:t>
            </a:r>
            <a:r>
              <a:rPr lang="en-US" sz="3200" i="1" dirty="0" err="1" smtClean="0">
                <a:latin typeface="Arial-Rounded" pitchFamily="34" charset="0"/>
                <a:ea typeface="Arial-Rounded" pitchFamily="34" charset="0"/>
                <a:cs typeface="Arial-Rounded" pitchFamily="34" charset="0"/>
              </a:rPr>
              <a:t>Là</a:t>
            </a:r>
            <a:r>
              <a:rPr lang="en-US" sz="3200" i="1" dirty="0" smtClean="0">
                <a:latin typeface="Arial-Rounded" pitchFamily="34" charset="0"/>
                <a:ea typeface="Arial-Rounded" pitchFamily="34" charset="0"/>
                <a:cs typeface="Arial-Rounded" pitchFamily="34" charset="0"/>
              </a:rPr>
              <a:t> </a:t>
            </a:r>
            <a:r>
              <a:rPr lang="en-US" sz="3200" i="1" dirty="0" err="1" smtClean="0">
                <a:latin typeface="Arial-Rounded" pitchFamily="34" charset="0"/>
                <a:ea typeface="Arial-Rounded" pitchFamily="34" charset="0"/>
                <a:cs typeface="Arial-Rounded" pitchFamily="34" charset="0"/>
              </a:rPr>
              <a:t>cái</a:t>
            </a:r>
            <a:r>
              <a:rPr lang="en-US" sz="3200" i="1" dirty="0" smtClean="0">
                <a:latin typeface="Arial-Rounded" pitchFamily="34" charset="0"/>
                <a:ea typeface="Arial-Rounded" pitchFamily="34" charset="0"/>
                <a:cs typeface="Arial-Rounded" pitchFamily="34" charset="0"/>
              </a:rPr>
              <a:t> </a:t>
            </a:r>
            <a:r>
              <a:rPr lang="en-US" sz="3200" i="1" dirty="0" err="1" smtClean="0">
                <a:latin typeface="Arial-Rounded" pitchFamily="34" charset="0"/>
                <a:ea typeface="Arial-Rounded" pitchFamily="34" charset="0"/>
                <a:cs typeface="Arial-Rounded" pitchFamily="34" charset="0"/>
              </a:rPr>
              <a:t>gì</a:t>
            </a:r>
            <a:r>
              <a:rPr lang="en-US" sz="3200" i="1" dirty="0" smtClean="0">
                <a:latin typeface="Arial-Rounded" pitchFamily="34" charset="0"/>
                <a:ea typeface="Arial-Rounded" pitchFamily="34" charset="0"/>
                <a:cs typeface="Arial-Rounded" pitchFamily="34" charset="0"/>
              </a:rPr>
              <a:t>?)</a:t>
            </a:r>
            <a:endParaRPr lang="en-US" sz="3200" i="1" dirty="0">
              <a:latin typeface="Arial-Rounded" pitchFamily="34" charset="0"/>
              <a:ea typeface="Arial-Rounded" pitchFamily="34" charset="0"/>
              <a:cs typeface="Arial-Rounded" pitchFamily="34" charset="0"/>
            </a:endParaRP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dirty="0" smtClean="0">
                <a:latin typeface="Arial-Rounded" pitchFamily="34" charset="0"/>
                <a:ea typeface="Arial-Rounded" pitchFamily="34" charset="0"/>
                <a:cs typeface="Arial-Rounded" pitchFamily="34" charset="0"/>
              </a:rPr>
              <a:t>“</a:t>
            </a:r>
            <a:r>
              <a:rPr lang="en-US" sz="3200" dirty="0" err="1" smtClean="0">
                <a:latin typeface="Arial-Rounded" pitchFamily="34" charset="0"/>
                <a:ea typeface="Arial-Rounded" pitchFamily="34" charset="0"/>
                <a:cs typeface="Arial-Rounded" pitchFamily="34" charset="0"/>
              </a:rPr>
              <a:t>Reng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reng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là</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tiếng</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của</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tôi</a:t>
            </a:r>
            <a:endParaRPr lang="en-US" sz="3200" dirty="0" smtClean="0">
              <a:latin typeface="Arial-Rounded" pitchFamily="34" charset="0"/>
              <a:ea typeface="Arial-Rounded" pitchFamily="34" charset="0"/>
              <a:cs typeface="Arial-Rounded" pitchFamily="34" charset="0"/>
            </a:endParaRPr>
          </a:p>
          <a:p>
            <a:pPr algn="ctr"/>
            <a:r>
              <a:rPr lang="en-US" sz="3200" dirty="0" smtClean="0">
                <a:latin typeface="Arial-Rounded" pitchFamily="34" charset="0"/>
                <a:ea typeface="Arial-Rounded" pitchFamily="34" charset="0"/>
                <a:cs typeface="Arial-Rounded" pitchFamily="34" charset="0"/>
              </a:rPr>
              <a:t>Ra </a:t>
            </a:r>
            <a:r>
              <a:rPr lang="en-US" sz="3200" dirty="0" err="1" smtClean="0">
                <a:latin typeface="Arial-Rounded" pitchFamily="34" charset="0"/>
                <a:ea typeface="Arial-Rounded" pitchFamily="34" charset="0"/>
                <a:cs typeface="Arial-Rounded" pitchFamily="34" charset="0"/>
              </a:rPr>
              <a:t>chơi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vào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học</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tôi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thời</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báo</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ngay</a:t>
            </a:r>
            <a:r>
              <a:rPr lang="en-US" sz="3200" dirty="0" smtClean="0">
                <a:latin typeface="Arial-Rounded" pitchFamily="34" charset="0"/>
                <a:ea typeface="Arial-Rounded" pitchFamily="34" charset="0"/>
                <a:cs typeface="Arial-Rounded" pitchFamily="34" charset="0"/>
              </a:rPr>
              <a:t>.</a:t>
            </a:r>
          </a:p>
          <a:p>
            <a:pPr algn="r"/>
            <a:r>
              <a:rPr lang="en-US" sz="3200" i="1" dirty="0" smtClean="0">
                <a:latin typeface="Arial-Rounded" pitchFamily="34" charset="0"/>
                <a:ea typeface="Arial-Rounded" pitchFamily="34" charset="0"/>
                <a:cs typeface="Arial-Rounded" pitchFamily="34" charset="0"/>
              </a:rPr>
              <a:t>(</a:t>
            </a:r>
            <a:r>
              <a:rPr lang="en-US" sz="3200" i="1" dirty="0" err="1" smtClean="0">
                <a:latin typeface="Arial-Rounded" pitchFamily="34" charset="0"/>
                <a:ea typeface="Arial-Rounded" pitchFamily="34" charset="0"/>
                <a:cs typeface="Arial-Rounded" pitchFamily="34" charset="0"/>
              </a:rPr>
              <a:t>Là</a:t>
            </a:r>
            <a:r>
              <a:rPr lang="en-US" sz="3200" i="1" dirty="0" smtClean="0">
                <a:latin typeface="Arial-Rounded" pitchFamily="34" charset="0"/>
                <a:ea typeface="Arial-Rounded" pitchFamily="34" charset="0"/>
                <a:cs typeface="Arial-Rounded" pitchFamily="34" charset="0"/>
              </a:rPr>
              <a:t> </a:t>
            </a:r>
            <a:r>
              <a:rPr lang="en-US" sz="3200" i="1" dirty="0" err="1" smtClean="0">
                <a:latin typeface="Arial-Rounded" pitchFamily="34" charset="0"/>
                <a:ea typeface="Arial-Rounded" pitchFamily="34" charset="0"/>
                <a:cs typeface="Arial-Rounded" pitchFamily="34" charset="0"/>
              </a:rPr>
              <a:t>cái</a:t>
            </a:r>
            <a:r>
              <a:rPr lang="en-US" sz="3200" i="1" dirty="0" smtClean="0">
                <a:latin typeface="Arial-Rounded" pitchFamily="34" charset="0"/>
                <a:ea typeface="Arial-Rounded" pitchFamily="34" charset="0"/>
                <a:cs typeface="Arial-Rounded" pitchFamily="34" charset="0"/>
              </a:rPr>
              <a:t> </a:t>
            </a:r>
            <a:r>
              <a:rPr lang="en-US" sz="3200" i="1" dirty="0" err="1" smtClean="0">
                <a:latin typeface="Arial-Rounded" pitchFamily="34" charset="0"/>
                <a:ea typeface="Arial-Rounded" pitchFamily="34" charset="0"/>
                <a:cs typeface="Arial-Rounded" pitchFamily="34" charset="0"/>
              </a:rPr>
              <a:t>gì</a:t>
            </a:r>
            <a:r>
              <a:rPr lang="en-US" sz="3200" i="1" dirty="0" smtClean="0">
                <a:latin typeface="Arial-Rounded" pitchFamily="34" charset="0"/>
                <a:ea typeface="Arial-Rounded" pitchFamily="34" charset="0"/>
                <a:cs typeface="Arial-Rounded" pitchFamily="34" charset="0"/>
              </a:rPr>
              <a:t>?)</a:t>
            </a:r>
            <a:endParaRPr lang="en-US" sz="3200" i="1"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442</Words>
  <Application>Microsoft Office PowerPoint</Application>
  <PresentationFormat>On-screen Show (16:9)</PresentationFormat>
  <Paragraphs>62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Ôn và 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161</cp:revision>
  <dcterms:created xsi:type="dcterms:W3CDTF">2020-12-08T15:48:47Z</dcterms:created>
  <dcterms:modified xsi:type="dcterms:W3CDTF">2022-03-02T08:58:07Z</dcterms:modified>
</cp:coreProperties>
</file>