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3" r:id="rId3"/>
    <p:sldId id="258" r:id="rId4"/>
    <p:sldId id="260" r:id="rId5"/>
    <p:sldId id="274" r:id="rId6"/>
    <p:sldId id="275" r:id="rId7"/>
    <p:sldId id="276" r:id="rId8"/>
    <p:sldId id="261" r:id="rId9"/>
    <p:sldId id="263" r:id="rId10"/>
    <p:sldId id="262" r:id="rId11"/>
    <p:sldId id="264" r:id="rId12"/>
    <p:sldId id="266" r:id="rId13"/>
    <p:sldId id="267" r:id="rId14"/>
    <p:sldId id="268" r:id="rId15"/>
    <p:sldId id="270" r:id="rId16"/>
    <p:sldId id="277" r:id="rId17"/>
    <p:sldId id="278" r:id="rId18"/>
    <p:sldId id="279" r:id="rId19"/>
    <p:sldId id="280" r:id="rId20"/>
    <p:sldId id="281" r:id="rId21"/>
    <p:sldId id="271" r:id="rId22"/>
    <p:sldId id="272" r:id="rId23"/>
  </p:sldIdLst>
  <p:sldSz cx="9144000" cy="5143500" type="screen16x9"/>
  <p:notesSz cx="6858000" cy="9144000"/>
  <p:defaultTextStyle>
    <a:defPPr>
      <a:defRPr lang="en-US"/>
    </a:defPPr>
    <a:lvl1pPr marL="0" algn="l" defTabSz="913545" rtl="0" eaLnBrk="1" latinLnBrk="0" hangingPunct="1">
      <a:defRPr sz="1800" kern="1200">
        <a:solidFill>
          <a:schemeClr val="tx1"/>
        </a:solidFill>
        <a:latin typeface="+mn-lt"/>
        <a:ea typeface="+mn-ea"/>
        <a:cs typeface="+mn-cs"/>
      </a:defRPr>
    </a:lvl1pPr>
    <a:lvl2pPr marL="456772" algn="l" defTabSz="913545" rtl="0" eaLnBrk="1" latinLnBrk="0" hangingPunct="1">
      <a:defRPr sz="1800" kern="1200">
        <a:solidFill>
          <a:schemeClr val="tx1"/>
        </a:solidFill>
        <a:latin typeface="+mn-lt"/>
        <a:ea typeface="+mn-ea"/>
        <a:cs typeface="+mn-cs"/>
      </a:defRPr>
    </a:lvl2pPr>
    <a:lvl3pPr marL="913545" algn="l" defTabSz="913545" rtl="0" eaLnBrk="1" latinLnBrk="0" hangingPunct="1">
      <a:defRPr sz="1800" kern="1200">
        <a:solidFill>
          <a:schemeClr val="tx1"/>
        </a:solidFill>
        <a:latin typeface="+mn-lt"/>
        <a:ea typeface="+mn-ea"/>
        <a:cs typeface="+mn-cs"/>
      </a:defRPr>
    </a:lvl3pPr>
    <a:lvl4pPr marL="1370317" algn="l" defTabSz="913545" rtl="0" eaLnBrk="1" latinLnBrk="0" hangingPunct="1">
      <a:defRPr sz="1800" kern="1200">
        <a:solidFill>
          <a:schemeClr val="tx1"/>
        </a:solidFill>
        <a:latin typeface="+mn-lt"/>
        <a:ea typeface="+mn-ea"/>
        <a:cs typeface="+mn-cs"/>
      </a:defRPr>
    </a:lvl4pPr>
    <a:lvl5pPr marL="1827090" algn="l" defTabSz="913545" rtl="0" eaLnBrk="1" latinLnBrk="0" hangingPunct="1">
      <a:defRPr sz="1800" kern="1200">
        <a:solidFill>
          <a:schemeClr val="tx1"/>
        </a:solidFill>
        <a:latin typeface="+mn-lt"/>
        <a:ea typeface="+mn-ea"/>
        <a:cs typeface="+mn-cs"/>
      </a:defRPr>
    </a:lvl5pPr>
    <a:lvl6pPr marL="2283862" algn="l" defTabSz="913545" rtl="0" eaLnBrk="1" latinLnBrk="0" hangingPunct="1">
      <a:defRPr sz="1800" kern="1200">
        <a:solidFill>
          <a:schemeClr val="tx1"/>
        </a:solidFill>
        <a:latin typeface="+mn-lt"/>
        <a:ea typeface="+mn-ea"/>
        <a:cs typeface="+mn-cs"/>
      </a:defRPr>
    </a:lvl6pPr>
    <a:lvl7pPr marL="2740634" algn="l" defTabSz="913545" rtl="0" eaLnBrk="1" latinLnBrk="0" hangingPunct="1">
      <a:defRPr sz="1800" kern="1200">
        <a:solidFill>
          <a:schemeClr val="tx1"/>
        </a:solidFill>
        <a:latin typeface="+mn-lt"/>
        <a:ea typeface="+mn-ea"/>
        <a:cs typeface="+mn-cs"/>
      </a:defRPr>
    </a:lvl7pPr>
    <a:lvl8pPr marL="3197407" algn="l" defTabSz="913545" rtl="0" eaLnBrk="1" latinLnBrk="0" hangingPunct="1">
      <a:defRPr sz="1800" kern="1200">
        <a:solidFill>
          <a:schemeClr val="tx1"/>
        </a:solidFill>
        <a:latin typeface="+mn-lt"/>
        <a:ea typeface="+mn-ea"/>
        <a:cs typeface="+mn-cs"/>
      </a:defRPr>
    </a:lvl8pPr>
    <a:lvl9pPr marL="3654179" algn="l" defTabSz="9135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EF6"/>
    <a:srgbClr val="ECB2F0"/>
    <a:srgbClr val="E496EA"/>
    <a:srgbClr val="A521AF"/>
    <a:srgbClr val="D24CDC"/>
    <a:srgbClr val="DD77E5"/>
    <a:srgbClr val="BF27CB"/>
    <a:srgbClr val="873AC0"/>
    <a:srgbClr val="B65BDB"/>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2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668" rtl="0" eaLnBrk="1" latinLnBrk="0" hangingPunct="1">
      <a:defRPr sz="1200" kern="1200">
        <a:solidFill>
          <a:schemeClr val="tx1"/>
        </a:solidFill>
        <a:latin typeface="+mn-lt"/>
        <a:ea typeface="+mn-ea"/>
        <a:cs typeface="+mn-cs"/>
      </a:defRPr>
    </a:lvl1pPr>
    <a:lvl2pPr marL="456834" algn="l" defTabSz="913668" rtl="0" eaLnBrk="1" latinLnBrk="0" hangingPunct="1">
      <a:defRPr sz="1200" kern="1200">
        <a:solidFill>
          <a:schemeClr val="tx1"/>
        </a:solidFill>
        <a:latin typeface="+mn-lt"/>
        <a:ea typeface="+mn-ea"/>
        <a:cs typeface="+mn-cs"/>
      </a:defRPr>
    </a:lvl2pPr>
    <a:lvl3pPr marL="913668" algn="l" defTabSz="913668" rtl="0" eaLnBrk="1" latinLnBrk="0" hangingPunct="1">
      <a:defRPr sz="1200" kern="1200">
        <a:solidFill>
          <a:schemeClr val="tx1"/>
        </a:solidFill>
        <a:latin typeface="+mn-lt"/>
        <a:ea typeface="+mn-ea"/>
        <a:cs typeface="+mn-cs"/>
      </a:defRPr>
    </a:lvl3pPr>
    <a:lvl4pPr marL="1370503" algn="l" defTabSz="913668" rtl="0" eaLnBrk="1" latinLnBrk="0" hangingPunct="1">
      <a:defRPr sz="1200" kern="1200">
        <a:solidFill>
          <a:schemeClr val="tx1"/>
        </a:solidFill>
        <a:latin typeface="+mn-lt"/>
        <a:ea typeface="+mn-ea"/>
        <a:cs typeface="+mn-cs"/>
      </a:defRPr>
    </a:lvl4pPr>
    <a:lvl5pPr marL="1827337" algn="l" defTabSz="913668" rtl="0" eaLnBrk="1" latinLnBrk="0" hangingPunct="1">
      <a:defRPr sz="1200" kern="1200">
        <a:solidFill>
          <a:schemeClr val="tx1"/>
        </a:solidFill>
        <a:latin typeface="+mn-lt"/>
        <a:ea typeface="+mn-ea"/>
        <a:cs typeface="+mn-cs"/>
      </a:defRPr>
    </a:lvl5pPr>
    <a:lvl6pPr marL="2284172" algn="l" defTabSz="913668" rtl="0" eaLnBrk="1" latinLnBrk="0" hangingPunct="1">
      <a:defRPr sz="1200" kern="1200">
        <a:solidFill>
          <a:schemeClr val="tx1"/>
        </a:solidFill>
        <a:latin typeface="+mn-lt"/>
        <a:ea typeface="+mn-ea"/>
        <a:cs typeface="+mn-cs"/>
      </a:defRPr>
    </a:lvl6pPr>
    <a:lvl7pPr marL="2741006" algn="l" defTabSz="913668" rtl="0" eaLnBrk="1" latinLnBrk="0" hangingPunct="1">
      <a:defRPr sz="1200" kern="1200">
        <a:solidFill>
          <a:schemeClr val="tx1"/>
        </a:solidFill>
        <a:latin typeface="+mn-lt"/>
        <a:ea typeface="+mn-ea"/>
        <a:cs typeface="+mn-cs"/>
      </a:defRPr>
    </a:lvl7pPr>
    <a:lvl8pPr marL="3197840" algn="l" defTabSz="913668" rtl="0" eaLnBrk="1" latinLnBrk="0" hangingPunct="1">
      <a:defRPr sz="1200" kern="1200">
        <a:solidFill>
          <a:schemeClr val="tx1"/>
        </a:solidFill>
        <a:latin typeface="+mn-lt"/>
        <a:ea typeface="+mn-ea"/>
        <a:cs typeface="+mn-cs"/>
      </a:defRPr>
    </a:lvl8pPr>
    <a:lvl9pPr marL="3654674" algn="l" defTabSz="9136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5" indent="0" algn="ctr">
              <a:buNone/>
              <a:defRPr>
                <a:solidFill>
                  <a:schemeClr val="tx1">
                    <a:tint val="75000"/>
                  </a:schemeClr>
                </a:solidFill>
              </a:defRPr>
            </a:lvl3pPr>
            <a:lvl4pPr marL="1370317" indent="0" algn="ctr">
              <a:buNone/>
              <a:defRPr>
                <a:solidFill>
                  <a:schemeClr val="tx1">
                    <a:tint val="75000"/>
                  </a:schemeClr>
                </a:solidFill>
              </a:defRPr>
            </a:lvl4pPr>
            <a:lvl5pPr marL="1827090" indent="0" algn="ctr">
              <a:buNone/>
              <a:defRPr>
                <a:solidFill>
                  <a:schemeClr val="tx1">
                    <a:tint val="75000"/>
                  </a:schemeClr>
                </a:solidFill>
              </a:defRPr>
            </a:lvl5pPr>
            <a:lvl6pPr marL="2283862" indent="0" algn="ctr">
              <a:buNone/>
              <a:defRPr>
                <a:solidFill>
                  <a:schemeClr val="tx1">
                    <a:tint val="75000"/>
                  </a:schemeClr>
                </a:solidFill>
              </a:defRPr>
            </a:lvl6pPr>
            <a:lvl7pPr marL="2740634" indent="0" algn="ctr">
              <a:buNone/>
              <a:defRPr>
                <a:solidFill>
                  <a:schemeClr val="tx1">
                    <a:tint val="75000"/>
                  </a:schemeClr>
                </a:solidFill>
              </a:defRPr>
            </a:lvl7pPr>
            <a:lvl8pPr marL="3197407" indent="0" algn="ctr">
              <a:buNone/>
              <a:defRPr>
                <a:solidFill>
                  <a:schemeClr val="tx1">
                    <a:tint val="75000"/>
                  </a:schemeClr>
                </a:solidFill>
              </a:defRPr>
            </a:lvl8pPr>
            <a:lvl9pPr marL="36541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5" indent="0">
              <a:buNone/>
              <a:defRPr sz="1600">
                <a:solidFill>
                  <a:schemeClr val="tx1">
                    <a:tint val="75000"/>
                  </a:schemeClr>
                </a:solidFill>
              </a:defRPr>
            </a:lvl3pPr>
            <a:lvl4pPr marL="1370317" indent="0">
              <a:buNone/>
              <a:defRPr sz="1400">
                <a:solidFill>
                  <a:schemeClr val="tx1">
                    <a:tint val="75000"/>
                  </a:schemeClr>
                </a:solidFill>
              </a:defRPr>
            </a:lvl4pPr>
            <a:lvl5pPr marL="1827090" indent="0">
              <a:buNone/>
              <a:defRPr sz="1400">
                <a:solidFill>
                  <a:schemeClr val="tx1">
                    <a:tint val="75000"/>
                  </a:schemeClr>
                </a:solidFill>
              </a:defRPr>
            </a:lvl5pPr>
            <a:lvl6pPr marL="2283862" indent="0">
              <a:buNone/>
              <a:defRPr sz="1400">
                <a:solidFill>
                  <a:schemeClr val="tx1">
                    <a:tint val="75000"/>
                  </a:schemeClr>
                </a:solidFill>
              </a:defRPr>
            </a:lvl6pPr>
            <a:lvl7pPr marL="2740634" indent="0">
              <a:buNone/>
              <a:defRPr sz="1400">
                <a:solidFill>
                  <a:schemeClr val="tx1">
                    <a:tint val="75000"/>
                  </a:schemeClr>
                </a:solidFill>
              </a:defRPr>
            </a:lvl7pPr>
            <a:lvl8pPr marL="3197407" indent="0">
              <a:buNone/>
              <a:defRPr sz="1400">
                <a:solidFill>
                  <a:schemeClr val="tx1">
                    <a:tint val="75000"/>
                  </a:schemeClr>
                </a:solidFill>
              </a:defRPr>
            </a:lvl8pPr>
            <a:lvl9pPr marL="365417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72" indent="0">
              <a:buNone/>
              <a:defRPr sz="2000" b="1"/>
            </a:lvl2pPr>
            <a:lvl3pPr marL="913545" indent="0">
              <a:buNone/>
              <a:defRPr sz="1800" b="1"/>
            </a:lvl3pPr>
            <a:lvl4pPr marL="1370317" indent="0">
              <a:buNone/>
              <a:defRPr sz="1600" b="1"/>
            </a:lvl4pPr>
            <a:lvl5pPr marL="1827090" indent="0">
              <a:buNone/>
              <a:defRPr sz="1600" b="1"/>
            </a:lvl5pPr>
            <a:lvl6pPr marL="2283862" indent="0">
              <a:buNone/>
              <a:defRPr sz="1600" b="1"/>
            </a:lvl6pPr>
            <a:lvl7pPr marL="2740634" indent="0">
              <a:buNone/>
              <a:defRPr sz="1600" b="1"/>
            </a:lvl7pPr>
            <a:lvl8pPr marL="3197407"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6772" indent="0">
              <a:buNone/>
              <a:defRPr sz="2000" b="1"/>
            </a:lvl2pPr>
            <a:lvl3pPr marL="913545" indent="0">
              <a:buNone/>
              <a:defRPr sz="1800" b="1"/>
            </a:lvl3pPr>
            <a:lvl4pPr marL="1370317" indent="0">
              <a:buNone/>
              <a:defRPr sz="1600" b="1"/>
            </a:lvl4pPr>
            <a:lvl5pPr marL="1827090" indent="0">
              <a:buNone/>
              <a:defRPr sz="1600" b="1"/>
            </a:lvl5pPr>
            <a:lvl6pPr marL="2283862" indent="0">
              <a:buNone/>
              <a:defRPr sz="1600" b="1"/>
            </a:lvl6pPr>
            <a:lvl7pPr marL="2740634" indent="0">
              <a:buNone/>
              <a:defRPr sz="1600" b="1"/>
            </a:lvl7pPr>
            <a:lvl8pPr marL="3197407"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6772" indent="0">
              <a:buNone/>
              <a:defRPr sz="1200"/>
            </a:lvl2pPr>
            <a:lvl3pPr marL="913545" indent="0">
              <a:buNone/>
              <a:defRPr sz="1000"/>
            </a:lvl3pPr>
            <a:lvl4pPr marL="1370317" indent="0">
              <a:buNone/>
              <a:defRPr sz="900"/>
            </a:lvl4pPr>
            <a:lvl5pPr marL="1827090" indent="0">
              <a:buNone/>
              <a:defRPr sz="900"/>
            </a:lvl5pPr>
            <a:lvl6pPr marL="2283862" indent="0">
              <a:buNone/>
              <a:defRPr sz="900"/>
            </a:lvl6pPr>
            <a:lvl7pPr marL="2740634" indent="0">
              <a:buNone/>
              <a:defRPr sz="900"/>
            </a:lvl7pPr>
            <a:lvl8pPr marL="3197407" indent="0">
              <a:buNone/>
              <a:defRPr sz="900"/>
            </a:lvl8pPr>
            <a:lvl9pPr marL="36541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72" indent="0">
              <a:buNone/>
              <a:defRPr sz="2800"/>
            </a:lvl2pPr>
            <a:lvl3pPr marL="913545" indent="0">
              <a:buNone/>
              <a:defRPr sz="2400"/>
            </a:lvl3pPr>
            <a:lvl4pPr marL="1370317" indent="0">
              <a:buNone/>
              <a:defRPr sz="2000"/>
            </a:lvl4pPr>
            <a:lvl5pPr marL="1827090" indent="0">
              <a:buNone/>
              <a:defRPr sz="2000"/>
            </a:lvl5pPr>
            <a:lvl6pPr marL="2283862" indent="0">
              <a:buNone/>
              <a:defRPr sz="2000"/>
            </a:lvl6pPr>
            <a:lvl7pPr marL="2740634" indent="0">
              <a:buNone/>
              <a:defRPr sz="2000"/>
            </a:lvl7pPr>
            <a:lvl8pPr marL="3197407" indent="0">
              <a:buNone/>
              <a:defRPr sz="2000"/>
            </a:lvl8pPr>
            <a:lvl9pPr marL="365417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6772" indent="0">
              <a:buNone/>
              <a:defRPr sz="1200"/>
            </a:lvl2pPr>
            <a:lvl3pPr marL="913545" indent="0">
              <a:buNone/>
              <a:defRPr sz="1000"/>
            </a:lvl3pPr>
            <a:lvl4pPr marL="1370317" indent="0">
              <a:buNone/>
              <a:defRPr sz="900"/>
            </a:lvl4pPr>
            <a:lvl5pPr marL="1827090" indent="0">
              <a:buNone/>
              <a:defRPr sz="900"/>
            </a:lvl5pPr>
            <a:lvl6pPr marL="2283862" indent="0">
              <a:buNone/>
              <a:defRPr sz="900"/>
            </a:lvl6pPr>
            <a:lvl7pPr marL="2740634" indent="0">
              <a:buNone/>
              <a:defRPr sz="900"/>
            </a:lvl7pPr>
            <a:lvl8pPr marL="3197407" indent="0">
              <a:buNone/>
              <a:defRPr sz="900"/>
            </a:lvl8pPr>
            <a:lvl9pPr marL="36541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54" tIns="45678" rIns="91354" bIns="456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54" tIns="45678" rIns="91354" bIns="456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54" tIns="45678" rIns="91354" bIns="45678" rtlCol="0" anchor="ctr"/>
          <a:lstStyle>
            <a:lvl1pPr algn="l">
              <a:defRPr sz="1200">
                <a:solidFill>
                  <a:schemeClr val="tx1">
                    <a:tint val="75000"/>
                  </a:schemeClr>
                </a:solidFill>
              </a:defRPr>
            </a:lvl1pPr>
          </a:lstStyle>
          <a:p>
            <a:fld id="{4CEF851F-4C9B-4ED8-A706-7687066F5A2C}" type="datetimeFigureOut">
              <a:rPr lang="en-US" smtClean="0"/>
              <a:t>2/21/2022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54" tIns="45678" rIns="91354" bIns="45678"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545" rtl="0" eaLnBrk="1" latinLnBrk="0" hangingPunct="1">
        <a:spcBef>
          <a:spcPct val="0"/>
        </a:spcBef>
        <a:buNone/>
        <a:defRPr sz="4400" kern="1200">
          <a:solidFill>
            <a:schemeClr val="tx1"/>
          </a:solidFill>
          <a:latin typeface="+mj-lt"/>
          <a:ea typeface="+mj-ea"/>
          <a:cs typeface="+mj-cs"/>
        </a:defRPr>
      </a:lvl1pPr>
    </p:titleStyle>
    <p:bodyStyle>
      <a:lvl1pPr marL="342579" indent="-342579" algn="l" defTabSz="9135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5" indent="-285483" algn="l" defTabSz="91354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31" indent="-228387" algn="l" defTabSz="9135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03"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76"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48"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20"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93"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65"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5" rtl="0" eaLnBrk="1" latinLnBrk="0" hangingPunct="1">
        <a:defRPr sz="1800" kern="1200">
          <a:solidFill>
            <a:schemeClr val="tx1"/>
          </a:solidFill>
          <a:latin typeface="+mn-lt"/>
          <a:ea typeface="+mn-ea"/>
          <a:cs typeface="+mn-cs"/>
        </a:defRPr>
      </a:lvl1pPr>
      <a:lvl2pPr marL="456772" algn="l" defTabSz="913545" rtl="0" eaLnBrk="1" latinLnBrk="0" hangingPunct="1">
        <a:defRPr sz="1800" kern="1200">
          <a:solidFill>
            <a:schemeClr val="tx1"/>
          </a:solidFill>
          <a:latin typeface="+mn-lt"/>
          <a:ea typeface="+mn-ea"/>
          <a:cs typeface="+mn-cs"/>
        </a:defRPr>
      </a:lvl2pPr>
      <a:lvl3pPr marL="913545" algn="l" defTabSz="913545" rtl="0" eaLnBrk="1" latinLnBrk="0" hangingPunct="1">
        <a:defRPr sz="1800" kern="1200">
          <a:solidFill>
            <a:schemeClr val="tx1"/>
          </a:solidFill>
          <a:latin typeface="+mn-lt"/>
          <a:ea typeface="+mn-ea"/>
          <a:cs typeface="+mn-cs"/>
        </a:defRPr>
      </a:lvl3pPr>
      <a:lvl4pPr marL="1370317" algn="l" defTabSz="913545" rtl="0" eaLnBrk="1" latinLnBrk="0" hangingPunct="1">
        <a:defRPr sz="1800" kern="1200">
          <a:solidFill>
            <a:schemeClr val="tx1"/>
          </a:solidFill>
          <a:latin typeface="+mn-lt"/>
          <a:ea typeface="+mn-ea"/>
          <a:cs typeface="+mn-cs"/>
        </a:defRPr>
      </a:lvl4pPr>
      <a:lvl5pPr marL="1827090" algn="l" defTabSz="913545" rtl="0" eaLnBrk="1" latinLnBrk="0" hangingPunct="1">
        <a:defRPr sz="1800" kern="1200">
          <a:solidFill>
            <a:schemeClr val="tx1"/>
          </a:solidFill>
          <a:latin typeface="+mn-lt"/>
          <a:ea typeface="+mn-ea"/>
          <a:cs typeface="+mn-cs"/>
        </a:defRPr>
      </a:lvl5pPr>
      <a:lvl6pPr marL="2283862" algn="l" defTabSz="913545" rtl="0" eaLnBrk="1" latinLnBrk="0" hangingPunct="1">
        <a:defRPr sz="1800" kern="1200">
          <a:solidFill>
            <a:schemeClr val="tx1"/>
          </a:solidFill>
          <a:latin typeface="+mn-lt"/>
          <a:ea typeface="+mn-ea"/>
          <a:cs typeface="+mn-cs"/>
        </a:defRPr>
      </a:lvl6pPr>
      <a:lvl7pPr marL="2740634" algn="l" defTabSz="913545" rtl="0" eaLnBrk="1" latinLnBrk="0" hangingPunct="1">
        <a:defRPr sz="1800" kern="1200">
          <a:solidFill>
            <a:schemeClr val="tx1"/>
          </a:solidFill>
          <a:latin typeface="+mn-lt"/>
          <a:ea typeface="+mn-ea"/>
          <a:cs typeface="+mn-cs"/>
        </a:defRPr>
      </a:lvl7pPr>
      <a:lvl8pPr marL="3197407" algn="l" defTabSz="913545" rtl="0" eaLnBrk="1" latinLnBrk="0" hangingPunct="1">
        <a:defRPr sz="1800" kern="1200">
          <a:solidFill>
            <a:schemeClr val="tx1"/>
          </a:solidFill>
          <a:latin typeface="+mn-lt"/>
          <a:ea typeface="+mn-ea"/>
          <a:cs typeface="+mn-cs"/>
        </a:defRPr>
      </a:lvl8pPr>
      <a:lvl9pPr marL="3654179" algn="l" defTabSz="9135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US"/>
          </a:p>
        </p:txBody>
      </p:sp>
      <p:sp>
        <p:nvSpPr>
          <p:cNvPr id="5" name="Rectangle 4"/>
          <p:cNvSpPr/>
          <p:nvPr/>
        </p:nvSpPr>
        <p:spPr>
          <a:xfrm>
            <a:off x="0" y="5010150"/>
            <a:ext cx="9144000" cy="133350"/>
          </a:xfrm>
          <a:prstGeom prst="rect">
            <a:avLst/>
          </a:pr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grpSp>
        <p:nvGrpSpPr>
          <p:cNvPr id="2" name="Group 1"/>
          <p:cNvGrpSpPr/>
          <p:nvPr/>
        </p:nvGrpSpPr>
        <p:grpSpPr>
          <a:xfrm>
            <a:off x="2400655" y="2152116"/>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7030A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4"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11"/>
          </a:xfrm>
          <a:prstGeom prst="rect">
            <a:avLst/>
          </a:prstGeom>
          <a:noFill/>
        </p:spPr>
        <p:txBody>
          <a:bodyPr wrap="square" lIns="91354" tIns="45678" rIns="91354" bIns="45678" rtlCol="0">
            <a:spAutoFit/>
          </a:bodyPr>
          <a:lstStyle/>
          <a:p>
            <a:pPr algn="ctr"/>
            <a:r>
              <a:rPr lang="en-US" sz="6600" b="1">
                <a:solidFill>
                  <a:srgbClr val="7030A0"/>
                </a:solidFill>
                <a:latin typeface="Arial Rounded MT Bold" pitchFamily="34" charset="0"/>
                <a:ea typeface="Arial-Rounded" pitchFamily="34" charset="0"/>
                <a:cs typeface="Times New Roman" pitchFamily="18" charset="0"/>
              </a:rPr>
              <a:t>3</a:t>
            </a:r>
          </a:p>
        </p:txBody>
      </p:sp>
      <p:sp>
        <p:nvSpPr>
          <p:cNvPr id="29" name="TextBox 28"/>
          <p:cNvSpPr txBox="1"/>
          <p:nvPr/>
        </p:nvSpPr>
        <p:spPr>
          <a:xfrm>
            <a:off x="1905000" y="437711"/>
            <a:ext cx="7086600" cy="923245"/>
          </a:xfrm>
          <a:prstGeom prst="rect">
            <a:avLst/>
          </a:prstGeom>
          <a:noFill/>
        </p:spPr>
        <p:txBody>
          <a:bodyPr wrap="square" lIns="91354" tIns="45678" rIns="91354" bIns="45678"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TRƯỜNG MẾN YÊU</a:t>
            </a:r>
          </a:p>
        </p:txBody>
      </p:sp>
      <p:sp>
        <p:nvSpPr>
          <p:cNvPr id="33" name="TextBox 32"/>
          <p:cNvSpPr txBox="1"/>
          <p:nvPr/>
        </p:nvSpPr>
        <p:spPr>
          <a:xfrm>
            <a:off x="1399309" y="2166844"/>
            <a:ext cx="990600" cy="954023"/>
          </a:xfrm>
          <a:prstGeom prst="rect">
            <a:avLst/>
          </a:prstGeom>
          <a:noFill/>
        </p:spPr>
        <p:txBody>
          <a:bodyPr wrap="square" lIns="91354" tIns="45678" rIns="91354" bIns="45678"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46"/>
          </a:xfrm>
          <a:prstGeom prst="rect">
            <a:avLst/>
          </a:prstGeom>
          <a:noFill/>
        </p:spPr>
        <p:txBody>
          <a:bodyPr wrap="square" lIns="91354" tIns="45678" rIns="91354" bIns="45678" rtlCol="0">
            <a:spAutoFit/>
          </a:bodyPr>
          <a:lstStyle/>
          <a:p>
            <a:pPr algn="ctr"/>
            <a:r>
              <a:rPr lang="en-US" sz="3600" b="1">
                <a:solidFill>
                  <a:srgbClr val="B65BDB"/>
                </a:solidFill>
                <a:latin typeface="Arial-Rounded" pitchFamily="34" charset="0"/>
                <a:ea typeface="Arial-Rounded" pitchFamily="34" charset="0"/>
                <a:cs typeface="Arial-Rounded" pitchFamily="34" charset="0"/>
              </a:rPr>
              <a:t>TÔI ĐI HỌC</a:t>
            </a: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83" y="90333"/>
            <a:ext cx="8456902" cy="42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838200" y="575783"/>
            <a:ext cx="502516" cy="427666"/>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dirty="0">
                <a:solidFill>
                  <a:schemeClr val="bg1"/>
                </a:solidFill>
                <a:latin typeface="Arial Rounded MT Bold" pitchFamily="34" charset="0"/>
                <a:cs typeface="Times New Roman" pitchFamily="18" charset="0"/>
              </a:rPr>
              <a:t>1</a:t>
            </a:r>
            <a:endParaRPr lang="en-US" sz="2800" b="1" dirty="0">
              <a:solidFill>
                <a:schemeClr val="bg1"/>
              </a:solidFill>
              <a:latin typeface="Arial Rounded MT Bold" pitchFamily="34" charset="0"/>
              <a:cs typeface="Times New Roman" pitchFamily="18" charset="0"/>
            </a:endParaRPr>
          </a:p>
        </p:txBody>
      </p:sp>
      <p:sp>
        <p:nvSpPr>
          <p:cNvPr id="16" name="Oval 15"/>
          <p:cNvSpPr/>
          <p:nvPr/>
        </p:nvSpPr>
        <p:spPr>
          <a:xfrm>
            <a:off x="825500" y="2010075"/>
            <a:ext cx="502516" cy="427666"/>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dirty="0">
                <a:solidFill>
                  <a:schemeClr val="bg1"/>
                </a:solidFill>
                <a:latin typeface="Arial Rounded MT Bold" pitchFamily="34" charset="0"/>
                <a:cs typeface="Times New Roman" pitchFamily="18" charset="0"/>
              </a:rPr>
              <a:t>2</a:t>
            </a:r>
            <a:endParaRPr lang="en-US" sz="2800" b="1" dirty="0">
              <a:solidFill>
                <a:schemeClr val="bg1"/>
              </a:solidFill>
              <a:latin typeface="Arial Rounded MT Bold" pitchFamily="34" charset="0"/>
              <a:cs typeface="Times New Roman" pitchFamily="18"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03"/>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Thi đua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9" y="269313"/>
            <a:ext cx="2202873" cy="461580"/>
          </a:xfrm>
          <a:prstGeom prst="rect">
            <a:avLst/>
          </a:prstGeom>
          <a:noFill/>
        </p:spPr>
        <p:txBody>
          <a:bodyPr wrap="square" lIns="91354" tIns="45678" rIns="91354" bIns="45678" rtlCol="0">
            <a:spAutoFit/>
          </a:bodyPr>
          <a:lstStyle/>
          <a:p>
            <a:pPr algn="just"/>
            <a:r>
              <a:rPr lang="en-US" sz="2400" b="1">
                <a:latin typeface="Arial-Rounded" pitchFamily="34" charset="0"/>
                <a:ea typeface="Arial-Rounded" pitchFamily="34" charset="0"/>
                <a:cs typeface="Arial-Rounded" pitchFamily="34" charset="0"/>
              </a:rPr>
              <a:t>Trả lời câu hỏi</a:t>
            </a:r>
          </a:p>
        </p:txBody>
      </p:sp>
      <p:sp>
        <p:nvSpPr>
          <p:cNvPr id="2" name="Cloud 1"/>
          <p:cNvSpPr/>
          <p:nvPr/>
        </p:nvSpPr>
        <p:spPr>
          <a:xfrm>
            <a:off x="6934200" y="238635"/>
            <a:ext cx="2209800" cy="914400"/>
          </a:xfrm>
          <a:prstGeom prst="cloud">
            <a:avLst/>
          </a:prstGeom>
          <a:solidFill>
            <a:srgbClr val="E49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mtClean="0">
                <a:solidFill>
                  <a:schemeClr val="tx1"/>
                </a:solidFill>
                <a:latin typeface="Arial-Rounded" pitchFamily="34" charset="0"/>
                <a:ea typeface="Arial-Rounded" pitchFamily="34" charset="0"/>
                <a:cs typeface="Arial-Rounded" pitchFamily="34" charset="0"/>
              </a:rPr>
              <a:t>Đọc toàn bài</a:t>
            </a:r>
            <a:endParaRPr lang="en-US">
              <a:solidFill>
                <a:schemeClr val="tx1"/>
              </a:solidFill>
              <a:latin typeface="Arial-Rounded" pitchFamily="34" charset="0"/>
              <a:ea typeface="Arial-Rounded" pitchFamily="34" charset="0"/>
              <a:cs typeface="Arial-Rounded"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695835"/>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042" y="1428750"/>
            <a:ext cx="7856135"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r>
              <a:rPr lang="en-US" sz="2800" smtClean="0">
                <a:latin typeface="Arial-Rounded" pitchFamily="34" charset="0"/>
                <a:ea typeface="Arial-Rounded" pitchFamily="34" charset="0"/>
                <a:cs typeface="Arial-Rounded" pitchFamily="34" charset="0"/>
              </a:rPr>
              <a:t>.</a:t>
            </a:r>
            <a:endParaRPr lang="en-US" sz="2800">
              <a:latin typeface="Arial-Rounded" pitchFamily="34" charset="0"/>
              <a:ea typeface="Arial-Rounded" pitchFamily="34" charset="0"/>
              <a:cs typeface="Arial-Rounded" pitchFamily="34" charset="0"/>
            </a:endParaRPr>
          </a:p>
        </p:txBody>
      </p:sp>
      <p:sp>
        <p:nvSpPr>
          <p:cNvPr id="5" name="TextBox 4"/>
          <p:cNvSpPr txBox="1"/>
          <p:nvPr/>
        </p:nvSpPr>
        <p:spPr>
          <a:xfrm>
            <a:off x="2895600" y="466148"/>
            <a:ext cx="3642531" cy="584703"/>
          </a:xfrm>
          <a:prstGeom prst="rect">
            <a:avLst/>
          </a:prstGeom>
          <a:solidFill>
            <a:srgbClr val="F3CEF6"/>
          </a:solidFill>
        </p:spPr>
        <p:txBody>
          <a:bodyPr wrap="square" lIns="91367" tIns="45684" rIns="91367" bIns="45684" rtlCol="0">
            <a:spAutoFit/>
          </a:bodyPr>
          <a:lstStyle/>
          <a:p>
            <a:pPr algn="ctr"/>
            <a:r>
              <a:rPr lang="en-US" sz="3200" b="1" dirty="0" err="1">
                <a:latin typeface="Arial-Rounded" pitchFamily="34" charset="0"/>
                <a:ea typeface="Arial-Rounded" pitchFamily="34" charset="0"/>
                <a:cs typeface="Arial-Rounded" pitchFamily="34" charset="0"/>
              </a:rPr>
              <a:t>Đọc</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đoạn</a:t>
            </a:r>
            <a:r>
              <a:rPr lang="en-US" sz="3200" b="1" dirty="0">
                <a:latin typeface="Arial-Rounded" pitchFamily="34" charset="0"/>
                <a:ea typeface="Arial-Rounded" pitchFamily="34" charset="0"/>
                <a:cs typeface="Arial-Rounded" pitchFamily="34" charset="0"/>
              </a:rPr>
              <a:t> 1:</a:t>
            </a:r>
          </a:p>
        </p:txBody>
      </p:sp>
      <p:sp>
        <p:nvSpPr>
          <p:cNvPr id="7" name="TextBox 6"/>
          <p:cNvSpPr txBox="1"/>
          <p:nvPr/>
        </p:nvSpPr>
        <p:spPr>
          <a:xfrm>
            <a:off x="1031586" y="3870325"/>
            <a:ext cx="7453746" cy="1077145"/>
          </a:xfrm>
          <a:prstGeom prst="rect">
            <a:avLst/>
          </a:prstGeom>
          <a:solidFill>
            <a:srgbClr val="F3CEF6"/>
          </a:solidFill>
        </p:spPr>
        <p:txBody>
          <a:bodyPr wrap="square" lIns="91367" tIns="45684" rIns="91367" bIns="45684" rtlCol="0">
            <a:spAutoFit/>
          </a:bodyPr>
          <a:lstStyle/>
          <a:p>
            <a:pPr algn="ctr"/>
            <a:r>
              <a:rPr lang="en-US" sz="3200" dirty="0" err="1">
                <a:latin typeface="Arial-Rounded" pitchFamily="34" charset="0"/>
                <a:ea typeface="Arial-Rounded" pitchFamily="34" charset="0"/>
                <a:cs typeface="Arial-Rounded" pitchFamily="34" charset="0"/>
              </a:rPr>
              <a:t>Ngày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đầu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bạn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nhỏ</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thấy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cảnh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vật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xung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quanh</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ra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sao</a:t>
            </a:r>
            <a:r>
              <a:rPr lang="en-US" sz="32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1+#ppt_w/2"/>
                                          </p:val>
                                        </p:tav>
                                        <p:tav tm="100000">
                                          <p:val>
                                            <p:strVal val="#ppt_x"/>
                                          </p:val>
                                        </p:tav>
                                      </p:tavLst>
                                    </p:anim>
                                    <p:anim calcmode="lin" valueType="num">
                                      <p:cBhvr additive="base">
                                        <p:cTn id="19"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18" y="1504950"/>
            <a:ext cx="8575964"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p:txBody>
      </p:sp>
      <p:sp>
        <p:nvSpPr>
          <p:cNvPr id="5" name="TextBox 4"/>
          <p:cNvSpPr txBox="1"/>
          <p:nvPr/>
        </p:nvSpPr>
        <p:spPr>
          <a:xfrm>
            <a:off x="2895600" y="209550"/>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400550"/>
            <a:ext cx="8534400" cy="461592"/>
          </a:xfrm>
          <a:prstGeom prst="rect">
            <a:avLst/>
          </a:prstGeom>
          <a:solidFill>
            <a:srgbClr val="F3CEF6"/>
          </a:solidFill>
        </p:spPr>
        <p:txBody>
          <a:bodyPr wrap="square" lIns="91367" tIns="45684" rIns="91367" bIns="45684" rtlCol="0">
            <a:spAutoFit/>
          </a:bodyPr>
          <a:lstStyle/>
          <a:p>
            <a:pPr algn="ctr"/>
            <a:r>
              <a:rPr lang="en-US" sz="2400" smtClean="0">
                <a:latin typeface="Arial-Rounded" pitchFamily="34" charset="0"/>
                <a:ea typeface="Arial-Rounded" pitchFamily="34" charset="0"/>
                <a:cs typeface="Arial-Rounded" pitchFamily="34" charset="0"/>
              </a:rPr>
              <a:t>Những học trò mới đã làm gì khi còn bỡ ngỡ?</a:t>
            </a:r>
            <a:endParaRPr lang="en-US" sz="2400">
              <a:latin typeface="Arial-Rounded" pitchFamily="34" charset="0"/>
              <a:ea typeface="Arial-Rounded" pitchFamily="34" charset="0"/>
              <a:cs typeface="Arial-Rounded" pitchFamily="34" charset="0"/>
            </a:endParaRPr>
          </a:p>
        </p:txBody>
      </p:sp>
      <p:sp>
        <p:nvSpPr>
          <p:cNvPr id="7" name="TextBox 6"/>
          <p:cNvSpPr txBox="1"/>
          <p:nvPr/>
        </p:nvSpPr>
        <p:spPr>
          <a:xfrm>
            <a:off x="381000" y="4400550"/>
            <a:ext cx="8534400" cy="461592"/>
          </a:xfrm>
          <a:prstGeom prst="rect">
            <a:avLst/>
          </a:prstGeom>
          <a:solidFill>
            <a:srgbClr val="F3CEF6"/>
          </a:solidFill>
        </p:spPr>
        <p:txBody>
          <a:bodyPr wrap="square" lIns="91367" tIns="45684" rIns="91367" bIns="45684" rtlCol="0">
            <a:spAutoFit/>
          </a:bodyPr>
          <a:lstStyle/>
          <a:p>
            <a:pPr algn="ctr"/>
            <a:r>
              <a:rPr lang="en-US" sz="2400" smtClean="0">
                <a:latin typeface="Arial-Rounded" pitchFamily="34" charset="0"/>
                <a:ea typeface="Arial-Rounded" pitchFamily="34" charset="0"/>
                <a:cs typeface="Arial-Rounded" pitchFamily="34" charset="0"/>
              </a:rPr>
              <a:t>Bạn nhỏ thấy người bạn ngồi bên thế nào?</a:t>
            </a:r>
            <a:endParaRPr lang="en-US" sz="2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8"/>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84911" y="3971178"/>
              <a:ext cx="7951354" cy="584775"/>
            </a:xfrm>
            <a:prstGeom prst="rect">
              <a:avLst/>
            </a:prstGeom>
          </p:spPr>
          <p:txBody>
            <a:bodyPr wrap="square">
              <a:spAutoFit/>
            </a:bodyPr>
            <a:lstStyle/>
            <a:p>
              <a:pPr algn="ctr"/>
              <a:r>
                <a:rPr lang="vi-VN" sz="3200" b="1" dirty="0">
                  <a:solidFill>
                    <a:srgbClr val="7030A0"/>
                  </a:solidFill>
                  <a:latin typeface="HP001 4 hàng" pitchFamily="34" charset="0"/>
                  <a:ea typeface="Arial-Rounded" pitchFamily="34" charset="0"/>
                  <a:cs typeface="Arial-Rounded" pitchFamily="34" charset="0"/>
                </a:rPr>
                <a:t>Ngày đầu đi hǌ, bạn </a:t>
              </a:r>
              <a:r>
                <a:rPr lang="el-GR" sz="3200" b="1" dirty="0">
                  <a:solidFill>
                    <a:srgbClr val="7030A0"/>
                  </a:solidFill>
                  <a:latin typeface="HP001 4 hàng" pitchFamily="34" charset="0"/>
                  <a:ea typeface="Arial-Rounded" pitchFamily="34" charset="0"/>
                  <a:cs typeface="Arial-Rounded" pitchFamily="34" charset="0"/>
                </a:rPr>
                <a:t>η</a:t>
              </a:r>
              <a:r>
                <a:rPr lang="vi-VN" sz="3200" b="1" dirty="0">
                  <a:solidFill>
                    <a:srgbClr val="7030A0"/>
                  </a:solidFill>
                  <a:latin typeface="HP001 4 hàng" pitchFamily="34" charset="0"/>
                  <a:ea typeface="Arial-Rounded" pitchFamily="34" charset="0"/>
                  <a:cs typeface="Arial-Rounded" pitchFamily="34" charset="0"/>
                </a:rPr>
                <a:t>ỏ </a:t>
              </a:r>
              <a:r>
                <a:rPr lang="el-GR" sz="3200" b="1" dirty="0">
                  <a:solidFill>
                    <a:srgbClr val="7030A0"/>
                  </a:solidFill>
                  <a:latin typeface="HP001 4 hàng" pitchFamily="34" charset="0"/>
                  <a:ea typeface="Arial-Rounded" pitchFamily="34" charset="0"/>
                  <a:cs typeface="Arial-Rounded" pitchFamily="34" charset="0"/>
                </a:rPr>
                <a:t>κ</a:t>
              </a:r>
              <a:r>
                <a:rPr lang="vi-VN" sz="3200" b="1" dirty="0">
                  <a:solidFill>
                    <a:srgbClr val="7030A0"/>
                  </a:solidFill>
                  <a:latin typeface="HP001 4 hàng" pitchFamily="34" charset="0"/>
                  <a:ea typeface="Arial-Rounded" pitchFamily="34" charset="0"/>
                  <a:cs typeface="Arial-Rounded" pitchFamily="34" charset="0"/>
                </a:rPr>
                <a:t>ấy cả</a:t>
              </a:r>
              <a:r>
                <a:rPr lang="el-GR" sz="3200" b="1" dirty="0">
                  <a:solidFill>
                    <a:srgbClr val="7030A0"/>
                  </a:solidFill>
                  <a:latin typeface="HP001 4 hàng" pitchFamily="34" charset="0"/>
                  <a:ea typeface="Arial-Rounded" pitchFamily="34" charset="0"/>
                  <a:cs typeface="Arial-Rounded" pitchFamily="34" charset="0"/>
                </a:rPr>
                <a:t>ζ </a:t>
              </a:r>
              <a:r>
                <a:rPr lang="vi-VN" sz="3200" b="1" dirty="0" smtClean="0">
                  <a:solidFill>
                    <a:srgbClr val="7030A0"/>
                  </a:solidFill>
                  <a:latin typeface="HP001 4 hàng" pitchFamily="34" charset="0"/>
                  <a:ea typeface="Arial-Rounded" pitchFamily="34" charset="0"/>
                  <a:cs typeface="Arial-Rounded" pitchFamily="34" charset="0"/>
                </a:rPr>
                <a:t>vật</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vi-VN" sz="3200" b="1" smtClean="0">
                  <a:solidFill>
                    <a:srgbClr val="7030A0"/>
                  </a:solidFill>
                  <a:latin typeface="HP001 4 hàng" pitchFamily="34" charset="0"/>
                  <a:ea typeface="Arial-Rounded" pitchFamily="34" charset="0"/>
                  <a:cs typeface="Arial-Rounded" pitchFamily="34" charset="0"/>
                </a:rPr>
                <a:t>xu</a:t>
              </a:r>
              <a:r>
                <a:rPr lang="en-US" sz="3200" b="1" smtClean="0">
                  <a:solidFill>
                    <a:srgbClr val="7030A0"/>
                  </a:solidFill>
                  <a:latin typeface="HP001 4 hàng" pitchFamily="34" charset="0"/>
                  <a:ea typeface="Arial-Rounded" pitchFamily="34" charset="0"/>
                  <a:cs typeface="Arial-Rounded" pitchFamily="34" charset="0"/>
                </a:rPr>
                <a:t>ng</a:t>
              </a:r>
              <a:r>
                <a:rPr lang="el-GR" sz="3200" b="1" smtClean="0">
                  <a:solidFill>
                    <a:srgbClr val="7030A0"/>
                  </a:solidFill>
                  <a:latin typeface="HP001 4 hàng" pitchFamily="34" charset="0"/>
                  <a:ea typeface="Arial-Rounded" pitchFamily="34" charset="0"/>
                  <a:cs typeface="Arial-Rounded" pitchFamily="34" charset="0"/>
                </a:rPr>
                <a:t> </a:t>
              </a:r>
              <a:r>
                <a:rPr lang="vi-VN" sz="3200" b="1">
                  <a:solidFill>
                    <a:srgbClr val="7030A0"/>
                  </a:solidFill>
                  <a:latin typeface="HP001 4 hàng" pitchFamily="34" charset="0"/>
                  <a:ea typeface="Arial-Rounded" pitchFamily="34" charset="0"/>
                  <a:cs typeface="Arial-Rounded" pitchFamily="34" charset="0"/>
                </a:rPr>
                <a:t>Ǖ</a:t>
              </a:r>
              <a:r>
                <a:rPr lang="el-GR" sz="3200" b="1">
                  <a:solidFill>
                    <a:srgbClr val="7030A0"/>
                  </a:solidFill>
                  <a:latin typeface="HP001 4 hàng" pitchFamily="34" charset="0"/>
                  <a:ea typeface="Arial-Rounded" pitchFamily="34" charset="0"/>
                  <a:cs typeface="Arial-Rounded" pitchFamily="34" charset="0"/>
                </a:rPr>
                <a:t>ί</a:t>
              </a:r>
              <a:r>
                <a:rPr lang="vi-VN" sz="3200" b="1">
                  <a:solidFill>
                    <a:srgbClr val="7030A0"/>
                  </a:solidFill>
                  <a:latin typeface="HP001 4 hàng" pitchFamily="34" charset="0"/>
                  <a:ea typeface="Arial-Rounded" pitchFamily="34" charset="0"/>
                  <a:cs typeface="Arial-Rounded" pitchFamily="34" charset="0"/>
                </a:rPr>
                <a:t>a</a:t>
              </a:r>
              <a:r>
                <a:rPr lang="el-GR" sz="3200" b="1">
                  <a:solidFill>
                    <a:srgbClr val="7030A0"/>
                  </a:solidFill>
                  <a:latin typeface="HP001 4 hàng" pitchFamily="34" charset="0"/>
                  <a:ea typeface="Arial-Rounded" pitchFamily="34" charset="0"/>
                  <a:cs typeface="Arial-Rounded" pitchFamily="34" charset="0"/>
                </a:rPr>
                <a:t>ζ Αϛ</a:t>
              </a:r>
              <a:r>
                <a:rPr lang="vi-VN" sz="3200" b="1">
                  <a:solidFill>
                    <a:srgbClr val="7030A0"/>
                  </a:solidFill>
                  <a:latin typeface="HP001 4 hàng" pitchFamily="34" charset="0"/>
                  <a:ea typeface="Arial-Rounded" pitchFamily="34" charset="0"/>
                  <a:cs typeface="Arial-Rounded" pitchFamily="34" charset="0"/>
                </a:rPr>
                <a:t>u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ay </a:t>
              </a:r>
              <a:r>
                <a:rPr lang="vi-VN" sz="3200" b="1" smtClean="0">
                  <a:solidFill>
                    <a:srgbClr val="7030A0"/>
                  </a:solidFill>
                  <a:latin typeface="HP001 4 hàng" pitchFamily="34" charset="0"/>
                  <a:ea typeface="Arial-Rounded" pitchFamily="34" charset="0"/>
                  <a:cs typeface="Arial-Rounded" pitchFamily="34" charset="0"/>
                </a:rPr>
                <a:t>đĔ</a:t>
              </a:r>
              <a:r>
                <a:rPr lang="en-US" sz="3200" b="1" smtClean="0">
                  <a:solidFill>
                    <a:srgbClr val="7030A0"/>
                  </a:solidFill>
                  <a:latin typeface="HP001 4 hàng" pitchFamily="34" charset="0"/>
                  <a:ea typeface="Arial-Rounded" pitchFamily="34" charset="0"/>
                  <a:cs typeface="Arial-Rounded" pitchFamily="34" charset="0"/>
                </a:rPr>
                <a:t>.</a:t>
              </a:r>
              <a:r>
                <a:rPr lang="vi-VN" sz="3200" b="1" smtClean="0">
                  <a:solidFill>
                    <a:srgbClr val="7030A0"/>
                  </a:solidFill>
                  <a:latin typeface="HP001 4 hàng" pitchFamily="34" charset="0"/>
                  <a:ea typeface="Arial-Rounded" pitchFamily="34" charset="0"/>
                  <a:cs typeface="Arial-Rounded" pitchFamily="34" charset="0"/>
                </a:rPr>
                <a:t> </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9" y="445960"/>
            <a:ext cx="6622473" cy="461580"/>
          </a:xfrm>
          <a:prstGeom prst="rect">
            <a:avLst/>
          </a:prstGeom>
          <a:noFill/>
        </p:spPr>
        <p:txBody>
          <a:bodyPr wrap="square" lIns="91354" tIns="45678" rIns="91354" bIns="45678" rtlCol="0">
            <a:spAutoFit/>
          </a:bodyPr>
          <a:lstStyle/>
          <a:p>
            <a:pPr algn="just"/>
            <a:r>
              <a:rPr lang="en-US" sz="2400" b="1">
                <a:latin typeface="Arial-Rounded" pitchFamily="34" charset="0"/>
                <a:ea typeface="Arial-Rounded" pitchFamily="34" charset="0"/>
                <a:cs typeface="Arial-Rounded" pitchFamily="34" charset="0"/>
              </a:rPr>
              <a:t>Viết vào vở câu trả lời cho câu hỏi a ở mục </a:t>
            </a:r>
            <a:r>
              <a:rPr lang="en-US" sz="2400" b="1">
                <a:latin typeface="Arial Rounded MT Bold" pitchFamily="34" charset="0"/>
                <a:ea typeface="Arial-Rounded" pitchFamily="34" charset="0"/>
                <a:cs typeface="Arial-Rounded" pitchFamily="34" charset="0"/>
              </a:rPr>
              <a:t>3</a:t>
            </a:r>
          </a:p>
        </p:txBody>
      </p:sp>
      <p:sp>
        <p:nvSpPr>
          <p:cNvPr id="5" name="Rectangle 4"/>
          <p:cNvSpPr/>
          <p:nvPr/>
        </p:nvSpPr>
        <p:spPr>
          <a:xfrm>
            <a:off x="37167" y="1193800"/>
            <a:ext cx="9106833" cy="523147"/>
          </a:xfrm>
          <a:prstGeom prst="rect">
            <a:avLst/>
          </a:prstGeom>
        </p:spPr>
        <p:txBody>
          <a:bodyPr wrap="none" lIns="91367" tIns="45684" rIns="91367" bIns="45684">
            <a:spAutoFit/>
          </a:bodyPr>
          <a:lstStyle/>
          <a:p>
            <a:pPr algn="ctr"/>
            <a:r>
              <a:rPr lang="en-US" sz="2800">
                <a:latin typeface="Arial-Rounded" pitchFamily="34" charset="0"/>
                <a:ea typeface="Arial-Rounded" pitchFamily="34" charset="0"/>
                <a:cs typeface="Arial-Rounded" pitchFamily="34" charset="0"/>
              </a:rPr>
              <a:t>a. </a:t>
            </a:r>
            <a:r>
              <a:rPr lang="en-US" sz="2800" smtClean="0">
                <a:latin typeface="Arial-Rounded" pitchFamily="34" charset="0"/>
                <a:ea typeface="Arial-Rounded" pitchFamily="34" charset="0"/>
                <a:cs typeface="Arial-Rounded" pitchFamily="34" charset="0"/>
              </a:rPr>
              <a:t>Ngày đầu đi học, bạn nhỏ thấy cảnh vật xung quanh </a:t>
            </a:r>
            <a:r>
              <a:rPr lang="en-US" sz="2800">
                <a:latin typeface="Arial-Rounded" pitchFamily="34" charset="0"/>
                <a:ea typeface="Arial-Rounded" pitchFamily="34" charset="0"/>
                <a:cs typeface="Arial-Rounded" pitchFamily="34" charset="0"/>
              </a:rPr>
              <a:t>(…).</a:t>
            </a:r>
          </a:p>
        </p:txBody>
      </p:sp>
      <p:cxnSp>
        <p:nvCxnSpPr>
          <p:cNvPr id="11" name="Straight Arrow Connector 10"/>
          <p:cNvCxnSpPr/>
          <p:nvPr/>
        </p:nvCxnSpPr>
        <p:spPr>
          <a:xfrm>
            <a:off x="189950" y="2850918"/>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838700" y="2748468"/>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2728" y="4411308"/>
            <a:ext cx="7536872" cy="461592"/>
          </a:xfrm>
          <a:prstGeom prst="rect">
            <a:avLst/>
          </a:prstGeom>
          <a:solidFill>
            <a:srgbClr val="F3CEF6"/>
          </a:solidFill>
        </p:spPr>
        <p:txBody>
          <a:bodyPr wrap="square" lIns="91367" tIns="45684" rIns="91367" bIns="45684" rtlCol="0">
            <a:spAutoFit/>
          </a:bodyPr>
          <a:lstStyle/>
          <a:p>
            <a:pPr algn="ctr"/>
            <a:r>
              <a:rPr lang="en-US" sz="2400">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710046" y="4411308"/>
            <a:ext cx="7536872" cy="461592"/>
          </a:xfrm>
          <a:prstGeom prst="rect">
            <a:avLst/>
          </a:prstGeom>
          <a:solidFill>
            <a:srgbClr val="F3CEF6"/>
          </a:solidFill>
        </p:spPr>
        <p:txBody>
          <a:bodyPr wrap="square" lIns="91367" tIns="45684" rIns="91367" bIns="45684" rtlCol="0">
            <a:spAutoFit/>
          </a:bodyPr>
          <a:lstStyle/>
          <a:p>
            <a:pPr algn="ctr"/>
            <a:r>
              <a:rPr lang="en-US" sz="2400" dirty="0" err="1">
                <a:latin typeface="Arial-Rounded" pitchFamily="34" charset="0"/>
                <a:ea typeface="Arial-Rounded" pitchFamily="34" charset="0"/>
                <a:cs typeface="Arial-Rounded" pitchFamily="34" charset="0"/>
              </a:rPr>
              <a:t>Cuối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câu</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có</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dấu</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gì</a:t>
            </a:r>
            <a:r>
              <a:rPr lang="en-US" sz="2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9669" y="173796"/>
            <a:ext cx="3642531" cy="584703"/>
          </a:xfrm>
          <a:prstGeom prst="rect">
            <a:avLst/>
          </a:prstGeom>
          <a:solidFill>
            <a:srgbClr val="F3CEF6"/>
          </a:solidFill>
        </p:spPr>
        <p:txBody>
          <a:bodyPr wrap="square" lIns="91367" tIns="45684" rIns="91367" bIns="45684" rtlCol="0">
            <a:spAutoFit/>
          </a:bodyPr>
          <a:lstStyle/>
          <a:p>
            <a:pPr algn="ctr"/>
            <a:r>
              <a:rPr lang="en-US" sz="3200" b="1" dirty="0" err="1" smtClean="0">
                <a:latin typeface="Arial-Rounded" pitchFamily="34" charset="0"/>
                <a:ea typeface="Arial-Rounded" pitchFamily="34" charset="0"/>
                <a:cs typeface="Arial-Rounded" pitchFamily="34" charset="0"/>
              </a:rPr>
              <a:t>Luyện</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viết</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vở</a:t>
            </a:r>
            <a:endParaRPr lang="en-US" sz="3200" b="1" dirty="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8795"/>
            <a:ext cx="9144000" cy="2845910"/>
          </a:xfrm>
          <a:prstGeom prst="rect">
            <a:avLst/>
          </a:prstGeom>
        </p:spPr>
      </p:pic>
    </p:spTree>
    <p:extLst>
      <p:ext uri="{BB962C8B-B14F-4D97-AF65-F5344CB8AC3E}">
        <p14:creationId xmlns:p14="http://schemas.microsoft.com/office/powerpoint/2010/main" val="180870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3796"/>
            <a:ext cx="3642531" cy="584703"/>
          </a:xfrm>
          <a:prstGeom prst="rect">
            <a:avLst/>
          </a:prstGeom>
          <a:solidFill>
            <a:srgbClr val="F3CEF6"/>
          </a:solidFill>
        </p:spPr>
        <p:txBody>
          <a:bodyPr wrap="square" lIns="91367" tIns="45684" rIns="91367" bIns="45684" rtlCol="0">
            <a:spAutoFit/>
          </a:bodyPr>
          <a:lstStyle/>
          <a:p>
            <a:pPr algn="ctr"/>
            <a:r>
              <a:rPr lang="en-US" sz="3200" b="1" dirty="0" err="1" smtClean="0">
                <a:latin typeface="Arial-Rounded" pitchFamily="34" charset="0"/>
                <a:ea typeface="Arial-Rounded" pitchFamily="34" charset="0"/>
                <a:cs typeface="Arial-Rounded" pitchFamily="34" charset="0"/>
              </a:rPr>
              <a:t>Luyện</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viết</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vở</a:t>
            </a:r>
            <a:endParaRPr lang="en-US" sz="3200" b="1" dirty="0">
              <a:latin typeface="Arial-Rounded" pitchFamily="34" charset="0"/>
              <a:ea typeface="Arial-Rounded" pitchFamily="34" charset="0"/>
              <a:cs typeface="Arial-Rounded" pitchFamily="34" charset="0"/>
            </a:endParaRPr>
          </a:p>
        </p:txBody>
      </p:sp>
      <p:pic>
        <p:nvPicPr>
          <p:cNvPr id="2" name="chu 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400" y="209550"/>
            <a:ext cx="4468306" cy="4641512"/>
          </a:xfrm>
          <a:prstGeom prst="rect">
            <a:avLst/>
          </a:prstGeom>
        </p:spPr>
      </p:pic>
    </p:spTree>
    <p:extLst>
      <p:ext uri="{BB962C8B-B14F-4D97-AF65-F5344CB8AC3E}">
        <p14:creationId xmlns:p14="http://schemas.microsoft.com/office/powerpoint/2010/main" val="11346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9669" y="173796"/>
            <a:ext cx="3642531" cy="584703"/>
          </a:xfrm>
          <a:prstGeom prst="rect">
            <a:avLst/>
          </a:prstGeom>
          <a:solidFill>
            <a:srgbClr val="F3CEF6"/>
          </a:solidFill>
        </p:spPr>
        <p:txBody>
          <a:bodyPr wrap="square" lIns="91367" tIns="45684" rIns="91367" bIns="45684" rtlCol="0">
            <a:spAutoFit/>
          </a:bodyPr>
          <a:lstStyle/>
          <a:p>
            <a:pPr algn="ctr"/>
            <a:r>
              <a:rPr lang="en-US" sz="3200" b="1" dirty="0" err="1" smtClean="0">
                <a:latin typeface="Arial-Rounded" pitchFamily="34" charset="0"/>
                <a:ea typeface="Arial-Rounded" pitchFamily="34" charset="0"/>
                <a:cs typeface="Arial-Rounded" pitchFamily="34" charset="0"/>
              </a:rPr>
              <a:t>Luyện</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viết</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vở</a:t>
            </a:r>
            <a:endParaRPr lang="en-US" sz="3200" b="1" dirty="0">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5715"/>
            <a:ext cx="9144000" cy="3573435"/>
          </a:xfrm>
          <a:prstGeom prst="rect">
            <a:avLst/>
          </a:prstGeom>
        </p:spPr>
      </p:pic>
    </p:spTree>
    <p:extLst>
      <p:ext uri="{BB962C8B-B14F-4D97-AF65-F5344CB8AC3E}">
        <p14:creationId xmlns:p14="http://schemas.microsoft.com/office/powerpoint/2010/main" val="8477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9669" y="310647"/>
            <a:ext cx="3642531" cy="584703"/>
          </a:xfrm>
          <a:prstGeom prst="rect">
            <a:avLst/>
          </a:prstGeom>
          <a:solidFill>
            <a:srgbClr val="F3CEF6"/>
          </a:solidFill>
        </p:spPr>
        <p:txBody>
          <a:bodyPr wrap="square" lIns="91367" tIns="45684" rIns="91367" bIns="45684" rtlCol="0">
            <a:spAutoFit/>
          </a:bodyPr>
          <a:lstStyle/>
          <a:p>
            <a:pPr algn="ctr"/>
            <a:r>
              <a:rPr lang="en-US" sz="3200" b="1" dirty="0" err="1" smtClean="0">
                <a:latin typeface="Arial-Rounded" pitchFamily="34" charset="0"/>
                <a:ea typeface="Arial-Rounded" pitchFamily="34" charset="0"/>
                <a:cs typeface="Arial-Rounded" pitchFamily="34" charset="0"/>
              </a:rPr>
              <a:t>Luyện</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viết</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vở</a:t>
            </a:r>
            <a:endParaRPr lang="en-US" sz="3200" b="1" dirty="0">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01884"/>
            <a:ext cx="9144000" cy="2617666"/>
          </a:xfrm>
          <a:prstGeom prst="rect">
            <a:avLst/>
          </a:prstGeom>
        </p:spPr>
      </p:pic>
    </p:spTree>
    <p:extLst>
      <p:ext uri="{BB962C8B-B14F-4D97-AF65-F5344CB8AC3E}">
        <p14:creationId xmlns:p14="http://schemas.microsoft.com/office/powerpoint/2010/main" val="8477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171450"/>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260747"/>
            <a:ext cx="7391400" cy="461580"/>
          </a:xfrm>
          <a:prstGeom prst="rect">
            <a:avLst/>
          </a:prstGeom>
          <a:noFill/>
        </p:spPr>
        <p:txBody>
          <a:bodyPr wrap="square" lIns="91354" tIns="45678" rIns="91354" bIns="45678" rtlCol="0">
            <a:spAutoFit/>
          </a:bodyPr>
          <a:lstStyle/>
          <a:p>
            <a:pPr algn="just"/>
            <a:r>
              <a:rPr lang="en-US" sz="2400" b="1">
                <a:latin typeface="Arial-Rounded" pitchFamily="34" charset="0"/>
                <a:ea typeface="Arial-Rounded" pitchFamily="34" charset="0"/>
                <a:cs typeface="Arial-Rounded" pitchFamily="34" charset="0"/>
              </a:rPr>
              <a:t>Nói về những gì em quan sát được ở trong tranh</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7" t="32031" r="30747" b="23698"/>
          <a:stretch/>
        </p:blipFill>
        <p:spPr bwMode="auto">
          <a:xfrm>
            <a:off x="1853902" y="781050"/>
            <a:ext cx="530889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9669" y="310647"/>
            <a:ext cx="3642531" cy="584703"/>
          </a:xfrm>
          <a:prstGeom prst="rect">
            <a:avLst/>
          </a:prstGeom>
          <a:solidFill>
            <a:srgbClr val="F3CEF6"/>
          </a:solidFill>
        </p:spPr>
        <p:txBody>
          <a:bodyPr wrap="square" lIns="91367" tIns="45684" rIns="91367" bIns="45684" rtlCol="0">
            <a:spAutoFit/>
          </a:bodyPr>
          <a:lstStyle/>
          <a:p>
            <a:pPr algn="ctr"/>
            <a:r>
              <a:rPr lang="en-US" sz="3200" b="1" dirty="0" err="1" smtClean="0">
                <a:latin typeface="Arial-Rounded" pitchFamily="34" charset="0"/>
                <a:ea typeface="Arial-Rounded" pitchFamily="34" charset="0"/>
                <a:cs typeface="Arial-Rounded" pitchFamily="34" charset="0"/>
              </a:rPr>
              <a:t>Luyện</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viết</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vở</a:t>
            </a:r>
            <a:endParaRPr lang="en-US" sz="3200" b="1" dirty="0">
              <a:latin typeface="Arial-Rounded" pitchFamily="34" charset="0"/>
              <a:ea typeface="Arial-Rounded" pitchFamily="34" charset="0"/>
              <a:cs typeface="Arial-Rounded" pitchFamily="34" charset="0"/>
            </a:endParaRPr>
          </a:p>
        </p:txBody>
      </p:sp>
      <p:grpSp>
        <p:nvGrpSpPr>
          <p:cNvPr id="4" name="Group 3"/>
          <p:cNvGrpSpPr/>
          <p:nvPr/>
        </p:nvGrpSpPr>
        <p:grpSpPr>
          <a:xfrm>
            <a:off x="138546" y="1809750"/>
            <a:ext cx="8795354" cy="2147323"/>
            <a:chOff x="103910" y="3503807"/>
            <a:chExt cx="8795354" cy="2147323"/>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84911" y="3971178"/>
              <a:ext cx="7951354" cy="584775"/>
            </a:xfrm>
            <a:prstGeom prst="rect">
              <a:avLst/>
            </a:prstGeom>
          </p:spPr>
          <p:txBody>
            <a:bodyPr wrap="square">
              <a:spAutoFit/>
            </a:bodyPr>
            <a:lstStyle/>
            <a:p>
              <a:pPr algn="ctr"/>
              <a:r>
                <a:rPr lang="vi-VN" sz="3200" b="1" dirty="0">
                  <a:solidFill>
                    <a:srgbClr val="7030A0"/>
                  </a:solidFill>
                  <a:latin typeface="HP001 4 hàng" pitchFamily="34" charset="0"/>
                  <a:ea typeface="Arial-Rounded" pitchFamily="34" charset="0"/>
                  <a:cs typeface="Arial-Rounded" pitchFamily="34" charset="0"/>
                </a:rPr>
                <a:t>Ngày đầu đi hǌ, bạn </a:t>
              </a:r>
              <a:r>
                <a:rPr lang="el-GR" sz="3200" b="1" dirty="0">
                  <a:solidFill>
                    <a:srgbClr val="7030A0"/>
                  </a:solidFill>
                  <a:latin typeface="HP001 4 hàng" pitchFamily="34" charset="0"/>
                  <a:ea typeface="Arial-Rounded" pitchFamily="34" charset="0"/>
                  <a:cs typeface="Arial-Rounded" pitchFamily="34" charset="0"/>
                </a:rPr>
                <a:t>η</a:t>
              </a:r>
              <a:r>
                <a:rPr lang="vi-VN" sz="3200" b="1" dirty="0">
                  <a:solidFill>
                    <a:srgbClr val="7030A0"/>
                  </a:solidFill>
                  <a:latin typeface="HP001 4 hàng" pitchFamily="34" charset="0"/>
                  <a:ea typeface="Arial-Rounded" pitchFamily="34" charset="0"/>
                  <a:cs typeface="Arial-Rounded" pitchFamily="34" charset="0"/>
                </a:rPr>
                <a:t>ỏ </a:t>
              </a:r>
              <a:r>
                <a:rPr lang="el-GR" sz="3200" b="1" dirty="0">
                  <a:solidFill>
                    <a:srgbClr val="7030A0"/>
                  </a:solidFill>
                  <a:latin typeface="HP001 4 hàng" pitchFamily="34" charset="0"/>
                  <a:ea typeface="Arial-Rounded" pitchFamily="34" charset="0"/>
                  <a:cs typeface="Arial-Rounded" pitchFamily="34" charset="0"/>
                </a:rPr>
                <a:t>κ</a:t>
              </a:r>
              <a:r>
                <a:rPr lang="vi-VN" sz="3200" b="1" dirty="0">
                  <a:solidFill>
                    <a:srgbClr val="7030A0"/>
                  </a:solidFill>
                  <a:latin typeface="HP001 4 hàng" pitchFamily="34" charset="0"/>
                  <a:ea typeface="Arial-Rounded" pitchFamily="34" charset="0"/>
                  <a:cs typeface="Arial-Rounded" pitchFamily="34" charset="0"/>
                </a:rPr>
                <a:t>ấy cả</a:t>
              </a:r>
              <a:r>
                <a:rPr lang="el-GR" sz="3200" b="1" dirty="0">
                  <a:solidFill>
                    <a:srgbClr val="7030A0"/>
                  </a:solidFill>
                  <a:latin typeface="HP001 4 hàng" pitchFamily="34" charset="0"/>
                  <a:ea typeface="Arial-Rounded" pitchFamily="34" charset="0"/>
                  <a:cs typeface="Arial-Rounded" pitchFamily="34" charset="0"/>
                </a:rPr>
                <a:t>ζ </a:t>
              </a:r>
              <a:r>
                <a:rPr lang="vi-VN" sz="3200" b="1" dirty="0" smtClean="0">
                  <a:solidFill>
                    <a:srgbClr val="7030A0"/>
                  </a:solidFill>
                  <a:latin typeface="HP001 4 hàng" pitchFamily="34" charset="0"/>
                  <a:ea typeface="Arial-Rounded" pitchFamily="34" charset="0"/>
                  <a:cs typeface="Arial-Rounded" pitchFamily="34" charset="0"/>
                </a:rPr>
                <a:t>vật</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7" name="Rectangle 6"/>
            <p:cNvSpPr/>
            <p:nvPr/>
          </p:nvSpPr>
          <p:spPr>
            <a:xfrm>
              <a:off x="103910" y="4643749"/>
              <a:ext cx="8649947" cy="584775"/>
            </a:xfrm>
            <a:prstGeom prst="rect">
              <a:avLst/>
            </a:prstGeom>
          </p:spPr>
          <p:txBody>
            <a:bodyPr wrap="square">
              <a:spAutoFit/>
            </a:bodyPr>
            <a:lstStyle/>
            <a:p>
              <a:pPr algn="just"/>
              <a:r>
                <a:rPr lang="vi-VN" sz="3200" b="1" smtClean="0">
                  <a:solidFill>
                    <a:srgbClr val="7030A0"/>
                  </a:solidFill>
                  <a:latin typeface="HP001 4 hàng" pitchFamily="34" charset="0"/>
                  <a:ea typeface="Arial-Rounded" pitchFamily="34" charset="0"/>
                  <a:cs typeface="Arial-Rounded" pitchFamily="34" charset="0"/>
                </a:rPr>
                <a:t>xu</a:t>
              </a:r>
              <a:r>
                <a:rPr lang="en-US" sz="3200" b="1" smtClean="0">
                  <a:solidFill>
                    <a:srgbClr val="7030A0"/>
                  </a:solidFill>
                  <a:latin typeface="HP001 4 hàng" pitchFamily="34" charset="0"/>
                  <a:ea typeface="Arial-Rounded" pitchFamily="34" charset="0"/>
                  <a:cs typeface="Arial-Rounded" pitchFamily="34" charset="0"/>
                </a:rPr>
                <a:t>ng</a:t>
              </a:r>
              <a:r>
                <a:rPr lang="el-GR" sz="3200" b="1" smtClean="0">
                  <a:solidFill>
                    <a:srgbClr val="7030A0"/>
                  </a:solidFill>
                  <a:latin typeface="HP001 4 hàng" pitchFamily="34" charset="0"/>
                  <a:ea typeface="Arial-Rounded" pitchFamily="34" charset="0"/>
                  <a:cs typeface="Arial-Rounded" pitchFamily="34" charset="0"/>
                </a:rPr>
                <a:t> </a:t>
              </a:r>
              <a:r>
                <a:rPr lang="vi-VN" sz="3200" b="1">
                  <a:solidFill>
                    <a:srgbClr val="7030A0"/>
                  </a:solidFill>
                  <a:latin typeface="HP001 4 hàng" pitchFamily="34" charset="0"/>
                  <a:ea typeface="Arial-Rounded" pitchFamily="34" charset="0"/>
                  <a:cs typeface="Arial-Rounded" pitchFamily="34" charset="0"/>
                </a:rPr>
                <a:t>Ǖ</a:t>
              </a:r>
              <a:r>
                <a:rPr lang="el-GR" sz="3200" b="1">
                  <a:solidFill>
                    <a:srgbClr val="7030A0"/>
                  </a:solidFill>
                  <a:latin typeface="HP001 4 hàng" pitchFamily="34" charset="0"/>
                  <a:ea typeface="Arial-Rounded" pitchFamily="34" charset="0"/>
                  <a:cs typeface="Arial-Rounded" pitchFamily="34" charset="0"/>
                </a:rPr>
                <a:t>ί</a:t>
              </a:r>
              <a:r>
                <a:rPr lang="vi-VN" sz="3200" b="1">
                  <a:solidFill>
                    <a:srgbClr val="7030A0"/>
                  </a:solidFill>
                  <a:latin typeface="HP001 4 hàng" pitchFamily="34" charset="0"/>
                  <a:ea typeface="Arial-Rounded" pitchFamily="34" charset="0"/>
                  <a:cs typeface="Arial-Rounded" pitchFamily="34" charset="0"/>
                </a:rPr>
                <a:t>a</a:t>
              </a:r>
              <a:r>
                <a:rPr lang="el-GR" sz="3200" b="1">
                  <a:solidFill>
                    <a:srgbClr val="7030A0"/>
                  </a:solidFill>
                  <a:latin typeface="HP001 4 hàng" pitchFamily="34" charset="0"/>
                  <a:ea typeface="Arial-Rounded" pitchFamily="34" charset="0"/>
                  <a:cs typeface="Arial-Rounded" pitchFamily="34" charset="0"/>
                </a:rPr>
                <a:t>ζ Αϛ</a:t>
              </a:r>
              <a:r>
                <a:rPr lang="vi-VN" sz="3200" b="1">
                  <a:solidFill>
                    <a:srgbClr val="7030A0"/>
                  </a:solidFill>
                  <a:latin typeface="HP001 4 hàng" pitchFamily="34" charset="0"/>
                  <a:ea typeface="Arial-Rounded" pitchFamily="34" charset="0"/>
                  <a:cs typeface="Arial-Rounded" pitchFamily="34" charset="0"/>
                </a:rPr>
                <a:t>u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ay </a:t>
              </a:r>
              <a:r>
                <a:rPr lang="vi-VN" sz="3200" b="1" smtClean="0">
                  <a:solidFill>
                    <a:srgbClr val="7030A0"/>
                  </a:solidFill>
                  <a:latin typeface="HP001 4 hàng" pitchFamily="34" charset="0"/>
                  <a:ea typeface="Arial-Rounded" pitchFamily="34" charset="0"/>
                  <a:cs typeface="Arial-Rounded" pitchFamily="34" charset="0"/>
                </a:rPr>
                <a:t>đĔ</a:t>
              </a:r>
              <a:r>
                <a:rPr lang="en-US" sz="3200" b="1" smtClean="0">
                  <a:solidFill>
                    <a:srgbClr val="7030A0"/>
                  </a:solidFill>
                  <a:latin typeface="HP001 4 hàng" pitchFamily="34" charset="0"/>
                  <a:ea typeface="Arial-Rounded" pitchFamily="34" charset="0"/>
                  <a:cs typeface="Arial-Rounded" pitchFamily="34" charset="0"/>
                </a:rPr>
                <a:t>.</a:t>
              </a:r>
              <a:r>
                <a:rPr lang="vi-VN" sz="3200" b="1" smtClean="0">
                  <a:solidFill>
                    <a:srgbClr val="7030A0"/>
                  </a:solidFill>
                  <a:latin typeface="HP001 4 hàng" pitchFamily="34" charset="0"/>
                  <a:ea typeface="Arial-Rounded" pitchFamily="34" charset="0"/>
                  <a:cs typeface="Arial-Rounded" pitchFamily="34" charset="0"/>
                </a:rPr>
                <a:t> </a:t>
              </a:r>
              <a:endParaRPr lang="en-US" sz="3200" b="1">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538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2"/>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53975"/>
            <a:ext cx="9144000" cy="4235366"/>
          </a:xfrm>
          <a:prstGeom prst="rect">
            <a:avLst/>
          </a:prstGeom>
        </p:spPr>
      </p:pic>
      <p:sp>
        <p:nvSpPr>
          <p:cNvPr id="4" name="TextBox 3"/>
          <p:cNvSpPr txBox="1"/>
          <p:nvPr/>
        </p:nvSpPr>
        <p:spPr>
          <a:xfrm>
            <a:off x="0" y="4151365"/>
            <a:ext cx="9144000" cy="954035"/>
          </a:xfrm>
          <a:prstGeom prst="rect">
            <a:avLst/>
          </a:prstGeom>
          <a:solidFill>
            <a:srgbClr val="F3CEF6"/>
          </a:solidFill>
        </p:spPr>
        <p:txBody>
          <a:bodyPr wrap="square" lIns="91367" tIns="45684" rIns="91367" bIns="45684"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Tôi đi học </a:t>
            </a:r>
            <a:r>
              <a:rPr lang="en-US" sz="2800" b="1" smtClean="0">
                <a:latin typeface="Arial-Rounded" pitchFamily="34" charset="0"/>
                <a:ea typeface="Arial-Rounded" pitchFamily="34" charset="0"/>
                <a:cs typeface="Arial-Rounded" pitchFamily="34" charset="0"/>
              </a:rPr>
              <a:t>trang 44, 45</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46,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47.</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
        <p:nvSpPr>
          <p:cNvPr id="5" name="Rectangle 4"/>
          <p:cNvSpPr/>
          <p:nvPr/>
        </p:nvSpPr>
        <p:spPr>
          <a:xfrm>
            <a:off x="0" y="-12700"/>
            <a:ext cx="9144000" cy="13335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35"/>
          </a:xfrm>
          <a:prstGeom prst="rect">
            <a:avLst/>
          </a:prstGeom>
          <a:noFill/>
        </p:spPr>
        <p:txBody>
          <a:bodyPr wrap="square" lIns="91354" tIns="45678" rIns="91354" bIns="45678"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584614" y="358386"/>
            <a:ext cx="5947064" cy="523135"/>
          </a:xfrm>
          <a:prstGeom prst="rect">
            <a:avLst/>
          </a:prstGeom>
          <a:noFill/>
        </p:spPr>
        <p:txBody>
          <a:bodyPr wrap="square" lIns="91354" tIns="45678" rIns="91354" bIns="45678" rtlCol="0">
            <a:spAutoFit/>
          </a:bodyPr>
          <a:lstStyle/>
          <a:p>
            <a:pPr algn="ctr"/>
            <a:r>
              <a:rPr lang="en-US" sz="2800" b="1" smtClean="0">
                <a:latin typeface="Arial-Rounded" pitchFamily="34" charset="0"/>
                <a:ea typeface="Arial-Rounded" pitchFamily="34" charset="0"/>
                <a:cs typeface="Arial-Rounded" pitchFamily="34" charset="0"/>
              </a:rPr>
              <a:t>Tôi đi học</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62346" y="880978"/>
            <a:ext cx="8991600" cy="3939455"/>
          </a:xfrm>
          <a:prstGeom prst="rect">
            <a:avLst/>
          </a:prstGeom>
          <a:noFill/>
        </p:spPr>
        <p:txBody>
          <a:bodyPr wrap="square" lIns="91354" tIns="45678" rIns="91354" bIns="45678" rtlCol="0">
            <a:spAutoFit/>
          </a:bodyPr>
          <a:lstStyle/>
          <a:p>
            <a:pPr algn="just"/>
            <a:r>
              <a:rPr lang="en-US" sz="2500" smtClean="0">
                <a:latin typeface="Arial-Rounded" pitchFamily="34" charset="0"/>
                <a:ea typeface="Arial-Rounded" pitchFamily="34" charset="0"/>
                <a:cs typeface="Arial-Rounded" pitchFamily="34" charset="0"/>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algn="just"/>
            <a:r>
              <a:rPr lang="en-US" sz="2500">
                <a:latin typeface="Arial-Rounded" pitchFamily="34" charset="0"/>
                <a:ea typeface="Arial-Rounded" pitchFamily="34" charset="0"/>
                <a:cs typeface="Arial-Rounded" pitchFamily="34" charset="0"/>
              </a:rPr>
              <a:t>	</a:t>
            </a:r>
            <a:r>
              <a:rPr lang="en-US" sz="2500" smtClean="0">
                <a:latin typeface="Arial-Rounded" pitchFamily="34" charset="0"/>
                <a:ea typeface="Arial-Rounded" pitchFamily="34" charset="0"/>
                <a:cs typeface="Arial-Rounded" pitchFamily="34" charset="0"/>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algn="just"/>
            <a:r>
              <a:rPr lang="en-US" sz="2500">
                <a:latin typeface="Arial-Rounded" pitchFamily="34" charset="0"/>
                <a:ea typeface="Arial-Rounded" pitchFamily="34" charset="0"/>
                <a:cs typeface="Arial-Rounded" pitchFamily="34" charset="0"/>
              </a:rPr>
              <a:t>	</a:t>
            </a:r>
            <a:r>
              <a:rPr lang="en-US" sz="2500" smtClean="0">
                <a:latin typeface="Arial-Rounded" pitchFamily="34" charset="0"/>
                <a:ea typeface="Arial-Rounded" pitchFamily="34" charset="0"/>
                <a:cs typeface="Arial-Rounded" pitchFamily="34" charset="0"/>
              </a:rPr>
              <a:t>					             (Theo Thanh Tịnh)</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1905000" y="1032163"/>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10002" y="1032163"/>
            <a:ext cx="990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825836" y="24193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568047" y="2424545"/>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562600" y="17335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62200" y="1730087"/>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67036" y="2762250"/>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664036" y="3130550"/>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latin typeface="Arial-Rounded" pitchFamily="34" charset="0"/>
                <a:ea typeface="Arial-Rounded" pitchFamily="34" charset="0"/>
                <a:cs typeface="Arial-Rounded" pitchFamily="34" charset="0"/>
              </a:rPr>
              <a:t>Buổi mai</a:t>
            </a:r>
            <a:r>
              <a:rPr lang="en-US" smtClean="0">
                <a:latin typeface="Arial-Rounded" pitchFamily="34" charset="0"/>
                <a:ea typeface="Arial-Rounded" pitchFamily="34" charset="0"/>
                <a:cs typeface="Arial-Rounded" pitchFamily="34" charset="0"/>
              </a:rPr>
              <a:t>: buổi sáng sớm</a:t>
            </a:r>
            <a:endParaRPr lang="en-US">
              <a:latin typeface="Arial-Rounded" pitchFamily="34" charset="0"/>
              <a:ea typeface="Arial-Rounded" pitchFamily="34" charset="0"/>
              <a:cs typeface="Arial-Rounded" pitchFamily="34" charset="0"/>
            </a:endParaRP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1809750"/>
            <a:ext cx="4950894"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4969563" y="2362198"/>
            <a:ext cx="4174437"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normAutofit fontScale="90000"/>
          </a:bodyPr>
          <a:lstStyle/>
          <a:p>
            <a:r>
              <a:rPr lang="en-US" smtClean="0">
                <a:solidFill>
                  <a:srgbClr val="FF0000"/>
                </a:solidFill>
                <a:latin typeface="Arial-Rounded" pitchFamily="34" charset="0"/>
                <a:ea typeface="Arial-Rounded" pitchFamily="34" charset="0"/>
                <a:cs typeface="Arial-Rounded" pitchFamily="34" charset="0"/>
              </a:rPr>
              <a:t>Âu yếm</a:t>
            </a:r>
            <a:r>
              <a:rPr lang="en-US" smtClean="0">
                <a:latin typeface="Arial-Rounded" pitchFamily="34" charset="0"/>
                <a:ea typeface="Arial-Rounded" pitchFamily="34" charset="0"/>
                <a:cs typeface="Arial-Rounded" pitchFamily="34" charset="0"/>
              </a:rPr>
              <a:t>: biểu lộ tình yêu thương bằng dáng điệu, cử chỉ, lời nói</a:t>
            </a:r>
            <a:endParaRPr lang="en-US">
              <a:latin typeface="Arial-Rounded" pitchFamily="34" charset="0"/>
              <a:ea typeface="Arial-Rounded" pitchFamily="34" charset="0"/>
              <a:cs typeface="Arial-Rounded" pitchFamily="34" charset="0"/>
            </a:endParaRP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28750"/>
            <a:ext cx="5334000" cy="35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819150"/>
            <a:ext cx="8229600" cy="857250"/>
          </a:xfrm>
        </p:spPr>
        <p:txBody>
          <a:bodyPr>
            <a:normAutofit fontScale="90000"/>
          </a:bodyPr>
          <a:lstStyle/>
          <a:p>
            <a:pPr algn="just"/>
            <a:r>
              <a:rPr lang="en-US" smtClean="0">
                <a:solidFill>
                  <a:srgbClr val="FF0000"/>
                </a:solidFill>
                <a:latin typeface="Arial-Rounded" pitchFamily="34" charset="0"/>
                <a:ea typeface="Arial-Rounded" pitchFamily="34" charset="0"/>
                <a:cs typeface="Arial-Rounded" pitchFamily="34" charset="0"/>
              </a:rPr>
              <a:t>Bỡ ngỡ</a:t>
            </a:r>
            <a:r>
              <a:rPr lang="en-US" smtClean="0">
                <a:latin typeface="Arial-Rounded" pitchFamily="34" charset="0"/>
                <a:ea typeface="Arial-Rounded" pitchFamily="34" charset="0"/>
                <a:cs typeface="Arial-Rounded" pitchFamily="34" charset="0"/>
              </a:rPr>
              <a:t>: ngơ ngác, lúng túng vì chưa quen thuộc</a:t>
            </a:r>
            <a:endParaRPr lang="en-US">
              <a:latin typeface="Arial-Rounded" pitchFamily="34" charset="0"/>
              <a:ea typeface="Arial-Rounded" pitchFamily="34" charset="0"/>
              <a:cs typeface="Arial-Rounded" pitchFamily="34" charset="0"/>
            </a:endParaRPr>
          </a:p>
        </p:txBody>
      </p:sp>
      <p:sp>
        <p:nvSpPr>
          <p:cNvPr id="4" name="Title 1"/>
          <p:cNvSpPr txBox="1">
            <a:spLocks/>
          </p:cNvSpPr>
          <p:nvPr/>
        </p:nvSpPr>
        <p:spPr>
          <a:xfrm>
            <a:off x="368300" y="1962150"/>
            <a:ext cx="8394700" cy="1905000"/>
          </a:xfrm>
          <a:prstGeom prst="rect">
            <a:avLst/>
          </a:prstGeom>
        </p:spPr>
        <p:txBody>
          <a:bodyPr vert="horz" lIns="91354" tIns="45678" rIns="91354" bIns="45678" rtlCol="0" anchor="ctr">
            <a:normAutofit fontScale="90000" lnSpcReduction="10000"/>
          </a:bodyPr>
          <a:lstStyle>
            <a:lvl1pPr algn="ctr" defTabSz="913545" rtl="0" eaLnBrk="1" latinLnBrk="0" hangingPunct="1">
              <a:spcBef>
                <a:spcPct val="0"/>
              </a:spcBef>
              <a:buNone/>
              <a:defRPr sz="4400" kern="1200">
                <a:solidFill>
                  <a:schemeClr val="tx1"/>
                </a:solidFill>
                <a:latin typeface="+mj-lt"/>
                <a:ea typeface="+mj-ea"/>
                <a:cs typeface="+mj-cs"/>
              </a:defRPr>
            </a:lvl1pPr>
          </a:lstStyle>
          <a:p>
            <a:pPr algn="just"/>
            <a:r>
              <a:rPr lang="en-US" smtClean="0">
                <a:solidFill>
                  <a:srgbClr val="FF0000"/>
                </a:solidFill>
                <a:latin typeface="Arial-Rounded" pitchFamily="34" charset="0"/>
                <a:ea typeface="Arial-Rounded" pitchFamily="34" charset="0"/>
                <a:cs typeface="Arial-Rounded" pitchFamily="34" charset="0"/>
              </a:rPr>
              <a:t>Nép</a:t>
            </a:r>
            <a:r>
              <a:rPr lang="en-US" smtClean="0">
                <a:latin typeface="Arial-Rounded" pitchFamily="34" charset="0"/>
                <a:ea typeface="Arial-Rounded" pitchFamily="34" charset="0"/>
                <a:cs typeface="Arial-Rounded" pitchFamily="34" charset="0"/>
              </a:rPr>
              <a:t>: thu người lại và áp sát vào người hoặc vật khác để tránh hoặc để che chở.</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1296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66149"/>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457200" y="1733550"/>
            <a:ext cx="8382000" cy="1077145"/>
          </a:xfrm>
          <a:prstGeom prst="rect">
            <a:avLst/>
          </a:prstGeom>
          <a:noFill/>
        </p:spPr>
        <p:txBody>
          <a:bodyPr wrap="square" lIns="91367" tIns="45684" rIns="91367" bIns="45684" rtlCol="0">
            <a:spAutoFit/>
          </a:bodyPr>
          <a:lstStyle/>
          <a:p>
            <a:pPr algn="just"/>
            <a:r>
              <a:rPr lang="en-US" sz="3200">
                <a:latin typeface="Arial-Rounded" pitchFamily="34" charset="0"/>
                <a:ea typeface="Arial-Rounded" pitchFamily="34" charset="0"/>
                <a:cs typeface="Arial-Rounded" pitchFamily="34" charset="0"/>
              </a:rPr>
              <a:t>Một buổi mai, mẹ âu yếm nắm tay tôi dẫn đi trên con đường làng dài và hẹp.</a:t>
            </a:r>
          </a:p>
        </p:txBody>
      </p:sp>
      <p:cxnSp>
        <p:nvCxnSpPr>
          <p:cNvPr id="5" name="Straight Connector 4"/>
          <p:cNvCxnSpPr/>
          <p:nvPr/>
        </p:nvCxnSpPr>
        <p:spPr>
          <a:xfrm flipH="1">
            <a:off x="3105150" y="184540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00500" y="233528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2"/>
            <a:ext cx="8382000" cy="1077145"/>
          </a:xfrm>
          <a:prstGeom prst="rect">
            <a:avLst/>
          </a:prstGeom>
          <a:noFill/>
        </p:spPr>
        <p:txBody>
          <a:bodyPr wrap="square" lIns="91367" tIns="45684" rIns="91367" bIns="45684" rtlCol="0">
            <a:spAutoFit/>
          </a:bodyPr>
          <a:lstStyle/>
          <a:p>
            <a:pPr algn="just"/>
            <a:r>
              <a:rPr lang="en-US" sz="3200">
                <a:latin typeface="Arial-Rounded" pitchFamily="34" charset="0"/>
                <a:ea typeface="Arial-Rounded" pitchFamily="34" charset="0"/>
                <a:cs typeface="Arial-Rounded" pitchFamily="34" charset="0"/>
              </a:rPr>
              <a:t>Con đường này tôi đã đi lại nhiều lần, nhưng lần này tự nhiên thấy lạ.</a:t>
            </a:r>
          </a:p>
        </p:txBody>
      </p:sp>
      <p:cxnSp>
        <p:nvCxnSpPr>
          <p:cNvPr id="10" name="Straight Connector 9"/>
          <p:cNvCxnSpPr/>
          <p:nvPr/>
        </p:nvCxnSpPr>
        <p:spPr>
          <a:xfrm flipH="1">
            <a:off x="3162300" y="324339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934200" y="320976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0005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019800" y="227216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543800" y="183448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81100" y="367470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1+#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456</Words>
  <Application>Microsoft Office PowerPoint</Application>
  <PresentationFormat>On-screen Show (16:9)</PresentationFormat>
  <Paragraphs>55</Paragraphs>
  <Slides>22</Slides>
  <Notes>3</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Buổi mai: buổi sáng sớm</vt:lpstr>
      <vt:lpstr>Âu yếm: biểu lộ tình yêu thương bằng dáng điệu, cử chỉ, lời nói</vt:lpstr>
      <vt:lpstr>Bỡ ngỡ: ngơ ngác, lúng túng vì chưa quen thuộc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110</cp:revision>
  <dcterms:created xsi:type="dcterms:W3CDTF">2020-12-08T15:48:47Z</dcterms:created>
  <dcterms:modified xsi:type="dcterms:W3CDTF">2022-02-21T10:50:41Z</dcterms:modified>
</cp:coreProperties>
</file>