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80" r:id="rId3"/>
    <p:sldId id="297" r:id="rId4"/>
    <p:sldId id="298" r:id="rId5"/>
    <p:sldId id="299" r:id="rId6"/>
    <p:sldId id="300" r:id="rId7"/>
    <p:sldId id="283" r:id="rId8"/>
    <p:sldId id="290" r:id="rId9"/>
    <p:sldId id="286" r:id="rId10"/>
    <p:sldId id="287" r:id="rId11"/>
    <p:sldId id="296" r:id="rId12"/>
    <p:sldId id="301" r:id="rId13"/>
    <p:sldId id="282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BDBF"/>
    <a:srgbClr val="FFBDFF"/>
    <a:srgbClr val="FFEC5D"/>
    <a:srgbClr val="8FE193"/>
    <a:srgbClr val="00D25F"/>
    <a:srgbClr val="CDFFE4"/>
    <a:srgbClr val="99CCFF"/>
    <a:srgbClr val="F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84164" autoAdjust="0"/>
  </p:normalViewPr>
  <p:slideViewPr>
    <p:cSldViewPr>
      <p:cViewPr varScale="1">
        <p:scale>
          <a:sx n="61" d="100"/>
          <a:sy n="61" d="100"/>
        </p:scale>
        <p:origin x="-522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Click</a:t>
            </a:r>
            <a:r>
              <a:rPr lang="en-US" baseline="0" smtClean="0"/>
              <a:t> vào kem để tới câu hỏi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Tại slide câu hỏi, click vào  kem để quay về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37719" y="3706703"/>
            <a:ext cx="5517305" cy="2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152400"/>
            <a:ext cx="11049000" cy="699850"/>
            <a:chOff x="518319" y="463060"/>
            <a:chExt cx="11049000" cy="69985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640080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hoàn thành bảng cộng.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21914"/>
              </p:ext>
            </p:extLst>
          </p:nvPr>
        </p:nvGraphicFramePr>
        <p:xfrm>
          <a:off x="213519" y="1066800"/>
          <a:ext cx="117957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  <a:gridCol w="1310640"/>
                <a:gridCol w="1356360"/>
                <a:gridCol w="1295400"/>
                <a:gridCol w="128016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– 1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– 1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1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1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1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1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1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1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1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– 2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2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2 = 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2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2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2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2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2 = 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– 3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3 = 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3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3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3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3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3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– 4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4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4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4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4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4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– 5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5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5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5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5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– 6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6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6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6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– 7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7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7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– 8 =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8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 – 9 = 1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7729174" y="4429165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16924" y="31583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16924" y="2525049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98785" y="187729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395291" y="5050311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395291" y="443071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143816" y="187729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39447" y="379337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39447" y="3159983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395291" y="570048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3045" y="1683094"/>
            <a:ext cx="685800" cy="635001"/>
            <a:chOff x="6423093" y="5378994"/>
            <a:chExt cx="685800" cy="635001"/>
          </a:xfrm>
        </p:grpSpPr>
        <p:sp>
          <p:nvSpPr>
            <p:cNvPr id="17" name="Rounded Rectangle 16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8076" y="1680353"/>
            <a:ext cx="685800" cy="635001"/>
            <a:chOff x="6423093" y="5378994"/>
            <a:chExt cx="685800" cy="635001"/>
          </a:xfrm>
        </p:grpSpPr>
        <p:sp>
          <p:nvSpPr>
            <p:cNvPr id="20" name="Rounded Rectangle 19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7329" y="2343525"/>
            <a:ext cx="685800" cy="635001"/>
            <a:chOff x="6409238" y="5378994"/>
            <a:chExt cx="685800" cy="635001"/>
          </a:xfrm>
        </p:grpSpPr>
        <p:sp>
          <p:nvSpPr>
            <p:cNvPr id="23" name="Rounded Rectangle 22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08054" y="2974368"/>
            <a:ext cx="685800" cy="635001"/>
            <a:chOff x="6409238" y="5406704"/>
            <a:chExt cx="685800" cy="635001"/>
          </a:xfrm>
        </p:grpSpPr>
        <p:sp>
          <p:nvSpPr>
            <p:cNvPr id="26" name="Rounded Rectangle 25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51144" y="2972786"/>
            <a:ext cx="685800" cy="635001"/>
            <a:chOff x="6423093" y="5392849"/>
            <a:chExt cx="685800" cy="635001"/>
          </a:xfrm>
        </p:grpSpPr>
        <p:sp>
          <p:nvSpPr>
            <p:cNvPr id="29" name="Rounded Rectangle 28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37289" y="3610194"/>
            <a:ext cx="685800" cy="635001"/>
            <a:chOff x="6418763" y="5378994"/>
            <a:chExt cx="685800" cy="635001"/>
          </a:xfrm>
        </p:grpSpPr>
        <p:sp>
          <p:nvSpPr>
            <p:cNvPr id="32" name="Rounded Rectangle 31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23434" y="4250372"/>
            <a:ext cx="685800" cy="635001"/>
            <a:chOff x="6409238" y="5406704"/>
            <a:chExt cx="685800" cy="635001"/>
          </a:xfrm>
        </p:grpSpPr>
        <p:sp>
          <p:nvSpPr>
            <p:cNvPr id="35" name="Rounded Rectangle 34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03406" y="4257426"/>
            <a:ext cx="685800" cy="635001"/>
            <a:chOff x="6423093" y="5392849"/>
            <a:chExt cx="685800" cy="635001"/>
          </a:xfrm>
        </p:grpSpPr>
        <p:sp>
          <p:nvSpPr>
            <p:cNvPr id="38" name="Rounded Rectangle 37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189551" y="4860835"/>
            <a:ext cx="685800" cy="635001"/>
            <a:chOff x="6418763" y="5378994"/>
            <a:chExt cx="685800" cy="635001"/>
          </a:xfrm>
        </p:grpSpPr>
        <p:sp>
          <p:nvSpPr>
            <p:cNvPr id="41" name="Rounded Rectangle 40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75696" y="5509691"/>
            <a:ext cx="685800" cy="635001"/>
            <a:chOff x="6409238" y="5378994"/>
            <a:chExt cx="685800" cy="635001"/>
          </a:xfrm>
        </p:grpSpPr>
        <p:sp>
          <p:nvSpPr>
            <p:cNvPr id="44" name="Rounded Rectangle 43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4971" r="66565" b="77401"/>
          <a:stretch/>
        </p:blipFill>
        <p:spPr>
          <a:xfrm>
            <a:off x="2468018" y="1798551"/>
            <a:ext cx="529167" cy="3982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2" t="4978" r="37352" b="77394"/>
          <a:stretch/>
        </p:blipFill>
        <p:spPr>
          <a:xfrm>
            <a:off x="5034306" y="1798550"/>
            <a:ext cx="529167" cy="3982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1" t="5680" r="6963" b="76692"/>
          <a:stretch/>
        </p:blipFill>
        <p:spPr>
          <a:xfrm>
            <a:off x="5034306" y="2461909"/>
            <a:ext cx="529167" cy="398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1" t="69570" r="6343" b="12802"/>
          <a:stretch/>
        </p:blipFill>
        <p:spPr>
          <a:xfrm>
            <a:off x="5034306" y="3091170"/>
            <a:ext cx="529167" cy="3982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26525" r="66852" b="55721"/>
          <a:stretch/>
        </p:blipFill>
        <p:spPr>
          <a:xfrm>
            <a:off x="7667068" y="3087108"/>
            <a:ext cx="473649" cy="3753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4" t="47476" r="37904" b="34770"/>
          <a:stretch/>
        </p:blipFill>
        <p:spPr>
          <a:xfrm>
            <a:off x="7673437" y="3740016"/>
            <a:ext cx="473649" cy="3753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4" t="69697" r="37904" b="12549"/>
          <a:stretch/>
        </p:blipFill>
        <p:spPr>
          <a:xfrm>
            <a:off x="7679806" y="4392924"/>
            <a:ext cx="473649" cy="3753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70148" r="67995" b="12098"/>
          <a:stretch/>
        </p:blipFill>
        <p:spPr>
          <a:xfrm>
            <a:off x="10309481" y="4357646"/>
            <a:ext cx="473649" cy="3753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48077" r="68058" b="34169"/>
          <a:stretch/>
        </p:blipFill>
        <p:spPr>
          <a:xfrm>
            <a:off x="10340756" y="4988350"/>
            <a:ext cx="473649" cy="3753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4" t="26105" r="37904" b="56141"/>
          <a:stretch/>
        </p:blipFill>
        <p:spPr>
          <a:xfrm>
            <a:off x="10340755" y="5639513"/>
            <a:ext cx="473649" cy="3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574935"/>
            <a:ext cx="7684265" cy="58572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1966119" y="2315233"/>
            <a:ext cx="914400" cy="612648"/>
          </a:xfrm>
          <a:prstGeom prst="wedgeEllipseCallout">
            <a:avLst>
              <a:gd name="adj1" fmla="val 38258"/>
              <a:gd name="adj2" fmla="val 7606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04119" y="3496625"/>
            <a:ext cx="914400" cy="612648"/>
          </a:xfrm>
          <a:prstGeom prst="wedgeEllipseCallout">
            <a:avLst>
              <a:gd name="adj1" fmla="val 76137"/>
              <a:gd name="adj2" fmla="val 6476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642519" y="231523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252119" y="4876800"/>
            <a:ext cx="914400" cy="612648"/>
          </a:xfrm>
          <a:prstGeom prst="wedgeEllipseCallout">
            <a:avLst>
              <a:gd name="adj1" fmla="val -34469"/>
              <a:gd name="adj2" fmla="val -8675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861719" y="838200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461919" y="2429117"/>
            <a:ext cx="914400" cy="612648"/>
          </a:xfrm>
          <a:prstGeom prst="wedgeEllipseCallout">
            <a:avLst>
              <a:gd name="adj1" fmla="val -99620"/>
              <a:gd name="adj2" fmla="val -30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004719" y="50178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7395874" y="501783"/>
            <a:ext cx="914400" cy="612648"/>
          </a:xfrm>
          <a:prstGeom prst="wedgeEllipseCallout">
            <a:avLst>
              <a:gd name="adj1" fmla="val 10986"/>
              <a:gd name="adj2" fmla="val 9868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9802784" y="477093"/>
            <a:ext cx="914400" cy="612648"/>
          </a:xfrm>
          <a:prstGeom prst="wedgeEllipseCallout">
            <a:avLst>
              <a:gd name="adj1" fmla="val -49620"/>
              <a:gd name="adj2" fmla="val 5345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2192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6217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714918" y="26223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4018598" y="27549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6628330" y="882774"/>
            <a:ext cx="1689219" cy="3726542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/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  <p:pic>
        <p:nvPicPr>
          <p:cNvPr id="1026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7119" y="76200"/>
            <a:ext cx="51038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Khởi động: Cùng ăn kem nào!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10829688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3 – 5 = 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5000837" y="4324349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Arial 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0" y="4117542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3471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8</a:t>
            </a:r>
            <a:endParaRPr lang="en-US" sz="7200">
              <a:latin typeface="Arial "/>
            </a:endParaRPr>
          </a:p>
        </p:txBody>
      </p:sp>
      <p:sp>
        <p:nvSpPr>
          <p:cNvPr id="8" name="3"/>
          <p:cNvSpPr/>
          <p:nvPr/>
        </p:nvSpPr>
        <p:spPr>
          <a:xfrm>
            <a:off x="7669637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5</a:t>
            </a:r>
            <a:endParaRPr lang="en-US" sz="7200">
              <a:latin typeface="Arial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34" y="413659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48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10945423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6 + 4 = 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5000837" y="4324349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2</a:t>
            </a:r>
            <a:endParaRPr lang="en-US" sz="7200">
              <a:latin typeface="Arial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0" y="4117542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29761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10</a:t>
            </a:r>
            <a:endParaRPr lang="en-US" sz="7200">
              <a:latin typeface="Arial "/>
            </a:endParaRPr>
          </a:p>
        </p:txBody>
      </p:sp>
      <p:sp>
        <p:nvSpPr>
          <p:cNvPr id="8" name="3"/>
          <p:cNvSpPr/>
          <p:nvPr/>
        </p:nvSpPr>
        <p:spPr>
          <a:xfrm>
            <a:off x="21185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6</a:t>
            </a:r>
            <a:endParaRPr lang="en-US" sz="7200">
              <a:latin typeface="Arial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76" y="413659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0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10762232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1 + 6 = 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7701094" y="4324349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5</a:t>
            </a:r>
            <a:endParaRPr lang="en-US" sz="7200">
              <a:latin typeface="Arial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27" y="4117542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379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7</a:t>
            </a:r>
            <a:endParaRPr lang="en-US" sz="7200">
              <a:latin typeface="Arial "/>
            </a:endParaRPr>
          </a:p>
        </p:txBody>
      </p:sp>
      <p:sp>
        <p:nvSpPr>
          <p:cNvPr id="8" name="3"/>
          <p:cNvSpPr/>
          <p:nvPr/>
        </p:nvSpPr>
        <p:spPr>
          <a:xfrm>
            <a:off x="21185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6</a:t>
            </a:r>
            <a:endParaRPr lang="en-US" sz="7200">
              <a:latin typeface="Arial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34" y="413659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0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/>
        </p:blipFill>
        <p:spPr>
          <a:xfrm rot="20487244">
            <a:off x="10905952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4 + 4 = 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  <p:sp>
        <p:nvSpPr>
          <p:cNvPr id="5" name="3"/>
          <p:cNvSpPr/>
          <p:nvPr/>
        </p:nvSpPr>
        <p:spPr>
          <a:xfrm>
            <a:off x="5000837" y="4324349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0</a:t>
            </a:r>
            <a:endParaRPr lang="en-US" sz="7200">
              <a:latin typeface="Arial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0" y="4117542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29761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8</a:t>
            </a:r>
            <a:endParaRPr lang="en-US" sz="7200">
              <a:latin typeface="Arial "/>
            </a:endParaRPr>
          </a:p>
        </p:txBody>
      </p:sp>
      <p:sp>
        <p:nvSpPr>
          <p:cNvPr id="8" name="3"/>
          <p:cNvSpPr/>
          <p:nvPr/>
        </p:nvSpPr>
        <p:spPr>
          <a:xfrm>
            <a:off x="2118519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4</a:t>
            </a:r>
            <a:endParaRPr lang="en-US" sz="7200">
              <a:latin typeface="Arial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76" y="413659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0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CỘNG, BẢNG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97203" y="4267199"/>
            <a:ext cx="4724400" cy="24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519" y="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trừ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85653" y="6096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85653" y="6139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73308" y="148369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485653" y="15283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8 - 2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85653" y="150322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8 - 2 = 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73308" y="2408472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485653" y="2454837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485653" y="244533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67188" y="3266399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485653" y="331118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8 - 4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85653" y="3311235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8 - 4 = 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67188" y="4151771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485653" y="4203813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85653" y="41910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882686" y="4982088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485653" y="506741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485653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" b="86766"/>
          <a:stretch/>
        </p:blipFill>
        <p:spPr>
          <a:xfrm>
            <a:off x="1860064" y="700854"/>
            <a:ext cx="5494714" cy="7318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5450" r="-378" b="72636"/>
          <a:stretch/>
        </p:blipFill>
        <p:spPr>
          <a:xfrm>
            <a:off x="1860064" y="1579113"/>
            <a:ext cx="5494714" cy="7318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t="30079" r="-22" b="58007"/>
          <a:stretch/>
        </p:blipFill>
        <p:spPr>
          <a:xfrm>
            <a:off x="1860064" y="2457372"/>
            <a:ext cx="5494714" cy="7318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t="44375" r="-527" b="43711"/>
          <a:stretch/>
        </p:blipFill>
        <p:spPr>
          <a:xfrm>
            <a:off x="1860064" y="3335631"/>
            <a:ext cx="5494714" cy="7318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58785" r="274" b="29301"/>
          <a:stretch/>
        </p:blipFill>
        <p:spPr>
          <a:xfrm>
            <a:off x="1860064" y="4213890"/>
            <a:ext cx="5494714" cy="7318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t="72636" r="-597" b="15450"/>
          <a:stretch/>
        </p:blipFill>
        <p:spPr>
          <a:xfrm>
            <a:off x="1860064" y="5092149"/>
            <a:ext cx="5494714" cy="73189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1882686" y="582404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8" b="338"/>
          <a:stretch/>
        </p:blipFill>
        <p:spPr>
          <a:xfrm>
            <a:off x="1860064" y="5917430"/>
            <a:ext cx="5494714" cy="731891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7485653" y="5889719"/>
            <a:ext cx="2743200" cy="831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8 - 7 = 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485653" y="5874332"/>
            <a:ext cx="2743200" cy="831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8 - 7 =1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" y="-99687"/>
            <a:ext cx="2297539" cy="11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1463040"/>
            <a:ext cx="11364892" cy="796834"/>
            <a:chOff x="223100" y="304800"/>
            <a:chExt cx="11007728" cy="796834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56672"/>
              </p:ext>
            </p:extLst>
          </p:nvPr>
        </p:nvGraphicFramePr>
        <p:xfrm>
          <a:off x="588979" y="3055203"/>
          <a:ext cx="10881360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752"/>
                <a:gridCol w="1614268"/>
                <a:gridCol w="1614268"/>
                <a:gridCol w="1614268"/>
                <a:gridCol w="1614268"/>
                <a:gridCol w="1614268"/>
                <a:gridCol w="1614268"/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057622" y="5114837"/>
            <a:ext cx="1012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1014" y="51148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1106" y="51148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7111" y="5114837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1799" y="5114837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95719" y="5114837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7759" y="54750"/>
            <a:ext cx="3852897" cy="192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5556" r="67463" b="71111"/>
          <a:stretch/>
        </p:blipFill>
        <p:spPr>
          <a:xfrm>
            <a:off x="2177954" y="5060723"/>
            <a:ext cx="809625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6" t="6112" r="37645" b="70555"/>
          <a:stretch/>
        </p:blipFill>
        <p:spPr>
          <a:xfrm>
            <a:off x="3795407" y="5060723"/>
            <a:ext cx="809625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7223" r="8246" b="69444"/>
          <a:stretch/>
        </p:blipFill>
        <p:spPr>
          <a:xfrm>
            <a:off x="5395499" y="5114837"/>
            <a:ext cx="809625" cy="800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31387" r="69474" b="45280"/>
          <a:stretch/>
        </p:blipFill>
        <p:spPr>
          <a:xfrm>
            <a:off x="7056710" y="5048074"/>
            <a:ext cx="809625" cy="80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62498" r="37395" b="14169"/>
          <a:stretch/>
        </p:blipFill>
        <p:spPr>
          <a:xfrm>
            <a:off x="8639668" y="5041673"/>
            <a:ext cx="809625" cy="800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7" t="32826" r="6372" b="43020"/>
          <a:stretch/>
        </p:blipFill>
        <p:spPr>
          <a:xfrm>
            <a:off x="10266124" y="5060723"/>
            <a:ext cx="790238" cy="8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551</Words>
  <Application>Microsoft Office PowerPoint</Application>
  <PresentationFormat>Custom</PresentationFormat>
  <Paragraphs>159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143</cp:revision>
  <dcterms:created xsi:type="dcterms:W3CDTF">2021-05-23T10:25:42Z</dcterms:created>
  <dcterms:modified xsi:type="dcterms:W3CDTF">2021-09-05T03:35:32Z</dcterms:modified>
</cp:coreProperties>
</file>