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83" r:id="rId4"/>
    <p:sldId id="290" r:id="rId5"/>
    <p:sldId id="286" r:id="rId6"/>
    <p:sldId id="287" r:id="rId7"/>
    <p:sldId id="296" r:id="rId8"/>
    <p:sldId id="300" r:id="rId9"/>
    <p:sldId id="297" r:id="rId10"/>
    <p:sldId id="299" r:id="rId11"/>
    <p:sldId id="29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0" autoAdjust="0"/>
  </p:normalViewPr>
  <p:slideViewPr>
    <p:cSldViewPr>
      <p:cViewPr>
        <p:scale>
          <a:sx n="68" d="100"/>
          <a:sy n="68" d="100"/>
        </p:scale>
        <p:origin x="-804" y="-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tranh để ra câu hỏi, click vào tranh lần nữa là ra đáp án</a:t>
            </a:r>
          </a:p>
          <a:p>
            <a:r>
              <a:rPr lang="en-US" baseline="0" smtClean="0"/>
              <a:t>GV nên giáo dục thêm cho hs về tình cảm dành cho các thú cưng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ngôi sao để ra đáp án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đâu là cảm xúc của em sau tiết học</a:t>
            </a:r>
          </a:p>
          <a:p>
            <a:r>
              <a:rPr lang="en-US" baseline="0" smtClean="0"/>
              <a:t>HS chọn cảm xúc nào thì GV click vào cảm xúc đó</a:t>
            </a:r>
          </a:p>
          <a:p>
            <a:r>
              <a:rPr lang="en-US" baseline="0" smtClean="0"/>
              <a:t>Cách chơi: Click vào mặt cảm xúc để ra câu hỏi; Click vào mặt cảm xúc đó dể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37719" y="3706703"/>
            <a:ext cx="5517305" cy="2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56719" y="1085999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+ 1 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+ 1 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6719" y="1085999"/>
            <a:ext cx="3048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+ 1 = 2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+ 1 = 3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4792" r="65862" b="56875"/>
          <a:stretch/>
        </p:blipFill>
        <p:spPr>
          <a:xfrm>
            <a:off x="2399503" y="609600"/>
            <a:ext cx="3323235" cy="2891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56719" y="43434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+ 3 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+ 3 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719" y="4343400"/>
            <a:ext cx="3048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+ 3 = 4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+ 3 = 5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8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1" r="65639" b="14376"/>
          <a:stretch/>
        </p:blipFill>
        <p:spPr>
          <a:xfrm>
            <a:off x="2399502" y="3878580"/>
            <a:ext cx="3323235" cy="2891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3819" y="1089453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+ 4 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+ 3 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+ 2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3819" y="1089453"/>
            <a:ext cx="3048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+ 4 = 9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+ 3 = 9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+ 2 = 9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4319" y="4325377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+ 6=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+ 4 = ?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4319" y="4325377"/>
            <a:ext cx="3048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+ 6 = 7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+ 4 = 6</a:t>
            </a:r>
          </a:p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7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6" t="4577" r="24" b="57090"/>
          <a:stretch/>
        </p:blipFill>
        <p:spPr>
          <a:xfrm>
            <a:off x="6418263" y="3830955"/>
            <a:ext cx="3323235" cy="2891790"/>
          </a:xfrm>
          <a:prstGeom prst="rect">
            <a:avLst/>
          </a:prstGeom>
        </p:spPr>
      </p:pic>
      <p:pic>
        <p:nvPicPr>
          <p:cNvPr id="7" name="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0" t="4362" r="32820" b="57305"/>
          <a:stretch/>
        </p:blipFill>
        <p:spPr>
          <a:xfrm>
            <a:off x="6385719" y="609600"/>
            <a:ext cx="3323235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993E-6 1.48148E-6 L -0.2348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77E-6 1.11111E-6 L -0.2347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447800"/>
            <a:ext cx="38862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2534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99638" y="206514"/>
            <a:ext cx="29052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5919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+ 0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5919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+ 0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17297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3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97300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3 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70365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+ 5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50700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+ 5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76911" y="2438400"/>
            <a:ext cx="25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+ 8 = 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25291" y="2438400"/>
            <a:ext cx="2519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=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4372" r="52627" b="52258"/>
          <a:stretch/>
        </p:blipFill>
        <p:spPr>
          <a:xfrm>
            <a:off x="365919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6630" r="8963" b="50000"/>
          <a:stretch/>
        </p:blipFill>
        <p:spPr>
          <a:xfrm>
            <a:off x="3300696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45340" r="51931" b="11290"/>
          <a:stretch/>
        </p:blipFill>
        <p:spPr>
          <a:xfrm>
            <a:off x="6309519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46006" r="8813" b="10624"/>
          <a:stretch/>
        </p:blipFill>
        <p:spPr>
          <a:xfrm>
            <a:off x="9281319" y="1143000"/>
            <a:ext cx="2462980" cy="297429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51719" y="5827693"/>
            <a:ext cx="102108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/>
              <a:t>Click vào tranh để ra câu hỏi, click vào tranh lần nữa là ra đáp án</a:t>
            </a:r>
          </a:p>
          <a:p>
            <a:r>
              <a:rPr lang="en-US" sz="2800"/>
              <a:t>GV nên giáo dục thêm cho hs về tình cảm dành cho các thú </a:t>
            </a:r>
            <a:r>
              <a:rPr lang="en-US" sz="2800" smtClean="0"/>
              <a:t>cưng</a:t>
            </a:r>
          </a:p>
          <a:p>
            <a:r>
              <a:rPr lang="en-US" sz="2800" smtClean="0"/>
              <a:t>Đọc xong thầy cô xoá ô này đi nhé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697E-6 -4.81481E-6 L -0.00092 0.3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658E-6 -4.81481E-6 L 0.00209 0.3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316E-8 -4.81481E-6 L -0.00091 0.3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936E-6 -4.81481E-6 L -0.00092 0.3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7" grpId="0" animBg="1"/>
      <p:bldP spid="73" grpId="0" animBg="1"/>
      <p:bldP spid="75" grpId="0" animBg="1"/>
      <p:bldP spid="77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CỘNG, BẢNG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80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883363" y="4249641"/>
            <a:ext cx="4559756" cy="23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 cộng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66719" y="1153201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+ 6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95319" y="11575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7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39"/>
          <a:stretch/>
        </p:blipFill>
        <p:spPr>
          <a:xfrm>
            <a:off x="1105059" y="1061514"/>
            <a:ext cx="5280660" cy="96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17497" r="-518" b="67242"/>
          <a:stretch/>
        </p:blipFill>
        <p:spPr>
          <a:xfrm>
            <a:off x="1105059" y="2027291"/>
            <a:ext cx="5280660" cy="965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9" b="52820"/>
          <a:stretch/>
        </p:blipFill>
        <p:spPr>
          <a:xfrm>
            <a:off x="1059540" y="2994810"/>
            <a:ext cx="5280660" cy="758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50975" r="-21" b="37044"/>
          <a:stretch/>
        </p:blipFill>
        <p:spPr>
          <a:xfrm>
            <a:off x="1058973" y="3881135"/>
            <a:ext cx="5280660" cy="758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66967" r="-11" b="21052"/>
          <a:stretch/>
        </p:blipFill>
        <p:spPr>
          <a:xfrm>
            <a:off x="1058406" y="4767460"/>
            <a:ext cx="5280660" cy="758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46" b="5073"/>
          <a:stretch/>
        </p:blipFill>
        <p:spPr>
          <a:xfrm>
            <a:off x="1057839" y="5653785"/>
            <a:ext cx="5280660" cy="7582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57839" y="2027291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66719" y="20719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+ 5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57839" y="2952073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66719" y="299843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66719" y="300082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51719" y="3810000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52205" y="385478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52205" y="3868056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51719" y="4695372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752205" y="4747414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52205" y="4757058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51719" y="5554717"/>
            <a:ext cx="8985480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752205" y="561101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52205" y="5620662"/>
            <a:ext cx="27432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319" y="-25801"/>
            <a:ext cx="2358004" cy="11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15392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50130"/>
              </p:ext>
            </p:extLst>
          </p:nvPr>
        </p:nvGraphicFramePr>
        <p:xfrm>
          <a:off x="61119" y="3131403"/>
          <a:ext cx="12024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5432" y="5195153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1840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0028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2770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9489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551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471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6754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93461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798" y="0"/>
            <a:ext cx="3502634" cy="1751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28889" l="2700" r="3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" t="4243" r="67217" b="71098"/>
          <a:stretch/>
        </p:blipFill>
        <p:spPr>
          <a:xfrm>
            <a:off x="2398145" y="5126300"/>
            <a:ext cx="942108" cy="845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" t="32323" r="67435" b="41212"/>
          <a:stretch/>
        </p:blipFill>
        <p:spPr>
          <a:xfrm>
            <a:off x="3591956" y="5110870"/>
            <a:ext cx="929976" cy="8764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61189" r="34551" b="12346"/>
          <a:stretch/>
        </p:blipFill>
        <p:spPr>
          <a:xfrm>
            <a:off x="4835750" y="5105870"/>
            <a:ext cx="929976" cy="8764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" t="62444" r="68269" b="11091"/>
          <a:stretch/>
        </p:blipFill>
        <p:spPr>
          <a:xfrm>
            <a:off x="6069489" y="5095439"/>
            <a:ext cx="929976" cy="8764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63699" r="954" b="9836"/>
          <a:stretch/>
        </p:blipFill>
        <p:spPr>
          <a:xfrm>
            <a:off x="7325517" y="5110869"/>
            <a:ext cx="929976" cy="8764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5" t="5131" r="33568" b="68404"/>
          <a:stretch/>
        </p:blipFill>
        <p:spPr>
          <a:xfrm>
            <a:off x="8581545" y="5126299"/>
            <a:ext cx="929976" cy="8764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73" t="5549" b="67986"/>
          <a:stretch/>
        </p:blipFill>
        <p:spPr>
          <a:xfrm>
            <a:off x="9837573" y="5114019"/>
            <a:ext cx="929976" cy="8764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  <a14:foregroundMark x1="93767" y1="46500" x2="87398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73" t="31905" b="41630"/>
          <a:stretch/>
        </p:blipFill>
        <p:spPr>
          <a:xfrm>
            <a:off x="11024326" y="5101739"/>
            <a:ext cx="929976" cy="8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43958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  <a:gridCol w="1310640"/>
                <a:gridCol w="1356360"/>
                <a:gridCol w="1295400"/>
                <a:gridCol w="128016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+ 1 = 2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+ 1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+ 1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+ 1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+ 1 = 6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+ 1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+ 1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+ 1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+ 1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+ 2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+ 2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+ 2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+ 2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+ 2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 + 2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+ 2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</a:t>
                      </a:r>
                      <a:r>
                        <a:rPr lang="en-US" sz="1900" b="1" baseline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2 =  </a:t>
                      </a:r>
                      <a:r>
                        <a:rPr lang="en-US" sz="1900" b="1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+ 3 = 4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+ 3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+ 3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+ 3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+ 3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+ 3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 3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+ 4 = 5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+ 4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+ 4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+ 4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+ 5 = 6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+ 5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+ 5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+ 5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+ 6 = 7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+ 6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+ 6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+ 7 = 8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+ 7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+ 8 = 9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+ 8 =  </a:t>
                      </a:r>
                      <a:r>
                        <a:rPr lang="en-US" sz="19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495889" y="440145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6615" y="5058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2827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4833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3542" y="3780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02251" y="440871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42805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740467" y="251460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67157" y="1875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395291" y="18781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0149" y="4221115"/>
            <a:ext cx="685800" cy="635001"/>
            <a:chOff x="6423093" y="5378994"/>
            <a:chExt cx="685800" cy="635001"/>
          </a:xfrm>
        </p:grpSpPr>
        <p:sp>
          <p:nvSpPr>
            <p:cNvPr id="17" name="Rounded Rectangle 16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92260" y="4869971"/>
            <a:ext cx="685800" cy="635001"/>
            <a:chOff x="6423093" y="5378994"/>
            <a:chExt cx="685800" cy="635001"/>
          </a:xfrm>
        </p:grpSpPr>
        <p:sp>
          <p:nvSpPr>
            <p:cNvPr id="20" name="Rounded Rectangle 19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4576" y="5512000"/>
            <a:ext cx="685800" cy="635001"/>
            <a:chOff x="6409238" y="5378994"/>
            <a:chExt cx="685800" cy="635001"/>
          </a:xfrm>
        </p:grpSpPr>
        <p:sp>
          <p:nvSpPr>
            <p:cNvPr id="23" name="Rounded Rectangle 22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96511" y="2959261"/>
            <a:ext cx="685800" cy="635001"/>
            <a:chOff x="6409238" y="5406704"/>
            <a:chExt cx="685800" cy="635001"/>
          </a:xfrm>
        </p:grpSpPr>
        <p:sp>
          <p:nvSpPr>
            <p:cNvPr id="26" name="Rounded Rectangle 25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12477" y="3594262"/>
            <a:ext cx="685800" cy="635001"/>
            <a:chOff x="6423093" y="5392849"/>
            <a:chExt cx="685800" cy="635001"/>
          </a:xfrm>
        </p:grpSpPr>
        <p:sp>
          <p:nvSpPr>
            <p:cNvPr id="29" name="Rounded Rectangle 28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94318" y="4222436"/>
            <a:ext cx="685800" cy="635001"/>
            <a:chOff x="6418763" y="5378994"/>
            <a:chExt cx="685800" cy="635001"/>
          </a:xfrm>
        </p:grpSpPr>
        <p:sp>
          <p:nvSpPr>
            <p:cNvPr id="32" name="Rounded Rectangle 31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60300" y="1693019"/>
            <a:ext cx="685800" cy="635001"/>
            <a:chOff x="6409238" y="5406704"/>
            <a:chExt cx="685800" cy="635001"/>
          </a:xfrm>
        </p:grpSpPr>
        <p:sp>
          <p:nvSpPr>
            <p:cNvPr id="35" name="Rounded Rectangle 34"/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48556" y="2328020"/>
            <a:ext cx="685800" cy="635001"/>
            <a:chOff x="6423093" y="5392849"/>
            <a:chExt cx="685800" cy="635001"/>
          </a:xfrm>
        </p:grpSpPr>
        <p:sp>
          <p:nvSpPr>
            <p:cNvPr id="38" name="Rounded Rectangle 37"/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30397" y="2970049"/>
            <a:ext cx="685800" cy="635001"/>
            <a:chOff x="6418763" y="5378994"/>
            <a:chExt cx="685800" cy="635001"/>
          </a:xfrm>
        </p:grpSpPr>
        <p:sp>
          <p:nvSpPr>
            <p:cNvPr id="41" name="Rounded Rectangle 40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75696" y="1695889"/>
            <a:ext cx="685800" cy="635001"/>
            <a:chOff x="6409238" y="5378994"/>
            <a:chExt cx="685800" cy="635001"/>
          </a:xfrm>
        </p:grpSpPr>
        <p:sp>
          <p:nvSpPr>
            <p:cNvPr id="44" name="Rounded Rectangle 43"/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19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76" y="4270828"/>
            <a:ext cx="533400" cy="5374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86" y="4934297"/>
            <a:ext cx="533400" cy="5374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57" y="5560771"/>
            <a:ext cx="533400" cy="5374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02" y="3008032"/>
            <a:ext cx="533400" cy="53745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02" y="3626027"/>
            <a:ext cx="533400" cy="5374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18" y="4262940"/>
            <a:ext cx="533400" cy="5374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65" y="1728861"/>
            <a:ext cx="533400" cy="5374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80" y="2358600"/>
            <a:ext cx="533400" cy="5374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6" y="3022812"/>
            <a:ext cx="533400" cy="5374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751" y="1739081"/>
            <a:ext cx="533400" cy="5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cánh hoa cho mỗi chú ong.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17" y="1181908"/>
            <a:ext cx="7545599" cy="543952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428509" y="2770909"/>
            <a:ext cx="1717964" cy="484909"/>
          </a:xfrm>
          <a:custGeom>
            <a:avLst/>
            <a:gdLst>
              <a:gd name="connsiteX0" fmla="*/ 1717964 w 1717964"/>
              <a:gd name="connsiteY0" fmla="*/ 484909 h 484909"/>
              <a:gd name="connsiteX1" fmla="*/ 1648691 w 1717964"/>
              <a:gd name="connsiteY1" fmla="*/ 471055 h 484909"/>
              <a:gd name="connsiteX2" fmla="*/ 1620982 w 1717964"/>
              <a:gd name="connsiteY2" fmla="*/ 429491 h 484909"/>
              <a:gd name="connsiteX3" fmla="*/ 1579418 w 1717964"/>
              <a:gd name="connsiteY3" fmla="*/ 415636 h 484909"/>
              <a:gd name="connsiteX4" fmla="*/ 1537855 w 1717964"/>
              <a:gd name="connsiteY4" fmla="*/ 374073 h 484909"/>
              <a:gd name="connsiteX5" fmla="*/ 1482436 w 1717964"/>
              <a:gd name="connsiteY5" fmla="*/ 304800 h 484909"/>
              <a:gd name="connsiteX6" fmla="*/ 1454727 w 1717964"/>
              <a:gd name="connsiteY6" fmla="*/ 235527 h 484909"/>
              <a:gd name="connsiteX7" fmla="*/ 1371600 w 1717964"/>
              <a:gd name="connsiteY7" fmla="*/ 166255 h 484909"/>
              <a:gd name="connsiteX8" fmla="*/ 1330036 w 1717964"/>
              <a:gd name="connsiteY8" fmla="*/ 124691 h 484909"/>
              <a:gd name="connsiteX9" fmla="*/ 1288473 w 1717964"/>
              <a:gd name="connsiteY9" fmla="*/ 110836 h 484909"/>
              <a:gd name="connsiteX10" fmla="*/ 1205346 w 1717964"/>
              <a:gd name="connsiteY10" fmla="*/ 69273 h 484909"/>
              <a:gd name="connsiteX11" fmla="*/ 1163782 w 1717964"/>
              <a:gd name="connsiteY11" fmla="*/ 41564 h 484909"/>
              <a:gd name="connsiteX12" fmla="*/ 1108364 w 1717964"/>
              <a:gd name="connsiteY12" fmla="*/ 27709 h 484909"/>
              <a:gd name="connsiteX13" fmla="*/ 928255 w 1717964"/>
              <a:gd name="connsiteY13" fmla="*/ 0 h 484909"/>
              <a:gd name="connsiteX14" fmla="*/ 138546 w 1717964"/>
              <a:gd name="connsiteY14" fmla="*/ 13855 h 484909"/>
              <a:gd name="connsiteX15" fmla="*/ 96982 w 1717964"/>
              <a:gd name="connsiteY15" fmla="*/ 27709 h 484909"/>
              <a:gd name="connsiteX16" fmla="*/ 0 w 1717964"/>
              <a:gd name="connsiteY16" fmla="*/ 41564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7964" h="484909">
                <a:moveTo>
                  <a:pt x="1717964" y="484909"/>
                </a:moveTo>
                <a:cubicBezTo>
                  <a:pt x="1694873" y="480291"/>
                  <a:pt x="1669137" y="482738"/>
                  <a:pt x="1648691" y="471055"/>
                </a:cubicBezTo>
                <a:cubicBezTo>
                  <a:pt x="1634234" y="462794"/>
                  <a:pt x="1633984" y="439893"/>
                  <a:pt x="1620982" y="429491"/>
                </a:cubicBezTo>
                <a:cubicBezTo>
                  <a:pt x="1609578" y="420368"/>
                  <a:pt x="1593273" y="420254"/>
                  <a:pt x="1579418" y="415636"/>
                </a:cubicBezTo>
                <a:cubicBezTo>
                  <a:pt x="1565564" y="401782"/>
                  <a:pt x="1550398" y="389125"/>
                  <a:pt x="1537855" y="374073"/>
                </a:cubicBezTo>
                <a:cubicBezTo>
                  <a:pt x="1450478" y="269220"/>
                  <a:pt x="1563044" y="385405"/>
                  <a:pt x="1482436" y="304800"/>
                </a:cubicBezTo>
                <a:cubicBezTo>
                  <a:pt x="1473200" y="281709"/>
                  <a:pt x="1467908" y="256617"/>
                  <a:pt x="1454727" y="235527"/>
                </a:cubicBezTo>
                <a:cubicBezTo>
                  <a:pt x="1428330" y="193291"/>
                  <a:pt x="1406571" y="195398"/>
                  <a:pt x="1371600" y="166255"/>
                </a:cubicBezTo>
                <a:cubicBezTo>
                  <a:pt x="1356548" y="153712"/>
                  <a:pt x="1346339" y="135560"/>
                  <a:pt x="1330036" y="124691"/>
                </a:cubicBezTo>
                <a:cubicBezTo>
                  <a:pt x="1317885" y="116590"/>
                  <a:pt x="1301535" y="117367"/>
                  <a:pt x="1288473" y="110836"/>
                </a:cubicBezTo>
                <a:cubicBezTo>
                  <a:pt x="1181052" y="57125"/>
                  <a:pt x="1309808" y="104093"/>
                  <a:pt x="1205346" y="69273"/>
                </a:cubicBezTo>
                <a:cubicBezTo>
                  <a:pt x="1191491" y="60037"/>
                  <a:pt x="1179087" y="48123"/>
                  <a:pt x="1163782" y="41564"/>
                </a:cubicBezTo>
                <a:cubicBezTo>
                  <a:pt x="1146280" y="34063"/>
                  <a:pt x="1126673" y="32940"/>
                  <a:pt x="1108364" y="27709"/>
                </a:cubicBezTo>
                <a:cubicBezTo>
                  <a:pt x="1000828" y="-3015"/>
                  <a:pt x="1151061" y="22281"/>
                  <a:pt x="928255" y="0"/>
                </a:cubicBezTo>
                <a:lnTo>
                  <a:pt x="138546" y="13855"/>
                </a:lnTo>
                <a:cubicBezTo>
                  <a:pt x="123950" y="14342"/>
                  <a:pt x="111024" y="23697"/>
                  <a:pt x="96982" y="27709"/>
                </a:cubicBezTo>
                <a:cubicBezTo>
                  <a:pt x="36728" y="44924"/>
                  <a:pt x="54344" y="41564"/>
                  <a:pt x="0" y="415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01345" y="3638286"/>
            <a:ext cx="775855" cy="1155387"/>
          </a:xfrm>
          <a:custGeom>
            <a:avLst/>
            <a:gdLst>
              <a:gd name="connsiteX0" fmla="*/ 775855 w 775855"/>
              <a:gd name="connsiteY0" fmla="*/ 1155387 h 1155387"/>
              <a:gd name="connsiteX1" fmla="*/ 665019 w 775855"/>
              <a:gd name="connsiteY1" fmla="*/ 1141532 h 1155387"/>
              <a:gd name="connsiteX2" fmla="*/ 623455 w 775855"/>
              <a:gd name="connsiteY2" fmla="*/ 1127678 h 1155387"/>
              <a:gd name="connsiteX3" fmla="*/ 554182 w 775855"/>
              <a:gd name="connsiteY3" fmla="*/ 1072259 h 1155387"/>
              <a:gd name="connsiteX4" fmla="*/ 498764 w 775855"/>
              <a:gd name="connsiteY4" fmla="*/ 1002987 h 1155387"/>
              <a:gd name="connsiteX5" fmla="*/ 484910 w 775855"/>
              <a:gd name="connsiteY5" fmla="*/ 961423 h 1155387"/>
              <a:gd name="connsiteX6" fmla="*/ 457200 w 775855"/>
              <a:gd name="connsiteY6" fmla="*/ 933714 h 1155387"/>
              <a:gd name="connsiteX7" fmla="*/ 429491 w 775855"/>
              <a:gd name="connsiteY7" fmla="*/ 656623 h 1155387"/>
              <a:gd name="connsiteX8" fmla="*/ 415637 w 775855"/>
              <a:gd name="connsiteY8" fmla="*/ 421096 h 1155387"/>
              <a:gd name="connsiteX9" fmla="*/ 401782 w 775855"/>
              <a:gd name="connsiteY9" fmla="*/ 337969 h 1155387"/>
              <a:gd name="connsiteX10" fmla="*/ 387928 w 775855"/>
              <a:gd name="connsiteY10" fmla="*/ 296405 h 1155387"/>
              <a:gd name="connsiteX11" fmla="*/ 374073 w 775855"/>
              <a:gd name="connsiteY11" fmla="*/ 240987 h 1155387"/>
              <a:gd name="connsiteX12" fmla="*/ 346364 w 775855"/>
              <a:gd name="connsiteY12" fmla="*/ 116296 h 1155387"/>
              <a:gd name="connsiteX13" fmla="*/ 304800 w 775855"/>
              <a:gd name="connsiteY13" fmla="*/ 88587 h 1155387"/>
              <a:gd name="connsiteX14" fmla="*/ 221673 w 775855"/>
              <a:gd name="connsiteY14" fmla="*/ 19314 h 1155387"/>
              <a:gd name="connsiteX15" fmla="*/ 0 w 775855"/>
              <a:gd name="connsiteY15" fmla="*/ 5459 h 115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855" h="1155387">
                <a:moveTo>
                  <a:pt x="775855" y="1155387"/>
                </a:moveTo>
                <a:cubicBezTo>
                  <a:pt x="738910" y="1150769"/>
                  <a:pt x="701651" y="1148192"/>
                  <a:pt x="665019" y="1141532"/>
                </a:cubicBezTo>
                <a:cubicBezTo>
                  <a:pt x="650651" y="1138920"/>
                  <a:pt x="634859" y="1136801"/>
                  <a:pt x="623455" y="1127678"/>
                </a:cubicBezTo>
                <a:cubicBezTo>
                  <a:pt x="533927" y="1056056"/>
                  <a:pt x="658657" y="1107085"/>
                  <a:pt x="554182" y="1072259"/>
                </a:cubicBezTo>
                <a:cubicBezTo>
                  <a:pt x="519359" y="967788"/>
                  <a:pt x="570384" y="1092513"/>
                  <a:pt x="498764" y="1002987"/>
                </a:cubicBezTo>
                <a:cubicBezTo>
                  <a:pt x="489641" y="991583"/>
                  <a:pt x="492424" y="973946"/>
                  <a:pt x="484910" y="961423"/>
                </a:cubicBezTo>
                <a:cubicBezTo>
                  <a:pt x="478189" y="950222"/>
                  <a:pt x="466437" y="942950"/>
                  <a:pt x="457200" y="933714"/>
                </a:cubicBezTo>
                <a:cubicBezTo>
                  <a:pt x="433776" y="793162"/>
                  <a:pt x="442843" y="863579"/>
                  <a:pt x="429491" y="656623"/>
                </a:cubicBezTo>
                <a:cubicBezTo>
                  <a:pt x="424428" y="578141"/>
                  <a:pt x="422450" y="499445"/>
                  <a:pt x="415637" y="421096"/>
                </a:cubicBezTo>
                <a:cubicBezTo>
                  <a:pt x="413203" y="393110"/>
                  <a:pt x="407876" y="365391"/>
                  <a:pt x="401782" y="337969"/>
                </a:cubicBezTo>
                <a:cubicBezTo>
                  <a:pt x="398614" y="323713"/>
                  <a:pt x="391940" y="310447"/>
                  <a:pt x="387928" y="296405"/>
                </a:cubicBezTo>
                <a:cubicBezTo>
                  <a:pt x="382697" y="278096"/>
                  <a:pt x="378204" y="259575"/>
                  <a:pt x="374073" y="240987"/>
                </a:cubicBezTo>
                <a:cubicBezTo>
                  <a:pt x="373716" y="239380"/>
                  <a:pt x="351997" y="124746"/>
                  <a:pt x="346364" y="116296"/>
                </a:cubicBezTo>
                <a:cubicBezTo>
                  <a:pt x="337127" y="102441"/>
                  <a:pt x="317592" y="99247"/>
                  <a:pt x="304800" y="88587"/>
                </a:cubicBezTo>
                <a:cubicBezTo>
                  <a:pt x="258834" y="50282"/>
                  <a:pt x="273275" y="45115"/>
                  <a:pt x="221673" y="19314"/>
                </a:cubicBezTo>
                <a:cubicBezTo>
                  <a:pt x="155992" y="-13527"/>
                  <a:pt x="59720" y="5459"/>
                  <a:pt x="0" y="54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29200" y="4197927"/>
            <a:ext cx="762000" cy="1648691"/>
          </a:xfrm>
          <a:custGeom>
            <a:avLst/>
            <a:gdLst>
              <a:gd name="connsiteX0" fmla="*/ 762000 w 762000"/>
              <a:gd name="connsiteY0" fmla="*/ 1648691 h 1648691"/>
              <a:gd name="connsiteX1" fmla="*/ 692727 w 762000"/>
              <a:gd name="connsiteY1" fmla="*/ 1620982 h 1648691"/>
              <a:gd name="connsiteX2" fmla="*/ 651164 w 762000"/>
              <a:gd name="connsiteY2" fmla="*/ 1593273 h 1648691"/>
              <a:gd name="connsiteX3" fmla="*/ 568036 w 762000"/>
              <a:gd name="connsiteY3" fmla="*/ 1551709 h 1648691"/>
              <a:gd name="connsiteX4" fmla="*/ 540327 w 762000"/>
              <a:gd name="connsiteY4" fmla="*/ 1510146 h 1648691"/>
              <a:gd name="connsiteX5" fmla="*/ 415636 w 762000"/>
              <a:gd name="connsiteY5" fmla="*/ 1399309 h 1648691"/>
              <a:gd name="connsiteX6" fmla="*/ 360218 w 762000"/>
              <a:gd name="connsiteY6" fmla="*/ 1316182 h 1648691"/>
              <a:gd name="connsiteX7" fmla="*/ 290945 w 762000"/>
              <a:gd name="connsiteY7" fmla="*/ 1246909 h 1648691"/>
              <a:gd name="connsiteX8" fmla="*/ 235527 w 762000"/>
              <a:gd name="connsiteY8" fmla="*/ 1163782 h 1648691"/>
              <a:gd name="connsiteX9" fmla="*/ 193964 w 762000"/>
              <a:gd name="connsiteY9" fmla="*/ 1122218 h 1648691"/>
              <a:gd name="connsiteX10" fmla="*/ 138545 w 762000"/>
              <a:gd name="connsiteY10" fmla="*/ 1039091 h 1648691"/>
              <a:gd name="connsiteX11" fmla="*/ 124691 w 762000"/>
              <a:gd name="connsiteY11" fmla="*/ 997528 h 1648691"/>
              <a:gd name="connsiteX12" fmla="*/ 96982 w 762000"/>
              <a:gd name="connsiteY12" fmla="*/ 969818 h 1648691"/>
              <a:gd name="connsiteX13" fmla="*/ 69273 w 762000"/>
              <a:gd name="connsiteY13" fmla="*/ 886691 h 1648691"/>
              <a:gd name="connsiteX14" fmla="*/ 41564 w 762000"/>
              <a:gd name="connsiteY14" fmla="*/ 845128 h 1648691"/>
              <a:gd name="connsiteX15" fmla="*/ 27709 w 762000"/>
              <a:gd name="connsiteY15" fmla="*/ 803564 h 1648691"/>
              <a:gd name="connsiteX16" fmla="*/ 0 w 762000"/>
              <a:gd name="connsiteY16" fmla="*/ 748146 h 1648691"/>
              <a:gd name="connsiteX17" fmla="*/ 13855 w 762000"/>
              <a:gd name="connsiteY17" fmla="*/ 0 h 164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2000" h="1648691">
                <a:moveTo>
                  <a:pt x="762000" y="1648691"/>
                </a:moveTo>
                <a:cubicBezTo>
                  <a:pt x="738909" y="1639455"/>
                  <a:pt x="714971" y="1632104"/>
                  <a:pt x="692727" y="1620982"/>
                </a:cubicBezTo>
                <a:cubicBezTo>
                  <a:pt x="677834" y="1613535"/>
                  <a:pt x="666057" y="1600720"/>
                  <a:pt x="651164" y="1593273"/>
                </a:cubicBezTo>
                <a:cubicBezTo>
                  <a:pt x="536439" y="1535910"/>
                  <a:pt x="687157" y="1631122"/>
                  <a:pt x="568036" y="1551709"/>
                </a:cubicBezTo>
                <a:cubicBezTo>
                  <a:pt x="558800" y="1537855"/>
                  <a:pt x="552101" y="1521920"/>
                  <a:pt x="540327" y="1510146"/>
                </a:cubicBezTo>
                <a:cubicBezTo>
                  <a:pt x="457039" y="1426858"/>
                  <a:pt x="532000" y="1573856"/>
                  <a:pt x="415636" y="1399309"/>
                </a:cubicBezTo>
                <a:cubicBezTo>
                  <a:pt x="397163" y="1371600"/>
                  <a:pt x="383766" y="1339730"/>
                  <a:pt x="360218" y="1316182"/>
                </a:cubicBezTo>
                <a:cubicBezTo>
                  <a:pt x="337127" y="1293091"/>
                  <a:pt x="309059" y="1274080"/>
                  <a:pt x="290945" y="1246909"/>
                </a:cubicBezTo>
                <a:cubicBezTo>
                  <a:pt x="272472" y="1219200"/>
                  <a:pt x="259075" y="1187330"/>
                  <a:pt x="235527" y="1163782"/>
                </a:cubicBezTo>
                <a:cubicBezTo>
                  <a:pt x="221673" y="1149927"/>
                  <a:pt x="205993" y="1137684"/>
                  <a:pt x="193964" y="1122218"/>
                </a:cubicBezTo>
                <a:cubicBezTo>
                  <a:pt x="173518" y="1095931"/>
                  <a:pt x="138545" y="1039091"/>
                  <a:pt x="138545" y="1039091"/>
                </a:cubicBezTo>
                <a:cubicBezTo>
                  <a:pt x="133927" y="1025237"/>
                  <a:pt x="132204" y="1010051"/>
                  <a:pt x="124691" y="997528"/>
                </a:cubicBezTo>
                <a:cubicBezTo>
                  <a:pt x="117971" y="986327"/>
                  <a:pt x="102824" y="981501"/>
                  <a:pt x="96982" y="969818"/>
                </a:cubicBezTo>
                <a:cubicBezTo>
                  <a:pt x="83920" y="943694"/>
                  <a:pt x="85475" y="910993"/>
                  <a:pt x="69273" y="886691"/>
                </a:cubicBezTo>
                <a:cubicBezTo>
                  <a:pt x="60037" y="872837"/>
                  <a:pt x="49011" y="860021"/>
                  <a:pt x="41564" y="845128"/>
                </a:cubicBezTo>
                <a:cubicBezTo>
                  <a:pt x="35033" y="832066"/>
                  <a:pt x="33462" y="816987"/>
                  <a:pt x="27709" y="803564"/>
                </a:cubicBezTo>
                <a:cubicBezTo>
                  <a:pt x="19573" y="784581"/>
                  <a:pt x="9236" y="766619"/>
                  <a:pt x="0" y="748146"/>
                </a:cubicBezTo>
                <a:cubicBezTo>
                  <a:pt x="17029" y="203250"/>
                  <a:pt x="13855" y="452654"/>
                  <a:pt x="1385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64182" y="4849091"/>
            <a:ext cx="1385534" cy="318654"/>
          </a:xfrm>
          <a:custGeom>
            <a:avLst/>
            <a:gdLst>
              <a:gd name="connsiteX0" fmla="*/ 0 w 1385534"/>
              <a:gd name="connsiteY0" fmla="*/ 207818 h 318654"/>
              <a:gd name="connsiteX1" fmla="*/ 27709 w 1385534"/>
              <a:gd name="connsiteY1" fmla="*/ 277091 h 318654"/>
              <a:gd name="connsiteX2" fmla="*/ 110836 w 1385534"/>
              <a:gd name="connsiteY2" fmla="*/ 318654 h 318654"/>
              <a:gd name="connsiteX3" fmla="*/ 692727 w 1385534"/>
              <a:gd name="connsiteY3" fmla="*/ 290945 h 318654"/>
              <a:gd name="connsiteX4" fmla="*/ 886691 w 1385534"/>
              <a:gd name="connsiteY4" fmla="*/ 235527 h 318654"/>
              <a:gd name="connsiteX5" fmla="*/ 1039091 w 1385534"/>
              <a:gd name="connsiteY5" fmla="*/ 207818 h 318654"/>
              <a:gd name="connsiteX6" fmla="*/ 1080654 w 1385534"/>
              <a:gd name="connsiteY6" fmla="*/ 193964 h 318654"/>
              <a:gd name="connsiteX7" fmla="*/ 1191491 w 1385534"/>
              <a:gd name="connsiteY7" fmla="*/ 166254 h 318654"/>
              <a:gd name="connsiteX8" fmla="*/ 1274618 w 1385534"/>
              <a:gd name="connsiteY8" fmla="*/ 110836 h 318654"/>
              <a:gd name="connsiteX9" fmla="*/ 1316182 w 1385534"/>
              <a:gd name="connsiteY9" fmla="*/ 83127 h 318654"/>
              <a:gd name="connsiteX10" fmla="*/ 1343891 w 1385534"/>
              <a:gd name="connsiteY10" fmla="*/ 41564 h 318654"/>
              <a:gd name="connsiteX11" fmla="*/ 1385454 w 1385534"/>
              <a:gd name="connsiteY11" fmla="*/ 0 h 31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5534" h="318654">
                <a:moveTo>
                  <a:pt x="0" y="207818"/>
                </a:moveTo>
                <a:cubicBezTo>
                  <a:pt x="9236" y="230909"/>
                  <a:pt x="13254" y="256854"/>
                  <a:pt x="27709" y="277091"/>
                </a:cubicBezTo>
                <a:cubicBezTo>
                  <a:pt x="44495" y="300591"/>
                  <a:pt x="85865" y="310330"/>
                  <a:pt x="110836" y="318654"/>
                </a:cubicBezTo>
                <a:lnTo>
                  <a:pt x="692727" y="290945"/>
                </a:lnTo>
                <a:cubicBezTo>
                  <a:pt x="788986" y="279838"/>
                  <a:pt x="800348" y="257112"/>
                  <a:pt x="886691" y="235527"/>
                </a:cubicBezTo>
                <a:cubicBezTo>
                  <a:pt x="973790" y="213753"/>
                  <a:pt x="923259" y="224366"/>
                  <a:pt x="1039091" y="207818"/>
                </a:cubicBezTo>
                <a:cubicBezTo>
                  <a:pt x="1052945" y="203200"/>
                  <a:pt x="1066486" y="197506"/>
                  <a:pt x="1080654" y="193964"/>
                </a:cubicBezTo>
                <a:cubicBezTo>
                  <a:pt x="1102988" y="188380"/>
                  <a:pt x="1165579" y="180650"/>
                  <a:pt x="1191491" y="166254"/>
                </a:cubicBezTo>
                <a:cubicBezTo>
                  <a:pt x="1220602" y="150081"/>
                  <a:pt x="1246909" y="129309"/>
                  <a:pt x="1274618" y="110836"/>
                </a:cubicBezTo>
                <a:lnTo>
                  <a:pt x="1316182" y="83127"/>
                </a:lnTo>
                <a:cubicBezTo>
                  <a:pt x="1325418" y="69273"/>
                  <a:pt x="1332117" y="53338"/>
                  <a:pt x="1343891" y="41564"/>
                </a:cubicBezTo>
                <a:cubicBezTo>
                  <a:pt x="1389296" y="-3842"/>
                  <a:pt x="1385454" y="34702"/>
                  <a:pt x="138545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47164" y="2244436"/>
            <a:ext cx="498763" cy="1260764"/>
          </a:xfrm>
          <a:custGeom>
            <a:avLst/>
            <a:gdLst>
              <a:gd name="connsiteX0" fmla="*/ 0 w 498763"/>
              <a:gd name="connsiteY0" fmla="*/ 0 h 1260764"/>
              <a:gd name="connsiteX1" fmla="*/ 110836 w 498763"/>
              <a:gd name="connsiteY1" fmla="*/ 83128 h 1260764"/>
              <a:gd name="connsiteX2" fmla="*/ 207818 w 498763"/>
              <a:gd name="connsiteY2" fmla="*/ 138546 h 1260764"/>
              <a:gd name="connsiteX3" fmla="*/ 249381 w 498763"/>
              <a:gd name="connsiteY3" fmla="*/ 152400 h 1260764"/>
              <a:gd name="connsiteX4" fmla="*/ 290945 w 498763"/>
              <a:gd name="connsiteY4" fmla="*/ 180109 h 1260764"/>
              <a:gd name="connsiteX5" fmla="*/ 374072 w 498763"/>
              <a:gd name="connsiteY5" fmla="*/ 290946 h 1260764"/>
              <a:gd name="connsiteX6" fmla="*/ 387927 w 498763"/>
              <a:gd name="connsiteY6" fmla="*/ 332509 h 1260764"/>
              <a:gd name="connsiteX7" fmla="*/ 415636 w 498763"/>
              <a:gd name="connsiteY7" fmla="*/ 374073 h 1260764"/>
              <a:gd name="connsiteX8" fmla="*/ 443345 w 498763"/>
              <a:gd name="connsiteY8" fmla="*/ 457200 h 1260764"/>
              <a:gd name="connsiteX9" fmla="*/ 471054 w 498763"/>
              <a:gd name="connsiteY9" fmla="*/ 498764 h 1260764"/>
              <a:gd name="connsiteX10" fmla="*/ 498763 w 498763"/>
              <a:gd name="connsiteY10" fmla="*/ 609600 h 1260764"/>
              <a:gd name="connsiteX11" fmla="*/ 471054 w 498763"/>
              <a:gd name="connsiteY11" fmla="*/ 872837 h 1260764"/>
              <a:gd name="connsiteX12" fmla="*/ 443345 w 498763"/>
              <a:gd name="connsiteY12" fmla="*/ 955964 h 1260764"/>
              <a:gd name="connsiteX13" fmla="*/ 415636 w 498763"/>
              <a:gd name="connsiteY13" fmla="*/ 997528 h 1260764"/>
              <a:gd name="connsiteX14" fmla="*/ 374072 w 498763"/>
              <a:gd name="connsiteY14" fmla="*/ 1149928 h 1260764"/>
              <a:gd name="connsiteX15" fmla="*/ 360218 w 498763"/>
              <a:gd name="connsiteY15" fmla="*/ 1205346 h 1260764"/>
              <a:gd name="connsiteX16" fmla="*/ 346363 w 498763"/>
              <a:gd name="connsiteY16" fmla="*/ 1260764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763" h="1260764">
                <a:moveTo>
                  <a:pt x="0" y="0"/>
                </a:moveTo>
                <a:cubicBezTo>
                  <a:pt x="145573" y="87346"/>
                  <a:pt x="6938" y="-3454"/>
                  <a:pt x="110836" y="83128"/>
                </a:cubicBezTo>
                <a:cubicBezTo>
                  <a:pt x="135389" y="103589"/>
                  <a:pt x="179920" y="126590"/>
                  <a:pt x="207818" y="138546"/>
                </a:cubicBezTo>
                <a:cubicBezTo>
                  <a:pt x="221241" y="144299"/>
                  <a:pt x="235527" y="147782"/>
                  <a:pt x="249381" y="152400"/>
                </a:cubicBezTo>
                <a:cubicBezTo>
                  <a:pt x="263236" y="161636"/>
                  <a:pt x="277943" y="169707"/>
                  <a:pt x="290945" y="180109"/>
                </a:cubicBezTo>
                <a:cubicBezTo>
                  <a:pt x="320783" y="203980"/>
                  <a:pt x="366015" y="266775"/>
                  <a:pt x="374072" y="290946"/>
                </a:cubicBezTo>
                <a:cubicBezTo>
                  <a:pt x="378690" y="304800"/>
                  <a:pt x="381396" y="319447"/>
                  <a:pt x="387927" y="332509"/>
                </a:cubicBezTo>
                <a:cubicBezTo>
                  <a:pt x="395374" y="347402"/>
                  <a:pt x="408873" y="358857"/>
                  <a:pt x="415636" y="374073"/>
                </a:cubicBezTo>
                <a:cubicBezTo>
                  <a:pt x="427498" y="400763"/>
                  <a:pt x="427144" y="432898"/>
                  <a:pt x="443345" y="457200"/>
                </a:cubicBezTo>
                <a:cubicBezTo>
                  <a:pt x="452581" y="471055"/>
                  <a:pt x="463607" y="483871"/>
                  <a:pt x="471054" y="498764"/>
                </a:cubicBezTo>
                <a:cubicBezTo>
                  <a:pt x="485256" y="527168"/>
                  <a:pt x="493493" y="583247"/>
                  <a:pt x="498763" y="609600"/>
                </a:cubicBezTo>
                <a:cubicBezTo>
                  <a:pt x="490036" y="740508"/>
                  <a:pt x="499994" y="776370"/>
                  <a:pt x="471054" y="872837"/>
                </a:cubicBezTo>
                <a:cubicBezTo>
                  <a:pt x="462661" y="900813"/>
                  <a:pt x="459546" y="931662"/>
                  <a:pt x="443345" y="955964"/>
                </a:cubicBezTo>
                <a:cubicBezTo>
                  <a:pt x="434109" y="969819"/>
                  <a:pt x="422399" y="982312"/>
                  <a:pt x="415636" y="997528"/>
                </a:cubicBezTo>
                <a:cubicBezTo>
                  <a:pt x="386803" y="1062403"/>
                  <a:pt x="388558" y="1084741"/>
                  <a:pt x="374072" y="1149928"/>
                </a:cubicBezTo>
                <a:cubicBezTo>
                  <a:pt x="369941" y="1168516"/>
                  <a:pt x="365449" y="1187037"/>
                  <a:pt x="360218" y="1205346"/>
                </a:cubicBezTo>
                <a:cubicBezTo>
                  <a:pt x="344902" y="1258950"/>
                  <a:pt x="346363" y="1229883"/>
                  <a:pt x="346363" y="12607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119" y="457200"/>
            <a:ext cx="937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tập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thêm</a:t>
            </a:r>
            <a:r>
              <a:rPr lang="en-US" sz="36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Cho </a:t>
            </a:r>
            <a:r>
              <a:rPr lang="en-US" sz="3600" b="1" dirty="0" err="1" smtClean="0">
                <a:solidFill>
                  <a:srgbClr val="0070C0"/>
                </a:solidFill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0,1, 2, 3, 4, 5, 6, 7: </a:t>
            </a:r>
          </a:p>
          <a:p>
            <a:pPr marL="742950" indent="-742950">
              <a:buAutoNum type="alphaLcPeriod"/>
            </a:pPr>
            <a:r>
              <a:rPr lang="en-US" sz="3600" b="1" dirty="0" err="1" smtClean="0">
                <a:solidFill>
                  <a:srgbClr val="0070C0"/>
                </a:solidFill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</a:rPr>
              <a:t> 2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cộng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quả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</a:rPr>
              <a:t> 7: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endParaRPr lang="en-US" sz="3600" b="1" dirty="0" smtClean="0">
              <a:solidFill>
                <a:srgbClr val="0070C0"/>
              </a:solidFill>
            </a:endParaRPr>
          </a:p>
          <a:p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b. </a:t>
            </a:r>
            <a:r>
              <a:rPr lang="en-US" sz="3600" b="1" dirty="0" err="1" smtClean="0">
                <a:solidFill>
                  <a:srgbClr val="0070C0"/>
                </a:solidFill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</a:rPr>
              <a:t> 2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lấy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trừ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quả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</a:rPr>
              <a:t> 3.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447800"/>
            <a:ext cx="38862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886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735</Words>
  <Application>Microsoft Office PowerPoint</Application>
  <PresentationFormat>Custom</PresentationFormat>
  <Paragraphs>177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137</cp:revision>
  <dcterms:created xsi:type="dcterms:W3CDTF">2021-05-23T10:25:42Z</dcterms:created>
  <dcterms:modified xsi:type="dcterms:W3CDTF">2021-12-08T09:10:47Z</dcterms:modified>
</cp:coreProperties>
</file>