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83" r:id="rId3"/>
    <p:sldId id="277" r:id="rId4"/>
    <p:sldId id="276" r:id="rId5"/>
    <p:sldId id="256" r:id="rId6"/>
    <p:sldId id="274" r:id="rId7"/>
    <p:sldId id="287" r:id="rId8"/>
    <p:sldId id="29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6" r:id="rId24"/>
    <p:sldId id="304" r:id="rId25"/>
    <p:sldId id="305" r:id="rId26"/>
    <p:sldId id="29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ahoma" panose="020B0604030504040204" pitchFamily="34" charset="0"/>
      <p:regular r:id="rId35"/>
      <p:bold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BA"/>
    <a:srgbClr val="8E4890"/>
    <a:srgbClr val="434343"/>
    <a:srgbClr val="F5E3A2"/>
    <a:srgbClr val="EE0000"/>
    <a:srgbClr val="7A0000"/>
    <a:srgbClr val="9A0000"/>
    <a:srgbClr val="FFFFFF"/>
    <a:srgbClr val="FFFF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D2F-4184-44C7-9220-89320BC78825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C6C0-FD55-42E9-87AF-329223AB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0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Nhấn vào hình bìa số để mở hình.</a:t>
            </a:r>
          </a:p>
          <a:p>
            <a:r>
              <a:rPr lang="en-US"/>
              <a:t>- Nếu học sinh mở đúng cặp hình thì để nguyên, cho HS nêu nội dung “Trò chơi gì?”</a:t>
            </a:r>
          </a:p>
          <a:p>
            <a:r>
              <a:rPr lang="en-US"/>
              <a:t>- Nếu chưa đúng thì nhấn vào hình để lật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361C-D281-4B9F-8220-5813D43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221BD-5970-410C-BD77-FFB6185C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F086-12E4-437D-8F08-1CE2D6D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1719-C94D-444A-ADCB-B7C43DDC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858-39BD-48BB-BBE0-1461143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7B9-E2E8-4100-A6C9-A35BB428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7D73-1D4D-4296-B6EC-CCF00C95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F027-A564-4D44-AEBE-67FFC237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A03E-6173-40D2-96B7-4ACF0C1F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F80D-3AF3-4BE7-87C9-C46F7A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5F3D-E388-414D-B331-180AE9E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E4C-5E50-47D3-B5C0-13B9AD0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934-D41A-4DC7-9578-F4F17804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02E8-2E0D-43BA-8290-C4D96853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8EBB3-CE4B-4279-8F4D-6469CD5F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6B4A5-3D3E-4D64-843D-782AAA5A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ADE0B-69DF-48E6-9F35-7B9FB63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C88DD-9054-4A61-B29F-73BCA7F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7284-315A-451C-9D97-3989B55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E151-5871-4333-B63A-B2D75920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7D0-B215-43FC-BC2F-4661925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75759-2B78-4EC9-A144-F0AB16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59AC-5868-427B-9A4D-30E973D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ECB2F-4A0B-4FD3-87F0-3CBFF142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EF180-4BEA-4736-BBB2-326BA280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6A4C-CFE4-47EC-AADE-DE4ABD49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A36D-DC19-4C5F-9274-E1CC44C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866C-938B-491C-BF69-37C04AE1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A3B6-9D92-478C-918A-422CA2BE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713E-2A8F-49C7-BAFA-0E742D91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0841-2DC1-4343-BC58-7E3FECF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6D39-843A-40AB-8792-152BB03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8A2-DC5D-4255-BD0A-739F217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A1C9E-2252-4411-967F-F5828D818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2ECB-FA14-43C9-9EAA-3BC4C9A7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5E66-36A0-4A4D-8C7F-EB3F7E72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CEC1-6077-42F0-A611-AA9F86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7F1B-2E2A-44FF-A137-AB33B56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C61-12C8-4E49-8DAA-5BE159A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CB2BF-F154-4084-863F-D9BEC9A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4669-89F1-4CFA-BE9D-BACECEE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050D-DB7B-4C2F-A4CD-996CC75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851-27B0-421A-A539-91A9CEC1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3960-D05C-4C47-8EB3-5A513A83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21-FF88-4F39-B2BB-B4B2ACC3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F885-45C7-4A34-8254-B486AA2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6655-6148-4BE9-8DE7-AE0BFCD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5113-18F9-4636-8A22-417519B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6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2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5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3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0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0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7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6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4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9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4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3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CC4-5FBE-924D-A7F8-5CAA9119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9065-24A2-CB47-ACFD-A3DE7CF7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5BA7-E1BF-1A4D-8586-6B8B6142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2521-E77D-9E44-AD17-D729C79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CF7D-D624-6742-8BD1-57A8D533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5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80D7-57D1-D349-B151-D52666CA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332-BB67-2044-B473-5A8A58ED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2138-E703-9F4D-B060-2E77486A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4C79-E8A4-E14E-8282-4FCC4455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9CD6-6CD1-654E-B33E-63DB561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E42A-8F0C-924A-AA78-E4843CC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6ACC-217A-8740-84EE-AFDDF92B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3FE2-3C78-644E-B489-806BAB9C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F142-1276-6640-9E3B-E762CDE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135F-D161-3A47-98BC-BB0F0FC72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5553-49DE-984C-AECC-E1B4417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37323-658B-BD4C-A032-6209EFAA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859D-0599-3340-91AF-3942892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40A1-33AE-DC48-B41B-72EA8E8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BCF-01E0-1F4E-ADD0-500ABD6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6093-2428-664D-AB4A-DD5889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953B-B42A-8F4F-B0DF-612C98E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CF4B2-D7E4-C54F-9212-65419CD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CB626-38D4-5547-BDED-209A1DC4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2E36-F252-AE4D-9795-237AEC7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8901-7B83-C84B-B793-FD74CD3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842-827B-9A48-8F76-9851D7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5261-A51D-9449-AC39-2D4F6E5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FBF4-246F-8743-8C7C-58A7F530F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AE2B-EA42-F544-B729-2066FB68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B1B3-7DF6-A747-ACC4-A69F92A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6136-C100-C940-B1D0-2420D4E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DC7-D3EA-5345-B171-92C1C82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3CD83-18CF-2040-A525-B2657A9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DE4-53F7-6E4B-978A-DEB74E3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393D-07C0-0C4D-B28A-675EB2A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F593-AE57-5748-9DF3-CC4102C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00CD-283D-184E-ACEA-D229327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427-D34A-7941-957C-708725A0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DB9-BC60-0149-A626-C127AD39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17C1-E9CF-E74D-81ED-78A1957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DDD7-62A8-7542-B6BF-C4E6BF0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48CC-4395-254D-8A0D-9FE91291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D186C-B674-B445-A21F-12BD8FE4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1DCA8-3743-884C-A61F-28F6AF7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3722-CFD6-044C-9638-5F523871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0D1-85D9-A84E-BC5A-745DDB3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09B4-6005-9047-BCD6-685160FD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9B5C-E125-496D-80B7-0C1F569F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B6C1-6371-44FA-8843-541C3D63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818A-7D64-4EEA-8F46-1B7DEDF5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94E-4E7E-46C0-B365-2EB6042A85F3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3458-9A74-4BC6-871B-CAEA97F50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743-3039-4C30-B908-8B17AD15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08F5B4-090C-4678-85D3-29DAD5ECE41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BC348-9C08-4EED-B9DE-A6A10A0BF78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27D1AB-5267-4A6A-AA94-58743CFB32D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43A33-2A9C-4890-ADF5-5142F4270AF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F24D3-01D6-45A3-B831-7DA688AE2E2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1B200-4A3B-430B-BCC7-56EF911E4126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0704-1747-424E-A5E1-323D2E818363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226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5" r:id="rId2"/>
    <p:sldLayoutId id="2147483706" r:id="rId3"/>
    <p:sldLayoutId id="2147483692" r:id="rId4"/>
    <p:sldLayoutId id="2147483690" r:id="rId5"/>
    <p:sldLayoutId id="2147483687" r:id="rId6"/>
    <p:sldLayoutId id="2147483650" r:id="rId7"/>
    <p:sldLayoutId id="2147483739" r:id="rId8"/>
    <p:sldLayoutId id="2147483738" r:id="rId9"/>
    <p:sldLayoutId id="2147483737" r:id="rId10"/>
    <p:sldLayoutId id="2147483736" r:id="rId11"/>
    <p:sldLayoutId id="2147483721" r:id="rId12"/>
    <p:sldLayoutId id="2147483720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1" r:id="rId32"/>
    <p:sldLayoutId id="2147483689" r:id="rId33"/>
    <p:sldLayoutId id="2147483688" r:id="rId34"/>
    <p:sldLayoutId id="2147483662" r:id="rId35"/>
    <p:sldLayoutId id="2147483661" r:id="rId36"/>
    <p:sldLayoutId id="214748366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E88FB-F8D2-4B4E-BAD2-CBC3268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8CAD-1640-874F-9839-374789B7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526C-6F53-7141-B2E8-8DD12EF3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E3B-5007-8F42-9207-2E0A8CB7C616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E401-E522-5F45-A707-159719A50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D9D-44CC-8C47-AAB8-839EA9A6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88B41-0B61-48DC-ABA5-E8ED18E3B90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2A373-48D9-436B-9687-846291EA5CB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E8E026-E311-4BE9-AF04-E48C164A62E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15C19-118C-42AA-81A7-E6DB6B6792B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D6F99-B3EC-48DA-ACDA-DA886C1D538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F0E2A-861C-457A-8B6A-A7652C7981D4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348B-CC22-4895-B879-11C9C1ECCF46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2" r:id="rId2"/>
    <p:sldLayoutId id="2147483744" r:id="rId3"/>
    <p:sldLayoutId id="2147483743" r:id="rId4"/>
    <p:sldLayoutId id="2147483742" r:id="rId5"/>
    <p:sldLayoutId id="2147483741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5" r:id="rId16"/>
    <p:sldLayoutId id="2147483724" r:id="rId17"/>
    <p:sldLayoutId id="2147483723" r:id="rId18"/>
    <p:sldLayoutId id="2147483722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665" r:id="rId28"/>
    <p:sldLayoutId id="2147483751" r:id="rId29"/>
    <p:sldLayoutId id="2147483750" r:id="rId30"/>
    <p:sldLayoutId id="2147483749" r:id="rId31"/>
    <p:sldLayoutId id="2147483748" r:id="rId32"/>
    <p:sldLayoutId id="2147483747" r:id="rId33"/>
    <p:sldLayoutId id="2147483746" r:id="rId34"/>
    <p:sldLayoutId id="2147483745" r:id="rId35"/>
    <p:sldLayoutId id="2147483740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BC2FE6-FA78-4EBB-9834-AE8E4414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700" y="-1794838"/>
            <a:ext cx="13487400" cy="10186420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2481851" y="2368965"/>
              <a:ext cx="7451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từ và câu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6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6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19" y="1572457"/>
            <a:ext cx="1711652" cy="2468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1" y="1572457"/>
            <a:ext cx="2852755" cy="4114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44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10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46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391046" y="5887908"/>
            <a:ext cx="3409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Ô ăn quan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3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" y="1572457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8" y="1572457"/>
            <a:ext cx="2852753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84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74" y="1572457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01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70" y="1572457"/>
            <a:ext cx="1267891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166900" y="5887908"/>
            <a:ext cx="1858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Lò cò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20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81" y="1570941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0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3" y="1570941"/>
            <a:ext cx="2852755" cy="4114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71" y="1570941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08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75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469066" y="5887908"/>
            <a:ext cx="1253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Vật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46" y="1570941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75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8" y="1570941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918" y="1570941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62" y="1570941"/>
            <a:ext cx="2852755" cy="4114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972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548141" y="5887908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Cờ tướng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9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72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32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34" y="1570941"/>
            <a:ext cx="1267890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" y="1570941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843" y="1570941"/>
            <a:ext cx="2852754" cy="4114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43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4" y="1570941"/>
            <a:ext cx="1782643" cy="246888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602643" y="5887908"/>
            <a:ext cx="2986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Xếp hình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01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91" y="1600200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9" y="1600200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951" y="1600200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17" y="1600200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605" y="1600200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" y="1600200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7" y="1600200"/>
            <a:ext cx="2971072" cy="4114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20037" y="5887908"/>
            <a:ext cx="235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Đá cầu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117985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2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232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7252 0.2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588 0.6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352 0.4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3347 0.2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3112 0.6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2201 0.5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4414 0.3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1023880"/>
            <a:ext cx="3242251" cy="436229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31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F40E39-9B76-43B3-8BA7-1B65E92207CB}"/>
              </a:ext>
            </a:extLst>
          </p:cNvPr>
          <p:cNvSpPr/>
          <p:nvPr/>
        </p:nvSpPr>
        <p:spPr>
          <a:xfrm>
            <a:off x="5659695" y="1676010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BE0E08-3A45-4B96-8F9C-33A46BE5E838}"/>
              </a:ext>
            </a:extLst>
          </p:cNvPr>
          <p:cNvSpPr/>
          <p:nvPr/>
        </p:nvSpPr>
        <p:spPr>
          <a:xfrm>
            <a:off x="7278942" y="1676009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2A2FB2-7B56-4DDF-886E-C3EEB20285A4}"/>
              </a:ext>
            </a:extLst>
          </p:cNvPr>
          <p:cNvSpPr/>
          <p:nvPr/>
        </p:nvSpPr>
        <p:spPr>
          <a:xfrm>
            <a:off x="8917062" y="1657233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41B35A-8413-4F96-BE3A-75AB04F55675}"/>
              </a:ext>
            </a:extLst>
          </p:cNvPr>
          <p:cNvSpPr/>
          <p:nvPr/>
        </p:nvSpPr>
        <p:spPr>
          <a:xfrm>
            <a:off x="10514915" y="1676051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973B5-3043-4C43-A0C4-2EAC99D27ECF}"/>
              </a:ext>
            </a:extLst>
          </p:cNvPr>
          <p:cNvSpPr/>
          <p:nvPr/>
        </p:nvSpPr>
        <p:spPr>
          <a:xfrm>
            <a:off x="167953" y="3928990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CA897A9-C615-46E0-8D88-39CE8EFF9007}"/>
              </a:ext>
            </a:extLst>
          </p:cNvPr>
          <p:cNvSpPr/>
          <p:nvPr/>
        </p:nvSpPr>
        <p:spPr>
          <a:xfrm>
            <a:off x="130420" y="4594766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D3AD21-1979-4D6F-B72A-1CB6DB2FD84F}"/>
              </a:ext>
            </a:extLst>
          </p:cNvPr>
          <p:cNvSpPr/>
          <p:nvPr/>
        </p:nvSpPr>
        <p:spPr>
          <a:xfrm>
            <a:off x="111937" y="5241492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062A05-9DD7-4470-B9CD-A38DB3F16E6C}"/>
              </a:ext>
            </a:extLst>
          </p:cNvPr>
          <p:cNvSpPr/>
          <p:nvPr/>
        </p:nvSpPr>
        <p:spPr>
          <a:xfrm>
            <a:off x="131554" y="5925946"/>
            <a:ext cx="5361441" cy="8814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30C549-867D-4C2E-BFF2-6D2EAA2DF80C}"/>
              </a:ext>
            </a:extLst>
          </p:cNvPr>
          <p:cNvSpPr/>
          <p:nvPr/>
        </p:nvSpPr>
        <p:spPr>
          <a:xfrm>
            <a:off x="104931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B3CC384-F14E-43EA-8709-D8ABD54B8C24}"/>
              </a:ext>
            </a:extLst>
          </p:cNvPr>
          <p:cNvSpPr/>
          <p:nvPr/>
        </p:nvSpPr>
        <p:spPr>
          <a:xfrm>
            <a:off x="88739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DC20659-FF6E-4818-AC0A-62F9A66262D1}"/>
              </a:ext>
            </a:extLst>
          </p:cNvPr>
          <p:cNvSpPr/>
          <p:nvPr/>
        </p:nvSpPr>
        <p:spPr>
          <a:xfrm>
            <a:off x="72546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E4D90E1-79AB-4CB0-9496-0A2E935096B4}"/>
              </a:ext>
            </a:extLst>
          </p:cNvPr>
          <p:cNvSpPr/>
          <p:nvPr/>
        </p:nvSpPr>
        <p:spPr>
          <a:xfrm>
            <a:off x="56354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22A974B-D66F-47A2-8122-B3FB495D4687}"/>
              </a:ext>
            </a:extLst>
          </p:cNvPr>
          <p:cNvSpPr/>
          <p:nvPr/>
        </p:nvSpPr>
        <p:spPr>
          <a:xfrm>
            <a:off x="104931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F89C5A-6D7D-4092-80A3-B0339C259673}"/>
              </a:ext>
            </a:extLst>
          </p:cNvPr>
          <p:cNvSpPr/>
          <p:nvPr/>
        </p:nvSpPr>
        <p:spPr>
          <a:xfrm>
            <a:off x="88739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AAB3E5-179C-423B-90C1-76148A4C6C44}"/>
              </a:ext>
            </a:extLst>
          </p:cNvPr>
          <p:cNvSpPr/>
          <p:nvPr/>
        </p:nvSpPr>
        <p:spPr>
          <a:xfrm>
            <a:off x="72546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B47F9C-A4E5-4A04-9D29-EFF5BC7294C7}"/>
              </a:ext>
            </a:extLst>
          </p:cNvPr>
          <p:cNvSpPr/>
          <p:nvPr/>
        </p:nvSpPr>
        <p:spPr>
          <a:xfrm>
            <a:off x="56354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D6AD68A-05C8-4332-BA3A-41EFA1351EC9}"/>
              </a:ext>
            </a:extLst>
          </p:cNvPr>
          <p:cNvSpPr/>
          <p:nvPr/>
        </p:nvSpPr>
        <p:spPr>
          <a:xfrm>
            <a:off x="104931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EC128DA-8F40-4029-847D-C2F03B8442A0}"/>
              </a:ext>
            </a:extLst>
          </p:cNvPr>
          <p:cNvSpPr/>
          <p:nvPr/>
        </p:nvSpPr>
        <p:spPr>
          <a:xfrm>
            <a:off x="88739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C637A1D-EB64-4B1B-AC14-834E27E78CE2}"/>
              </a:ext>
            </a:extLst>
          </p:cNvPr>
          <p:cNvSpPr/>
          <p:nvPr/>
        </p:nvSpPr>
        <p:spPr>
          <a:xfrm>
            <a:off x="72546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8C4EC78-03C9-40E5-8E84-783236C63DB9}"/>
              </a:ext>
            </a:extLst>
          </p:cNvPr>
          <p:cNvSpPr/>
          <p:nvPr/>
        </p:nvSpPr>
        <p:spPr>
          <a:xfrm>
            <a:off x="56354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E10060-F469-456B-9E25-3386731A0FA5}"/>
              </a:ext>
            </a:extLst>
          </p:cNvPr>
          <p:cNvSpPr/>
          <p:nvPr/>
        </p:nvSpPr>
        <p:spPr>
          <a:xfrm>
            <a:off x="104931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B23514F-AACB-42BE-8ACB-5DEF19AA6419}"/>
              </a:ext>
            </a:extLst>
          </p:cNvPr>
          <p:cNvSpPr/>
          <p:nvPr/>
        </p:nvSpPr>
        <p:spPr>
          <a:xfrm>
            <a:off x="88739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B1A0E66-BAF7-455E-9F54-442114C17028}"/>
              </a:ext>
            </a:extLst>
          </p:cNvPr>
          <p:cNvSpPr/>
          <p:nvPr/>
        </p:nvSpPr>
        <p:spPr>
          <a:xfrm>
            <a:off x="72546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E4A826A-B733-4663-AFF8-BB0B6BB52443}"/>
              </a:ext>
            </a:extLst>
          </p:cNvPr>
          <p:cNvSpPr/>
          <p:nvPr/>
        </p:nvSpPr>
        <p:spPr>
          <a:xfrm>
            <a:off x="56354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3E3308-2C20-4AF4-B511-C97420324C59}"/>
              </a:ext>
            </a:extLst>
          </p:cNvPr>
          <p:cNvSpPr/>
          <p:nvPr/>
        </p:nvSpPr>
        <p:spPr>
          <a:xfrm flipH="1">
            <a:off x="177223" y="1715671"/>
            <a:ext cx="5044683" cy="2131900"/>
          </a:xfrm>
          <a:prstGeom prst="triangle">
            <a:avLst>
              <a:gd name="adj" fmla="val 100000"/>
            </a:avLst>
          </a:prstGeom>
          <a:solidFill>
            <a:srgbClr val="B874BA">
              <a:alpha val="49804"/>
            </a:srgb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A92260A-2C64-4C68-ABF9-72ED82D8BB95}"/>
              </a:ext>
            </a:extLst>
          </p:cNvPr>
          <p:cNvSpPr/>
          <p:nvPr/>
        </p:nvSpPr>
        <p:spPr>
          <a:xfrm flipV="1">
            <a:off x="443923" y="1658521"/>
            <a:ext cx="5044683" cy="2131900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C0EC8A-36DA-4940-B2F4-3F34952E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73"/>
              </p:ext>
            </p:extLst>
          </p:nvPr>
        </p:nvGraphicFramePr>
        <p:xfrm>
          <a:off x="128585" y="1590173"/>
          <a:ext cx="11918441" cy="52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5">
                  <a:extLst>
                    <a:ext uri="{9D8B030D-6E8A-4147-A177-3AD203B41FA5}">
                      <a16:colId xmlns:a16="http://schemas.microsoft.com/office/drawing/2014/main" val="2556087391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91455169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2967649183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45521268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3995486787"/>
                    </a:ext>
                  </a:extLst>
                </a:gridCol>
              </a:tblGrid>
              <a:tr h="2309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390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291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270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96730"/>
                  </a:ext>
                </a:extLst>
              </a:tr>
            </a:tbl>
          </a:graphicData>
        </a:graphic>
      </p:graphicFrame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2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2406C4-E66B-4415-8EA9-25F5A73ECDAD}"/>
              </a:ext>
            </a:extLst>
          </p:cNvPr>
          <p:cNvSpPr txBox="1"/>
          <p:nvPr/>
        </p:nvSpPr>
        <p:spPr>
          <a:xfrm>
            <a:off x="5740295" y="1876026"/>
            <a:ext cx="123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với lửa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8299D1-EDC6-4531-8203-60A4B0D4DC6A}"/>
              </a:ext>
            </a:extLst>
          </p:cNvPr>
          <p:cNvSpPr txBox="1"/>
          <p:nvPr/>
        </p:nvSpPr>
        <p:spPr>
          <a:xfrm>
            <a:off x="7201376" y="1629100"/>
            <a:ext cx="165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Ở chọn nơi, chơi chọn bạn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EBA79E-017A-49E9-9726-5930A8C06532}"/>
              </a:ext>
            </a:extLst>
          </p:cNvPr>
          <p:cNvSpPr txBox="1"/>
          <p:nvPr/>
        </p:nvSpPr>
        <p:spPr>
          <a:xfrm>
            <a:off x="883943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diều đứt dây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702C72-7B66-4A31-9EEF-B2C9A94268D8}"/>
              </a:ext>
            </a:extLst>
          </p:cNvPr>
          <p:cNvSpPr txBox="1"/>
          <p:nvPr/>
        </p:nvSpPr>
        <p:spPr>
          <a:xfrm>
            <a:off x="1042035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dao có ngày đứt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C76C094-7FDE-4CC9-B81B-35443A0D92BF}"/>
              </a:ext>
            </a:extLst>
          </p:cNvPr>
          <p:cNvSpPr txBox="1"/>
          <p:nvPr/>
        </p:nvSpPr>
        <p:spPr>
          <a:xfrm>
            <a:off x="244733" y="397107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Làm một việc nguy hiểm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F59544-B560-4A6D-A020-0DFECBA426DA}"/>
              </a:ext>
            </a:extLst>
          </p:cNvPr>
          <p:cNvSpPr txBox="1"/>
          <p:nvPr/>
        </p:nvSpPr>
        <p:spPr>
          <a:xfrm>
            <a:off x="234742" y="4601122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Mất trắng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17D90D-728D-4A85-9B07-9AC3E6EED035}"/>
              </a:ext>
            </a:extLst>
          </p:cNvPr>
          <p:cNvSpPr txBox="1"/>
          <p:nvPr/>
        </p:nvSpPr>
        <p:spPr>
          <a:xfrm>
            <a:off x="224751" y="523116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Liều lĩnh ắt gặp tai hoạ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82683B0-DA06-4987-A0A2-EDA6C1ECC9E9}"/>
              </a:ext>
            </a:extLst>
          </p:cNvPr>
          <p:cNvSpPr txBox="1"/>
          <p:nvPr/>
        </p:nvSpPr>
        <p:spPr>
          <a:xfrm>
            <a:off x="214760" y="5861212"/>
            <a:ext cx="509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Phải biết chọn bạn, chọn nơi sinh sống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6E185EE-0D6E-4F72-BA37-B38EDB41291E}"/>
              </a:ext>
            </a:extLst>
          </p:cNvPr>
          <p:cNvSpPr txBox="1"/>
          <p:nvPr/>
        </p:nvSpPr>
        <p:spPr>
          <a:xfrm>
            <a:off x="3243767" y="2010093"/>
            <a:ext cx="234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Thành ngữ, tục ngữ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2B20A2C-9E32-48E2-B581-BB0C215D4F04}"/>
              </a:ext>
            </a:extLst>
          </p:cNvPr>
          <p:cNvSpPr txBox="1"/>
          <p:nvPr/>
        </p:nvSpPr>
        <p:spPr>
          <a:xfrm>
            <a:off x="-71903" y="3018400"/>
            <a:ext cx="2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Nghĩa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CC2194-47DF-4371-9B28-90902D3E2CC4}"/>
              </a:ext>
            </a:extLst>
          </p:cNvPr>
          <p:cNvSpPr txBox="1"/>
          <p:nvPr/>
        </p:nvSpPr>
        <p:spPr>
          <a:xfrm>
            <a:off x="5741046" y="380066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20F05CF-111A-44CA-BC5D-5D64A4195B01}"/>
              </a:ext>
            </a:extLst>
          </p:cNvPr>
          <p:cNvSpPr txBox="1"/>
          <p:nvPr/>
        </p:nvSpPr>
        <p:spPr>
          <a:xfrm>
            <a:off x="7341486" y="595354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9751357-789E-482C-A202-1029E76C91A0}"/>
              </a:ext>
            </a:extLst>
          </p:cNvPr>
          <p:cNvSpPr txBox="1"/>
          <p:nvPr/>
        </p:nvSpPr>
        <p:spPr>
          <a:xfrm>
            <a:off x="9056886" y="4487596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EF8B84A-E391-42F7-AFF9-FED22D00B27A}"/>
              </a:ext>
            </a:extLst>
          </p:cNvPr>
          <p:cNvSpPr txBox="1"/>
          <p:nvPr/>
        </p:nvSpPr>
        <p:spPr>
          <a:xfrm>
            <a:off x="10600671" y="5117763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6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7" grpId="0" animBg="1"/>
      <p:bldP spid="242" grpId="0" animBg="1"/>
      <p:bldP spid="480" grpId="0" animBg="1"/>
      <p:bldP spid="183" grpId="0"/>
      <p:bldP spid="179" grpId="0"/>
      <p:bldP spid="180" grpId="0"/>
      <p:bldP spid="181" grpId="0"/>
      <p:bldP spid="182" grpId="0"/>
      <p:bldP spid="184" grpId="0"/>
      <p:bldP spid="185" grpId="0"/>
      <p:bldP spid="186" grpId="0"/>
      <p:bldP spid="187" grpId="0"/>
      <p:bldP spid="243" grpId="0"/>
      <p:bldP spid="244" grpId="0"/>
      <p:bldP spid="260" grpId="0"/>
      <p:bldP spid="261" grpId="0"/>
      <p:bldP spid="262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88200"/>
            <a:ext cx="3242251" cy="442456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6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6215442" y="3081352"/>
            <a:ext cx="501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chọn bạn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134484" y="2434077"/>
            <a:ext cx="316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a)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Nếu bạn em chơi với một số bạn hư nên học kém hẳn đi.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6255462" y="4298952"/>
            <a:ext cx="501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</a:t>
            </a:r>
            <a:r>
              <a:rPr lang="en-US" sz="36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6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dụ</a:t>
            </a:r>
            <a:r>
              <a:rPr lang="en-US" sz="36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 </a:t>
            </a:r>
            <a:r>
              <a:rPr lang="vi-VN" sz="36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“Ở chọn nơi,chơi chọn bạn”. Cậu nên chơi với các bạn ngoan thì cậu sẽ học tốt hơn.</a:t>
            </a:r>
          </a:p>
        </p:txBody>
      </p:sp>
    </p:spTree>
    <p:extLst>
      <p:ext uri="{BB962C8B-B14F-4D97-AF65-F5344CB8AC3E}">
        <p14:creationId xmlns:p14="http://schemas.microsoft.com/office/powerpoint/2010/main" val="191564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5911389" y="3138835"/>
            <a:ext cx="580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3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dao có ngày đứt tay</a:t>
            </a:r>
            <a:endParaRPr lang="en-US" sz="3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với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lửa</a:t>
            </a:r>
            <a:endParaRPr lang="vi-VN" sz="3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250979" y="1997799"/>
            <a:ext cx="2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5935613" y="4207305"/>
            <a:ext cx="578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</p:txBody>
      </p:sp>
    </p:spTree>
    <p:extLst>
      <p:ext uri="{BB962C8B-B14F-4D97-AF65-F5344CB8AC3E}">
        <p14:creationId xmlns:p14="http://schemas.microsoft.com/office/powerpoint/2010/main" val="3603241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53136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1128079" y="2523675"/>
            <a:ext cx="10877261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1893945" y="2603638"/>
            <a:ext cx="9915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eriod"/>
              <a:defRPr/>
            </a:pPr>
            <a:r>
              <a:rPr lang="vi-VN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nơi,chơi chọn bạn”. Cậu nên chơi với các bạn ngoan thì cậu sẽ học tốt hơn.</a:t>
            </a:r>
            <a:endParaRPr lang="en-US" sz="3200" i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b.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Em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sẽ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nói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 </a:t>
            </a:r>
            <a:r>
              <a:rPr lang="vi-VN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Em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sẽ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bảo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bạn</a:t>
            </a:r>
            <a:r>
              <a:rPr lang="en-US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 </a:t>
            </a:r>
            <a:r>
              <a:rPr lang="vi-VN" sz="3200" i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  <a:p>
            <a:pPr marL="514350" lvl="0" indent="-514350">
              <a:buAutoNum type="alphaLcPeriod"/>
              <a:defRPr/>
            </a:pPr>
            <a:endParaRPr lang="vi-VN" sz="3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0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0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62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30651"/>
            <a:ext cx="3242251" cy="451912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16022"/>
            <a:ext cx="4568015" cy="923330"/>
            <a:chOff x="5770051" y="1101728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575680" y="1101728"/>
              <a:ext cx="2836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Dặn dò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200476" y="2963770"/>
            <a:ext cx="543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Xem lại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nội dung bài.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Chuẩn bị bài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166215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1511463" y="2408064"/>
              <a:ext cx="9744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 học tốt.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7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2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24453"/>
            <a:ext cx="3242251" cy="4375292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39485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Khởi động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072" y="2316675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Trò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chơi: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Trúc xanh</a:t>
            </a:r>
            <a:endParaRPr kumimoji="0" lang="en-US" sz="3600" b="1" i="0" u="none" strike="noStrike" kern="1200" cap="none" spc="0" normalizeH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F093-9C0A-43B2-BB2D-178C4C37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51" y="2975985"/>
            <a:ext cx="4402912" cy="24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5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5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1f">
            <a:extLst>
              <a:ext uri="{FF2B5EF4-FFF2-40B4-BE49-F238E27FC236}">
                <a16:creationId xmlns:a16="http://schemas.microsoft.com/office/drawing/2014/main" id="{886EA629-9145-444A-9D4B-71200C950715}"/>
              </a:ext>
            </a:extLst>
          </p:cNvPr>
          <p:cNvGrpSpPr/>
          <p:nvPr/>
        </p:nvGrpSpPr>
        <p:grpSpPr>
          <a:xfrm>
            <a:off x="350677" y="285999"/>
            <a:ext cx="1247950" cy="1828800"/>
            <a:chOff x="671517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CFB9F-37FF-DA4D-B5D3-981FE6E1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2BD6CD7-DDF5-C548-90B8-1015099A96BD}"/>
                </a:ext>
              </a:extLst>
            </p:cNvPr>
            <p:cNvSpPr/>
            <p:nvPr/>
          </p:nvSpPr>
          <p:spPr>
            <a:xfrm>
              <a:off x="73698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1b">
            <a:extLst>
              <a:ext uri="{FF2B5EF4-FFF2-40B4-BE49-F238E27FC236}">
                <a16:creationId xmlns:a16="http://schemas.microsoft.com/office/drawing/2014/main" id="{0B2FBDFF-9C90-C14D-9639-B424838FF7D2}"/>
              </a:ext>
            </a:extLst>
          </p:cNvPr>
          <p:cNvGrpSpPr/>
          <p:nvPr/>
        </p:nvGrpSpPr>
        <p:grpSpPr>
          <a:xfrm>
            <a:off x="300072" y="293346"/>
            <a:ext cx="1285230" cy="1832653"/>
            <a:chOff x="2600111" y="-1828800"/>
            <a:chExt cx="1285230" cy="183265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8E85320-C52A-AC49-88FA-57074A8E644F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CFDE83-800E-F94F-A59D-81E8A49311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0111" y="-1824947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2f">
            <a:extLst>
              <a:ext uri="{FF2B5EF4-FFF2-40B4-BE49-F238E27FC236}">
                <a16:creationId xmlns:a16="http://schemas.microsoft.com/office/drawing/2014/main" id="{19C0D8EC-7094-EB44-A529-1D1B0DD6A592}"/>
              </a:ext>
            </a:extLst>
          </p:cNvPr>
          <p:cNvGrpSpPr/>
          <p:nvPr/>
        </p:nvGrpSpPr>
        <p:grpSpPr>
          <a:xfrm>
            <a:off x="1903252" y="285999"/>
            <a:ext cx="1247950" cy="1828800"/>
            <a:chOff x="22240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EF9C41-42BB-0C45-BB25-2EC92876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93D9E9E-427D-C245-9AC1-700C18B99719}"/>
                </a:ext>
              </a:extLst>
            </p:cNvPr>
            <p:cNvSpPr/>
            <p:nvPr/>
          </p:nvSpPr>
          <p:spPr>
            <a:xfrm>
              <a:off x="22994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0" name="2b">
            <a:extLst>
              <a:ext uri="{FF2B5EF4-FFF2-40B4-BE49-F238E27FC236}">
                <a16:creationId xmlns:a16="http://schemas.microsoft.com/office/drawing/2014/main" id="{85D31C05-9D42-094D-848C-24B3E27FB9F6}"/>
              </a:ext>
            </a:extLst>
          </p:cNvPr>
          <p:cNvGrpSpPr/>
          <p:nvPr/>
        </p:nvGrpSpPr>
        <p:grpSpPr>
          <a:xfrm>
            <a:off x="1861485" y="299109"/>
            <a:ext cx="1280160" cy="1830983"/>
            <a:chOff x="2609935" y="-1830983"/>
            <a:chExt cx="1280160" cy="183098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F78C8664-A89E-D246-9B3F-C443043FC39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BD2B6E1C-757B-704F-896A-BF61AFA142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9935" y="-1830983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3f">
            <a:extLst>
              <a:ext uri="{FF2B5EF4-FFF2-40B4-BE49-F238E27FC236}">
                <a16:creationId xmlns:a16="http://schemas.microsoft.com/office/drawing/2014/main" id="{B7E75AEE-C5C1-0847-90FB-BCA3477EC696}"/>
              </a:ext>
            </a:extLst>
          </p:cNvPr>
          <p:cNvGrpSpPr/>
          <p:nvPr/>
        </p:nvGrpSpPr>
        <p:grpSpPr>
          <a:xfrm>
            <a:off x="3489166" y="285999"/>
            <a:ext cx="1247950" cy="1828800"/>
            <a:chOff x="381000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7054B-5DF1-2544-800F-13BE2B46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2A59406-7D16-4541-B0D3-FA6932F77F57}"/>
                </a:ext>
              </a:extLst>
            </p:cNvPr>
            <p:cNvSpPr/>
            <p:nvPr/>
          </p:nvSpPr>
          <p:spPr>
            <a:xfrm>
              <a:off x="388534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4f">
            <a:extLst>
              <a:ext uri="{FF2B5EF4-FFF2-40B4-BE49-F238E27FC236}">
                <a16:creationId xmlns:a16="http://schemas.microsoft.com/office/drawing/2014/main" id="{9D9FC2D1-2875-914B-BE7B-7F7018B05316}"/>
              </a:ext>
            </a:extLst>
          </p:cNvPr>
          <p:cNvGrpSpPr/>
          <p:nvPr/>
        </p:nvGrpSpPr>
        <p:grpSpPr>
          <a:xfrm>
            <a:off x="5075080" y="285999"/>
            <a:ext cx="1247950" cy="1828800"/>
            <a:chOff x="5395920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4D26C-F30D-8B4B-B511-2DCF8541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90200BB-1188-1A46-B62F-3551D0DEBACA}"/>
                </a:ext>
              </a:extLst>
            </p:cNvPr>
            <p:cNvSpPr/>
            <p:nvPr/>
          </p:nvSpPr>
          <p:spPr>
            <a:xfrm>
              <a:off x="5471255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2" name="5f">
            <a:extLst>
              <a:ext uri="{FF2B5EF4-FFF2-40B4-BE49-F238E27FC236}">
                <a16:creationId xmlns:a16="http://schemas.microsoft.com/office/drawing/2014/main" id="{79CAC8C2-092A-214B-BCF2-18B40BA814E8}"/>
              </a:ext>
            </a:extLst>
          </p:cNvPr>
          <p:cNvGrpSpPr/>
          <p:nvPr/>
        </p:nvGrpSpPr>
        <p:grpSpPr>
          <a:xfrm>
            <a:off x="6653852" y="285999"/>
            <a:ext cx="1247950" cy="1828800"/>
            <a:chOff x="69746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3D321-4C7C-6847-9F43-071156A9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18C94F-E71F-1144-8B55-DE8BFE2F4539}"/>
                </a:ext>
              </a:extLst>
            </p:cNvPr>
            <p:cNvSpPr/>
            <p:nvPr/>
          </p:nvSpPr>
          <p:spPr>
            <a:xfrm>
              <a:off x="70500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3" name="6f">
            <a:extLst>
              <a:ext uri="{FF2B5EF4-FFF2-40B4-BE49-F238E27FC236}">
                <a16:creationId xmlns:a16="http://schemas.microsoft.com/office/drawing/2014/main" id="{5D74D8BE-D288-2748-A4EE-DD85AE44B5F0}"/>
              </a:ext>
            </a:extLst>
          </p:cNvPr>
          <p:cNvGrpSpPr/>
          <p:nvPr/>
        </p:nvGrpSpPr>
        <p:grpSpPr>
          <a:xfrm>
            <a:off x="8232624" y="285999"/>
            <a:ext cx="1247950" cy="1828800"/>
            <a:chOff x="8553464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C5D912-81FB-1D4A-B1CD-2E277BF4D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C966F41-1FEF-D940-A0CC-D650FDC8F013}"/>
                </a:ext>
              </a:extLst>
            </p:cNvPr>
            <p:cNvSpPr/>
            <p:nvPr/>
          </p:nvSpPr>
          <p:spPr>
            <a:xfrm>
              <a:off x="862879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54" name="7f">
            <a:extLst>
              <a:ext uri="{FF2B5EF4-FFF2-40B4-BE49-F238E27FC236}">
                <a16:creationId xmlns:a16="http://schemas.microsoft.com/office/drawing/2014/main" id="{1782B79A-5EE3-4A4E-9B1F-1AC9A73592B9}"/>
              </a:ext>
            </a:extLst>
          </p:cNvPr>
          <p:cNvGrpSpPr/>
          <p:nvPr/>
        </p:nvGrpSpPr>
        <p:grpSpPr>
          <a:xfrm>
            <a:off x="363445" y="2355601"/>
            <a:ext cx="1247950" cy="1828800"/>
            <a:chOff x="1013223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890C3-3732-7842-BA18-6EC74B1E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DFFA26-8F49-BD48-8B73-2DB9CA3320EB}"/>
                </a:ext>
              </a:extLst>
            </p:cNvPr>
            <p:cNvSpPr/>
            <p:nvPr/>
          </p:nvSpPr>
          <p:spPr>
            <a:xfrm>
              <a:off x="1020533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5" name="8f">
            <a:extLst>
              <a:ext uri="{FF2B5EF4-FFF2-40B4-BE49-F238E27FC236}">
                <a16:creationId xmlns:a16="http://schemas.microsoft.com/office/drawing/2014/main" id="{25DD9BDF-690B-5247-B4A7-7141D446CD17}"/>
              </a:ext>
            </a:extLst>
          </p:cNvPr>
          <p:cNvGrpSpPr/>
          <p:nvPr/>
        </p:nvGrpSpPr>
        <p:grpSpPr>
          <a:xfrm>
            <a:off x="1945507" y="2355601"/>
            <a:ext cx="1247950" cy="1828800"/>
            <a:chOff x="671517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0A1A5-3B84-1D4A-BE61-B4791434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FBE1133-74F8-7E48-B989-91450F172FCB}"/>
                </a:ext>
              </a:extLst>
            </p:cNvPr>
            <p:cNvSpPr/>
            <p:nvPr/>
          </p:nvSpPr>
          <p:spPr>
            <a:xfrm>
              <a:off x="73698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57" name="10f">
            <a:extLst>
              <a:ext uri="{FF2B5EF4-FFF2-40B4-BE49-F238E27FC236}">
                <a16:creationId xmlns:a16="http://schemas.microsoft.com/office/drawing/2014/main" id="{12E63B34-2EA1-7046-8937-1AB8D9BC05E1}"/>
              </a:ext>
            </a:extLst>
          </p:cNvPr>
          <p:cNvGrpSpPr/>
          <p:nvPr/>
        </p:nvGrpSpPr>
        <p:grpSpPr>
          <a:xfrm>
            <a:off x="5083996" y="2355601"/>
            <a:ext cx="1247950" cy="1828800"/>
            <a:chOff x="381000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9F772-B9E4-044D-8E90-7E214157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635C2D2-C169-784F-9F22-004ED9CC90CB}"/>
                </a:ext>
              </a:extLst>
            </p:cNvPr>
            <p:cNvSpPr/>
            <p:nvPr/>
          </p:nvSpPr>
          <p:spPr>
            <a:xfrm>
              <a:off x="388534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8" name="11f">
            <a:extLst>
              <a:ext uri="{FF2B5EF4-FFF2-40B4-BE49-F238E27FC236}">
                <a16:creationId xmlns:a16="http://schemas.microsoft.com/office/drawing/2014/main" id="{2C83CA67-A346-E746-9FDC-86B1710A6C6D}"/>
              </a:ext>
            </a:extLst>
          </p:cNvPr>
          <p:cNvGrpSpPr/>
          <p:nvPr/>
        </p:nvGrpSpPr>
        <p:grpSpPr>
          <a:xfrm>
            <a:off x="6669910" y="2355601"/>
            <a:ext cx="1247950" cy="1828800"/>
            <a:chOff x="5395920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11995C-C9FC-4747-ABB6-8A49BA64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000952-E240-A847-B1D6-DBFB2F88935D}"/>
                </a:ext>
              </a:extLst>
            </p:cNvPr>
            <p:cNvSpPr/>
            <p:nvPr/>
          </p:nvSpPr>
          <p:spPr>
            <a:xfrm>
              <a:off x="5471255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59" name="12f">
            <a:extLst>
              <a:ext uri="{FF2B5EF4-FFF2-40B4-BE49-F238E27FC236}">
                <a16:creationId xmlns:a16="http://schemas.microsoft.com/office/drawing/2014/main" id="{F6E19AA9-4E9D-5B4C-A433-D3B098B3F9C0}"/>
              </a:ext>
            </a:extLst>
          </p:cNvPr>
          <p:cNvGrpSpPr/>
          <p:nvPr/>
        </p:nvGrpSpPr>
        <p:grpSpPr>
          <a:xfrm>
            <a:off x="349572" y="4372176"/>
            <a:ext cx="1247950" cy="1828800"/>
            <a:chOff x="69746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EC4EB4-0AA3-A64C-8C63-FF65647B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50F5ED2-8428-BB4A-B0C3-35A8E8C6ABBB}"/>
                </a:ext>
              </a:extLst>
            </p:cNvPr>
            <p:cNvSpPr/>
            <p:nvPr/>
          </p:nvSpPr>
          <p:spPr>
            <a:xfrm>
              <a:off x="70500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60" name="13f">
            <a:extLst>
              <a:ext uri="{FF2B5EF4-FFF2-40B4-BE49-F238E27FC236}">
                <a16:creationId xmlns:a16="http://schemas.microsoft.com/office/drawing/2014/main" id="{6DF72BD4-27A3-1448-AA13-6A299778E514}"/>
              </a:ext>
            </a:extLst>
          </p:cNvPr>
          <p:cNvGrpSpPr/>
          <p:nvPr/>
        </p:nvGrpSpPr>
        <p:grpSpPr>
          <a:xfrm>
            <a:off x="1938752" y="4405382"/>
            <a:ext cx="1247950" cy="1828800"/>
            <a:chOff x="8553464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2E93D1-EEE9-2F4F-9BFE-B4A57E9C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78C4B3-BC17-E64B-820F-1318001DECDC}"/>
                </a:ext>
              </a:extLst>
            </p:cNvPr>
            <p:cNvSpPr/>
            <p:nvPr/>
          </p:nvSpPr>
          <p:spPr>
            <a:xfrm>
              <a:off x="862879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61" name="14f">
            <a:extLst>
              <a:ext uri="{FF2B5EF4-FFF2-40B4-BE49-F238E27FC236}">
                <a16:creationId xmlns:a16="http://schemas.microsoft.com/office/drawing/2014/main" id="{BA5BB305-60DA-A84E-9628-EDD3E63F14E0}"/>
              </a:ext>
            </a:extLst>
          </p:cNvPr>
          <p:cNvGrpSpPr/>
          <p:nvPr/>
        </p:nvGrpSpPr>
        <p:grpSpPr>
          <a:xfrm>
            <a:off x="3517524" y="4405382"/>
            <a:ext cx="1247950" cy="1828800"/>
            <a:chOff x="1013223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A13C9-3B32-E440-B084-F2D03C3F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F12E0C3-952C-A94C-9E0A-F38B1B86FBA1}"/>
                </a:ext>
              </a:extLst>
            </p:cNvPr>
            <p:cNvSpPr/>
            <p:nvPr/>
          </p:nvSpPr>
          <p:spPr>
            <a:xfrm>
              <a:off x="1020533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56" name="9f">
            <a:extLst>
              <a:ext uri="{FF2B5EF4-FFF2-40B4-BE49-F238E27FC236}">
                <a16:creationId xmlns:a16="http://schemas.microsoft.com/office/drawing/2014/main" id="{8FB68973-D075-174A-B5F3-8120B51D730B}"/>
              </a:ext>
            </a:extLst>
          </p:cNvPr>
          <p:cNvGrpSpPr/>
          <p:nvPr/>
        </p:nvGrpSpPr>
        <p:grpSpPr>
          <a:xfrm>
            <a:off x="3498082" y="2355601"/>
            <a:ext cx="1247950" cy="1828800"/>
            <a:chOff x="22240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52650C-7146-8340-A22A-FD25E110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8549961-4C8F-E24A-BEA2-ECC0E4E65CEE}"/>
                </a:ext>
              </a:extLst>
            </p:cNvPr>
            <p:cNvSpPr/>
            <p:nvPr/>
          </p:nvSpPr>
          <p:spPr>
            <a:xfrm>
              <a:off x="22994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2" name="15f">
            <a:extLst>
              <a:ext uri="{FF2B5EF4-FFF2-40B4-BE49-F238E27FC236}">
                <a16:creationId xmlns:a16="http://schemas.microsoft.com/office/drawing/2014/main" id="{FF91C0CD-C5D7-3248-A8C7-5AD36E185572}"/>
              </a:ext>
            </a:extLst>
          </p:cNvPr>
          <p:cNvGrpSpPr/>
          <p:nvPr/>
        </p:nvGrpSpPr>
        <p:grpSpPr>
          <a:xfrm>
            <a:off x="5106949" y="4400802"/>
            <a:ext cx="1247950" cy="1828800"/>
            <a:chOff x="671517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B711A0-93A6-D34E-BCE4-DA7FB03C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F26B035-907B-BF4A-B53D-1187C2C6C465}"/>
                </a:ext>
              </a:extLst>
            </p:cNvPr>
            <p:cNvSpPr/>
            <p:nvPr/>
          </p:nvSpPr>
          <p:spPr>
            <a:xfrm>
              <a:off x="73698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63" name="16f">
            <a:extLst>
              <a:ext uri="{FF2B5EF4-FFF2-40B4-BE49-F238E27FC236}">
                <a16:creationId xmlns:a16="http://schemas.microsoft.com/office/drawing/2014/main" id="{768D6588-0407-114C-98E3-F1CAB85F400C}"/>
              </a:ext>
            </a:extLst>
          </p:cNvPr>
          <p:cNvGrpSpPr/>
          <p:nvPr/>
        </p:nvGrpSpPr>
        <p:grpSpPr>
          <a:xfrm>
            <a:off x="6659524" y="4400802"/>
            <a:ext cx="1247950" cy="1828800"/>
            <a:chOff x="22240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352D5-EF5A-4C46-AC3A-A205D3B18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27B6DAA-12FB-0347-AF39-54FC37818AA7}"/>
                </a:ext>
              </a:extLst>
            </p:cNvPr>
            <p:cNvSpPr/>
            <p:nvPr/>
          </p:nvSpPr>
          <p:spPr>
            <a:xfrm>
              <a:off x="22994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16</a:t>
              </a:r>
            </a:p>
          </p:txBody>
        </p:sp>
      </p:grpSp>
      <p:grpSp>
        <p:nvGrpSpPr>
          <p:cNvPr id="83" name="3b">
            <a:extLst>
              <a:ext uri="{FF2B5EF4-FFF2-40B4-BE49-F238E27FC236}">
                <a16:creationId xmlns:a16="http://schemas.microsoft.com/office/drawing/2014/main" id="{4FB7CB4F-E16E-2C45-80F6-3089F2821E7B}"/>
              </a:ext>
            </a:extLst>
          </p:cNvPr>
          <p:cNvGrpSpPr/>
          <p:nvPr/>
        </p:nvGrpSpPr>
        <p:grpSpPr>
          <a:xfrm>
            <a:off x="3466294" y="288511"/>
            <a:ext cx="1267890" cy="1828800"/>
            <a:chOff x="2623991" y="-1829294"/>
            <a:chExt cx="1262017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BC9279A-B40F-F345-8C33-EB081A2AB017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CD3AF768-5357-8B44-BDC9-D76AD899C1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3991" y="-1829294"/>
              <a:ext cx="1262017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4b">
            <a:extLst>
              <a:ext uri="{FF2B5EF4-FFF2-40B4-BE49-F238E27FC236}">
                <a16:creationId xmlns:a16="http://schemas.microsoft.com/office/drawing/2014/main" id="{82E3DBCF-4C3E-9F49-96C7-A0C7167EFEFE}"/>
              </a:ext>
            </a:extLst>
          </p:cNvPr>
          <p:cNvGrpSpPr/>
          <p:nvPr/>
        </p:nvGrpSpPr>
        <p:grpSpPr>
          <a:xfrm>
            <a:off x="5053077" y="268951"/>
            <a:ext cx="1280160" cy="1828800"/>
            <a:chOff x="2628748" y="-1835210"/>
            <a:chExt cx="127423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FDEBA90-9930-3147-A421-4C09D8BA16B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2CFC1B0-1252-EA49-8574-D967F15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8748" y="-1835210"/>
              <a:ext cx="127423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5b">
            <a:extLst>
              <a:ext uri="{FF2B5EF4-FFF2-40B4-BE49-F238E27FC236}">
                <a16:creationId xmlns:a16="http://schemas.microsoft.com/office/drawing/2014/main" id="{F251360B-1B5A-2C4C-A0F5-67684A20546D}"/>
              </a:ext>
            </a:extLst>
          </p:cNvPr>
          <p:cNvGrpSpPr/>
          <p:nvPr/>
        </p:nvGrpSpPr>
        <p:grpSpPr>
          <a:xfrm>
            <a:off x="6634124" y="279171"/>
            <a:ext cx="1280160" cy="1828800"/>
            <a:chOff x="2629606" y="-1837988"/>
            <a:chExt cx="1274230" cy="1837988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296DD6E-9BC7-284B-ADE4-0B61D8A28499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8E1D71F-91AE-324B-A7FE-C625B16FCC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606" y="-1837988"/>
              <a:ext cx="1274230" cy="183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6b">
            <a:extLst>
              <a:ext uri="{FF2B5EF4-FFF2-40B4-BE49-F238E27FC236}">
                <a16:creationId xmlns:a16="http://schemas.microsoft.com/office/drawing/2014/main" id="{D632ADD3-38BE-3842-AEB6-24D28E1E7140}"/>
              </a:ext>
            </a:extLst>
          </p:cNvPr>
          <p:cNvGrpSpPr/>
          <p:nvPr/>
        </p:nvGrpSpPr>
        <p:grpSpPr>
          <a:xfrm>
            <a:off x="8232949" y="286936"/>
            <a:ext cx="1280160" cy="1828800"/>
            <a:chOff x="2650901" y="-1830575"/>
            <a:chExt cx="1270518" cy="183057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5334BC3-DE71-CC4B-9ADA-BA4D29F4FC2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3F71CEC4-59E7-DC4B-B9B1-3E4CFF1518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3529" y="-183057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97" name="7b">
            <a:extLst>
              <a:ext uri="{FF2B5EF4-FFF2-40B4-BE49-F238E27FC236}">
                <a16:creationId xmlns:a16="http://schemas.microsoft.com/office/drawing/2014/main" id="{C86B5665-1143-3D46-A480-B2290CFBA6BD}"/>
              </a:ext>
            </a:extLst>
          </p:cNvPr>
          <p:cNvGrpSpPr/>
          <p:nvPr/>
        </p:nvGrpSpPr>
        <p:grpSpPr>
          <a:xfrm>
            <a:off x="341342" y="2357826"/>
            <a:ext cx="1280160" cy="1828800"/>
            <a:chOff x="2629569" y="-1828800"/>
            <a:chExt cx="1267890" cy="182915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2725E84-FE89-E94C-99EE-2B9BF19973E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1D254DCA-F7A6-4E4F-B490-B393100DF1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569" y="-1828445"/>
              <a:ext cx="1267890" cy="1828800"/>
            </a:xfrm>
            <a:prstGeom prst="rect">
              <a:avLst/>
            </a:prstGeom>
            <a:noFill/>
          </p:spPr>
        </p:pic>
      </p:grpSp>
      <p:grpSp>
        <p:nvGrpSpPr>
          <p:cNvPr id="100" name="8b">
            <a:extLst>
              <a:ext uri="{FF2B5EF4-FFF2-40B4-BE49-F238E27FC236}">
                <a16:creationId xmlns:a16="http://schemas.microsoft.com/office/drawing/2014/main" id="{951D25B5-34C7-DB42-8FED-0CB449338A9D}"/>
              </a:ext>
            </a:extLst>
          </p:cNvPr>
          <p:cNvGrpSpPr/>
          <p:nvPr/>
        </p:nvGrpSpPr>
        <p:grpSpPr>
          <a:xfrm>
            <a:off x="1945085" y="2355090"/>
            <a:ext cx="1267890" cy="1828800"/>
            <a:chOff x="2643203" y="-1832555"/>
            <a:chExt cx="1262017" cy="183794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6BFAB17-7B94-5A4D-9D20-46A92FF1429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29879AA5-FE64-1142-9E33-78628F663D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203" y="-1832555"/>
              <a:ext cx="1262017" cy="1837944"/>
            </a:xfrm>
            <a:prstGeom prst="rect">
              <a:avLst/>
            </a:prstGeom>
            <a:grpFill/>
          </p:spPr>
        </p:pic>
      </p:grpSp>
      <p:grpSp>
        <p:nvGrpSpPr>
          <p:cNvPr id="103" name="9b">
            <a:extLst>
              <a:ext uri="{FF2B5EF4-FFF2-40B4-BE49-F238E27FC236}">
                <a16:creationId xmlns:a16="http://schemas.microsoft.com/office/drawing/2014/main" id="{3E964994-09A6-734E-8ED6-AAD3722A5A76}"/>
              </a:ext>
            </a:extLst>
          </p:cNvPr>
          <p:cNvGrpSpPr/>
          <p:nvPr/>
        </p:nvGrpSpPr>
        <p:grpSpPr>
          <a:xfrm>
            <a:off x="3498106" y="2347247"/>
            <a:ext cx="1280160" cy="1828800"/>
            <a:chOff x="2643984" y="-1838465"/>
            <a:chExt cx="1274230" cy="183846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F395223-AF93-7447-BD29-473359F83E3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679DC075-8356-B848-BFAA-485D4A537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984" y="-1838465"/>
              <a:ext cx="1274230" cy="1837944"/>
            </a:xfrm>
            <a:prstGeom prst="rect">
              <a:avLst/>
            </a:prstGeom>
            <a:grpFill/>
          </p:spPr>
        </p:pic>
      </p:grpSp>
      <p:grpSp>
        <p:nvGrpSpPr>
          <p:cNvPr id="106" name="10b">
            <a:extLst>
              <a:ext uri="{FF2B5EF4-FFF2-40B4-BE49-F238E27FC236}">
                <a16:creationId xmlns:a16="http://schemas.microsoft.com/office/drawing/2014/main" id="{710631D9-66D4-AA40-95B2-F0860BEE8F6A}"/>
              </a:ext>
            </a:extLst>
          </p:cNvPr>
          <p:cNvGrpSpPr/>
          <p:nvPr/>
        </p:nvGrpSpPr>
        <p:grpSpPr>
          <a:xfrm>
            <a:off x="5086464" y="2355090"/>
            <a:ext cx="1280160" cy="1828800"/>
            <a:chOff x="2649381" y="-1830622"/>
            <a:chExt cx="1267890" cy="1830622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DCED2D5-A14A-A341-A002-F0906AA6FB0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8FCA0A56-1D7B-314D-9EB3-6F2D73E8D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9381" y="-183062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09" name="11b">
            <a:extLst>
              <a:ext uri="{FF2B5EF4-FFF2-40B4-BE49-F238E27FC236}">
                <a16:creationId xmlns:a16="http://schemas.microsoft.com/office/drawing/2014/main" id="{4A8C4DF2-1B83-CA4B-8E46-EBE88A36DD4A}"/>
              </a:ext>
            </a:extLst>
          </p:cNvPr>
          <p:cNvGrpSpPr/>
          <p:nvPr/>
        </p:nvGrpSpPr>
        <p:grpSpPr>
          <a:xfrm>
            <a:off x="6647508" y="2364287"/>
            <a:ext cx="1280160" cy="1828800"/>
            <a:chOff x="2631421" y="-1828800"/>
            <a:chExt cx="1267890" cy="183004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B701111-2937-324A-9D31-AC8715953A9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91B3B079-1FE7-1F4B-B408-B25190C8E8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421" y="-182755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2" name="12b">
            <a:extLst>
              <a:ext uri="{FF2B5EF4-FFF2-40B4-BE49-F238E27FC236}">
                <a16:creationId xmlns:a16="http://schemas.microsoft.com/office/drawing/2014/main" id="{7B8724BE-6C66-4047-AFFD-269D2A168177}"/>
              </a:ext>
            </a:extLst>
          </p:cNvPr>
          <p:cNvGrpSpPr/>
          <p:nvPr/>
        </p:nvGrpSpPr>
        <p:grpSpPr>
          <a:xfrm>
            <a:off x="347769" y="4375195"/>
            <a:ext cx="1280160" cy="1828800"/>
            <a:chOff x="2650901" y="-1837043"/>
            <a:chExt cx="1280160" cy="1846497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ABC360D-FF3F-9648-A1C9-997A4AFD0CD6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E6B9576-70E6-D44A-A5BC-5D536E20A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0901" y="-1837043"/>
              <a:ext cx="1280160" cy="1846497"/>
            </a:xfrm>
            <a:prstGeom prst="rect">
              <a:avLst/>
            </a:prstGeom>
            <a:grpFill/>
          </p:spPr>
        </p:pic>
      </p:grpSp>
      <p:grpSp>
        <p:nvGrpSpPr>
          <p:cNvPr id="115" name="13b">
            <a:extLst>
              <a:ext uri="{FF2B5EF4-FFF2-40B4-BE49-F238E27FC236}">
                <a16:creationId xmlns:a16="http://schemas.microsoft.com/office/drawing/2014/main" id="{A2520FA4-CF6A-FD4F-8EE6-B3CA61D7432B}"/>
              </a:ext>
            </a:extLst>
          </p:cNvPr>
          <p:cNvGrpSpPr/>
          <p:nvPr/>
        </p:nvGrpSpPr>
        <p:grpSpPr>
          <a:xfrm>
            <a:off x="1945691" y="4413801"/>
            <a:ext cx="1280160" cy="1828800"/>
            <a:chOff x="2650901" y="-1828800"/>
            <a:chExt cx="1268293" cy="183031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6A0D8A3-88EB-E748-83AB-8C9A995EABE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88F0B031-9638-664E-8AC8-7B72110948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1304" y="-182728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8" name="14b">
            <a:extLst>
              <a:ext uri="{FF2B5EF4-FFF2-40B4-BE49-F238E27FC236}">
                <a16:creationId xmlns:a16="http://schemas.microsoft.com/office/drawing/2014/main" id="{884BC5FE-7F1C-A847-9C3B-102D14B0618C}"/>
              </a:ext>
            </a:extLst>
          </p:cNvPr>
          <p:cNvGrpSpPr/>
          <p:nvPr/>
        </p:nvGrpSpPr>
        <p:grpSpPr>
          <a:xfrm>
            <a:off x="3487420" y="4408149"/>
            <a:ext cx="1280160" cy="1828800"/>
            <a:chOff x="2614852" y="-1835890"/>
            <a:chExt cx="1270489" cy="1835890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F49B44AB-EA45-1D46-84B1-4F259738A54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C0CF0E7-5A39-2844-B1AE-410901259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4852" y="-1835890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1" name="15b">
            <a:extLst>
              <a:ext uri="{FF2B5EF4-FFF2-40B4-BE49-F238E27FC236}">
                <a16:creationId xmlns:a16="http://schemas.microsoft.com/office/drawing/2014/main" id="{2B05971A-3728-3547-911E-58B542F17D94}"/>
              </a:ext>
            </a:extLst>
          </p:cNvPr>
          <p:cNvGrpSpPr/>
          <p:nvPr/>
        </p:nvGrpSpPr>
        <p:grpSpPr>
          <a:xfrm>
            <a:off x="5095199" y="4401515"/>
            <a:ext cx="1280160" cy="1828800"/>
            <a:chOff x="2631903" y="-1833824"/>
            <a:chExt cx="1267890" cy="183382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FE44599-AC77-8344-B4AD-1E8AA35B1461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3" name="Picture 2">
              <a:extLst>
                <a:ext uri="{FF2B5EF4-FFF2-40B4-BE49-F238E27FC236}">
                  <a16:creationId xmlns:a16="http://schemas.microsoft.com/office/drawing/2014/main" id="{D1F6EF9A-6388-814E-A76F-7BB8B3113A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903" y="-1833824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4" name="16b">
            <a:extLst>
              <a:ext uri="{FF2B5EF4-FFF2-40B4-BE49-F238E27FC236}">
                <a16:creationId xmlns:a16="http://schemas.microsoft.com/office/drawing/2014/main" id="{4513B1B5-7155-EB4D-808B-B1DB6D3FBB44}"/>
              </a:ext>
            </a:extLst>
          </p:cNvPr>
          <p:cNvGrpSpPr/>
          <p:nvPr/>
        </p:nvGrpSpPr>
        <p:grpSpPr>
          <a:xfrm>
            <a:off x="6656582" y="4403930"/>
            <a:ext cx="1280160" cy="1828800"/>
            <a:chOff x="2650901" y="-1831408"/>
            <a:chExt cx="1269491" cy="183140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A7B81915-E73B-784F-B27A-41FDCB57D43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119146ED-C056-6944-8A10-C1D221D0BC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2502" y="-1831408"/>
              <a:ext cx="1267890" cy="1828800"/>
            </a:xfrm>
            <a:prstGeom prst="rect">
              <a:avLst/>
            </a:prstGeom>
            <a:grpFill/>
          </p:spPr>
        </p:pic>
      </p:grp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B887C189-4F79-461B-812C-F1A18BF05845}"/>
              </a:ext>
            </a:extLst>
          </p:cNvPr>
          <p:cNvSpPr/>
          <p:nvPr/>
        </p:nvSpPr>
        <p:spPr>
          <a:xfrm>
            <a:off x="8212042" y="2184484"/>
            <a:ext cx="3915789" cy="4622793"/>
          </a:xfrm>
          <a:prstGeom prst="roundRect">
            <a:avLst>
              <a:gd name="adj" fmla="val 4906"/>
            </a:avLst>
          </a:prstGeom>
          <a:solidFill>
            <a:schemeClr val="bg2">
              <a:lumMod val="25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Mời học sinh chọn ngẫu nhiên 2 ô số, nếu xuất hiện 2 hình giống nhau thì sẽ được điểm cộng, nếu nêu đúng nội dung của hình thì sẽ được cộng thêm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Nếu chọn không đúng cặp hình thì mời học sinh khác.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213" y="-33644"/>
            <a:ext cx="12238279" cy="689164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1000"/>
                  <a:lumMod val="98000"/>
                  <a:lumOff val="2000"/>
                </a:srgbClr>
              </a:gs>
              <a:gs pos="100000">
                <a:schemeClr val="tx1"/>
              </a:gs>
              <a:gs pos="54000">
                <a:srgbClr val="450505">
                  <a:alpha val="57000"/>
                  <a:lumMod val="9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39682" y="71156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-420015" y="-158739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7C5-594E-4845-9047-B0965C8A0E8F}"/>
              </a:ext>
            </a:extLst>
          </p:cNvPr>
          <p:cNvGrpSpPr/>
          <p:nvPr/>
        </p:nvGrpSpPr>
        <p:grpSpPr>
          <a:xfrm>
            <a:off x="-10035608" y="560245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E15330-A051-4DD4-BA11-6D271710EBAC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3BAC13-880C-4757-AEB5-9753F49D973D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8ECDF38-7662-4A5A-9263-CF4C02C49B4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54507052-8553-4139-99F4-91848E6CA0B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E2B2B61-80DC-4AF7-A3F3-1D1B1751E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186593A-1F14-4C20-970D-B1AA15E6F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50B8962-12A4-4498-8E1B-A71BFC31D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6B306BE-A9EE-459E-BFD6-14ECEAF3E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147EDE41-78CF-4D3F-902E-82CE58919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453C8460-0442-4F12-8816-0087F4ECA886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1DB29E6-6AD5-4F29-B7BD-D016CBB461F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084C880-0AF7-4F7F-AC0C-D921B726D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03381B9F-AA73-4402-B52A-67C374015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7E379D61-D1BA-4B55-A322-4EED6A6B3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910EB5B-5AEB-46A7-BFFE-7D7E45CF3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594FD68-A683-4DA6-94EC-A31F44BB1D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E8BD86A6-67DF-426B-A1A4-8E2B512DA91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F3502465-5719-4688-BB23-E3E48BAB7B7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5F40F7-2C8F-43A1-8E09-CB084955C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861B9495-12A8-4998-99BB-ECFE08DF71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E861D8E4-9062-4084-89D8-9A8F5ED3F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B1E124CD-D7FC-4EC0-990A-F86AAD8EF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430CD63-8C3E-4503-B1D1-6DA2557AD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47ECCD1-C540-4E9A-BA76-048A362F2A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58300D-AD1D-43F5-85AA-1ADDAC74FC01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A618FBD-11FC-4940-B6A4-74671D01A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FDFB4CD-F899-4E5E-9D8F-51844B183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99FEC09-51FA-444A-990F-867CE53C8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98EE64F3-79CA-4944-9487-9ADA5F636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3DF71B-4E47-464B-ACC1-76628B6C2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5EB8FE9-1CDE-4B6E-982E-629E9ECAB98C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9A2DE5A-C056-4DC0-ACCD-FC9822B8D3B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181D008A-2735-45C4-B082-F8D24676BD61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E96E3AAB-27D8-4CF9-8961-C6537F31A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55E8515F-E3D8-4A52-8D8D-968B57849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522EE9C3-86BB-4DDC-A2A3-07B3BE5C7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7FCE6163-5C00-4493-BACE-0CAE9C4E2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28FE544-7C97-43F0-88DE-7CEA22CC7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9952448B-E261-4EE6-968B-C3E49CA86B1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69F2F10-7EE2-431C-8E65-451B518464B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A777441D-8645-4B01-8D9F-7AD74A91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20205CDF-DDD6-4507-83FE-F980F0198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CCBB1748-2344-4DE0-ABCC-3BCF6D384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623E0B87-FBB9-4FAA-AC78-8E2CB1ED3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16DED695-DD4C-4B54-AF88-2E3F0410D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D130516-502D-4123-BD7C-A0A95B4613A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3412490-E5B8-42A9-84CF-E09E69CDFF70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38A86FBE-0258-4D90-95F4-CB2B099D8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34119B7C-1E5B-44AF-8192-EC3B6D43C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79C61C72-0B86-42F1-B55B-C6BC4571A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0E4242B8-FB43-4729-9C9B-6522D26B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E34ED7AD-ED9C-451F-B2F9-A12554EDD3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AEE4E59-7589-482B-AD54-D6E3C6623A1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95D8F6D2-6CAA-4020-8F29-7EEFEB7113E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4BFF418C-5955-4722-86A4-9AC42E13C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261700B5-3BB2-4FD2-B169-B17CCE81B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75D40AFC-6240-460C-83B7-D2531748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27DAA8C-0385-401F-A417-D89D8D86E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43D969-EFF9-4E80-8A8A-7AB0218F1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B7A69820-0C17-4696-A761-31167F5A3D5D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96546F9-9B61-491A-90D7-24E52949A7A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E9D8DEC-CE6E-42D1-9462-1C3CAEE9539E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4F377172-6DCF-4227-935C-F92624F9C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57EEF99A-56FC-4931-AD1B-48B7B16C0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1F89C8CA-B949-4A75-A1CB-A546A3F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C5E0570-0282-4F93-A5C7-D295B3C8D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1C598663-4907-460B-8459-AD4BBE15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239CDF5E-38EE-4170-A5F7-D9BBCFE9C99B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A6EEAC3-A6AF-4014-95C1-F00461E2214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72F4DB3-62B0-4B49-9DE5-E160E3790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DA57A1D-D515-4277-8517-575B0D4E2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A2979545-B6D0-4230-80B1-89346C874C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EE55D544-AF27-43A3-AD25-A52F813A7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F02485CD-E720-4E04-BE6E-3C947D85B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DCC72303-3925-4162-BFE5-960E8A433790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6274C4FC-8D74-4E29-A617-B807F0135D3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3E847B57-026A-4C8F-A6A6-87DEF47B5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39317365-CCE5-4839-81E6-B377CFC42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E053D639-B7E9-4AC7-BB96-A32A44FEF3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440BF839-A42B-450A-99A1-3C3CEED46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281BE32-0EE5-48DD-89D3-1F6D33640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6539DD1A-7384-443B-85CB-C39564A2E55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FAE32F-7F62-4B65-BE61-0419AFE5871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B2B441E-7DDC-493B-B180-2DCBE9B62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31243238-9B85-4CC7-BE80-6CAF1D36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C055ACE9-A62F-4FE3-B306-9663B0FA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232B6AB-84B2-4DD3-84C4-1F82EDBCB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A19D82E1-8E12-48FC-BE0C-846390E1E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9BFB330-D4C0-4C13-9A89-11E324A9171E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014B7FAF-64A1-43E3-9F81-23E48987034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59727F6-21C3-46BA-938E-1CFF5B485D8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C2B333-9EB2-4EAD-AFD9-EC9FD78FA73A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A4FDAA60-930D-44C5-8101-1EEF0D068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C7D2ECA5-5194-4FD6-A635-57854CFA6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F3311EF9-6599-4FC7-BD34-9F0F12E4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663C9640-6012-4EFE-8ECB-298EA6B02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EB858878-5FB7-49FD-87E6-72E8522F3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DBED5360-9D9D-450B-AFA1-B2DBA1EF9652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5CDC59FF-2012-42A5-8A71-670D1F73895E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248726C7-003D-4427-8C63-CF97F8BAA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DDBE4B50-21FC-4617-95CA-578EAD819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3FDB1CB7-F27D-4CD3-A2F4-2AD43E6E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38E5E4EC-526E-4346-BB22-A249F71AE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F78C2FFB-C7EF-4002-BD5F-F0EC56881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32B86CD1-2A14-4BF3-A94D-861E66F65D6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8FEA6D4E-9EA4-4706-B8C9-04BAFF1D65A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C98C6408-F23C-4FE5-B744-3C4387B1E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8F8651F4-59D9-42E0-91F2-D6F16F3D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835F5B6E-6EC2-4D39-ABCF-490D2650F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8C696412-DE1B-4C77-AAD8-102A0CB17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648C28DF-87CF-43D5-962A-E92548B6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9BD6FECD-3E16-425E-9CEC-CB22C69E72FC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BE8FF9A-4D63-436D-BF2E-DC183C983D3C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94BF00A-969B-4DAC-9940-E9C972F32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153EFA84-D81C-425A-A8CA-F91DEBD17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546697F7-0D59-43C4-8158-876D410D79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EF733ECF-2246-47A2-8FBB-860FD97FC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98C9F60C-6904-4B7F-8522-685FB250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6213014-12DC-4A03-9C1C-02E417734F35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B159BC2-8B6C-4A68-9123-19D386FB1EFD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133788BE-8B27-45F9-89D9-F65A6E6EA7ED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D53F4294-6FD6-4BFE-9014-EC9BA889F5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3CC255A-C532-498C-8948-5E7B7C177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836E45BF-6156-4724-8DFC-6C5458650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56A1471-33F3-47D4-8C63-9185D88B45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8B2F7332-2D75-4E0D-872E-C18750C67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0589CAC-FB4D-4FF9-A02F-254191E8C06C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20712F6B-A77C-449C-B434-814138DB48A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0081C1F-B061-457D-9371-A171D4645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256DC947-0E5F-4B48-B53A-7289EE090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F7AF5810-FDC4-4497-8579-F0A63BD7CB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01269A3B-D2B1-4ACC-B6A7-F4F34ED9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01BF7A6E-A52D-428E-8106-0F49AE2DE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7C596A8C-3B8C-45A7-A5CD-4ACFE1A1BAE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2C544639-E3C2-494F-B9D6-EB482AC1550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C4E05BFF-84BD-4B6A-97C9-4E51E4FB4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1FE3632E-ED8C-4133-A530-D760D2184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6B098EB2-3294-4155-A830-B2D40403A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5C4453CD-EDBA-4BD9-A3A8-68A11FFA6D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24EA6D4E-79B2-4241-AA77-70F212660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EA126ED0-E337-4589-A0A5-C8836B3B7B4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05C5B3A-BC25-49EF-ACA4-5A064B2B8D7A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0EBFEC6C-0681-4C54-AB97-7512EE498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75B3AFD-B8AC-4619-A449-ABD7317B1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A429BF57-FDE4-4090-9BE2-8C5941F928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B092B21-F426-4D7F-855F-B2C51D4C8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BDF69362-83D7-4A48-9D1A-212AE557D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9FAD23E3-B09E-4CE3-AACA-EF322CDA2BFC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9FAD23F-49CF-4B2E-9113-E627B97DB8A2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A615E665-242F-4578-A174-B8419EF33674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23B0902A-824D-4DE8-987C-DCD3D6B39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A250EFFC-3CAD-4FF9-8A66-F9AD3BD06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BD231599-65ED-4BB3-8F09-EEC1B20255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8321429A-9EDE-432D-A5F1-FB7D0D42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D0DAB9DD-8C06-4515-BF6B-90D299F4B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78251660-1338-4E3C-B7E2-F16ED316E371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030C969-AEE5-480D-AFB9-BC3145C2DF4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4F523DDF-7020-48C5-BA01-D10DB95C5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60DABF97-DB9F-4161-A7D8-9E71285D6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B5D1CFA-4FBD-46F7-BCF6-66CF89DB8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E71BEE11-062F-465C-BBD3-2D0134A3E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18F0584-0189-46F2-9CB0-FFD6C729B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B694A0DB-7664-4DA0-9920-ECE297A576B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7CFAB5CB-BD89-4FF7-B228-319416F3ECD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25786E1C-7ECB-4FF4-B729-1E4373441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569B5653-60FB-498D-AF37-E0A406C57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10BDCC35-6493-4D39-B926-14FFCFEA3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7043ECCA-ADBF-444D-B164-E10483B1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56DA68B3-599F-47D2-B287-2977C6E4F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1D89D0A-A140-4798-B7B7-01B00C13776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F46EB11C-04C3-4AE2-8F8C-FD0C3AE90C60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7498BD3E-D440-4151-886C-97ECDA86F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92C0BFF-6821-497E-9756-808E582C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D2A2B3E-5150-48F1-BB16-4E9F7BB94C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E451820D-9079-43D5-81C1-671C0FA17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79DCF248-0FBB-4718-8042-7A470BBC8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9DC794-3707-4E2B-AE19-8F493450061C}"/>
              </a:ext>
            </a:extLst>
          </p:cNvPr>
          <p:cNvGrpSpPr/>
          <p:nvPr/>
        </p:nvGrpSpPr>
        <p:grpSpPr>
          <a:xfrm flipH="1">
            <a:off x="6458730" y="604111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C23982-2516-484A-AEF2-BA2313C7C49E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F32AA59-88C0-4F51-9B77-463A7254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B4F34DD-5E95-422E-BFEE-64C597AABD2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2A64690-A6FC-45D5-A4AB-3EEF1F2B7AF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4810EF0-00D0-4FBB-A28A-E4CEE47FD81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21A60272-829D-4B63-89E1-75A9E113D828}"/>
              </a:ext>
            </a:extLst>
          </p:cNvPr>
          <p:cNvCxnSpPr>
            <a:cxnSpLocks/>
          </p:cNvCxnSpPr>
          <p:nvPr/>
        </p:nvCxnSpPr>
        <p:spPr>
          <a:xfrm flipH="1">
            <a:off x="7780015" y="658109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6E1F78-EC17-4699-BB5C-F11BCEE3832F}"/>
              </a:ext>
            </a:extLst>
          </p:cNvPr>
          <p:cNvCxnSpPr>
            <a:cxnSpLocks/>
          </p:cNvCxnSpPr>
          <p:nvPr/>
        </p:nvCxnSpPr>
        <p:spPr>
          <a:xfrm flipH="1">
            <a:off x="7425130" y="637336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29C4674-5B80-424C-9D48-BB9AE420AD1C}"/>
              </a:ext>
            </a:extLst>
          </p:cNvPr>
          <p:cNvGrpSpPr/>
          <p:nvPr/>
        </p:nvGrpSpPr>
        <p:grpSpPr>
          <a:xfrm flipH="1">
            <a:off x="9479850" y="636067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1C49A8-93F6-485D-A191-ED6C77F6BD7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74D054-7D9F-4F7F-99D0-3E44740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8C5CF2-6606-4602-9E89-46F655EA78B3}"/>
              </a:ext>
            </a:extLst>
          </p:cNvPr>
          <p:cNvGrpSpPr/>
          <p:nvPr/>
        </p:nvGrpSpPr>
        <p:grpSpPr>
          <a:xfrm>
            <a:off x="218201" y="6013788"/>
            <a:ext cx="4336374" cy="428675"/>
            <a:chOff x="218201" y="6013788"/>
            <a:chExt cx="4336374" cy="428675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2FFAFA6-2111-4EAE-A583-824699EEC070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FBA7898-BBF1-4C44-B700-8A9A6665C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063FF5A-D8F9-48CB-AB26-643AC2F586C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9C737CE9-397D-4802-BDFC-18A2E7D0CF0C}"/>
              </a:ext>
            </a:extLst>
          </p:cNvPr>
          <p:cNvSpPr/>
          <p:nvPr/>
        </p:nvSpPr>
        <p:spPr>
          <a:xfrm flipV="1">
            <a:off x="6057834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1E05363-B126-454D-AEC5-03DBD23D75F7}"/>
              </a:ext>
            </a:extLst>
          </p:cNvPr>
          <p:cNvCxnSpPr>
            <a:cxnSpLocks/>
          </p:cNvCxnSpPr>
          <p:nvPr/>
        </p:nvCxnSpPr>
        <p:spPr>
          <a:xfrm>
            <a:off x="3024646" y="654482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8FE26-4F7E-4D5D-AADF-AFFF5E0D1559}"/>
              </a:ext>
            </a:extLst>
          </p:cNvPr>
          <p:cNvCxnSpPr>
            <a:cxnSpLocks/>
          </p:cNvCxnSpPr>
          <p:nvPr/>
        </p:nvCxnSpPr>
        <p:spPr>
          <a:xfrm>
            <a:off x="2600261" y="633335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97DEB01-381D-4329-9BE3-4CBB0DC1ADEE}"/>
              </a:ext>
            </a:extLst>
          </p:cNvPr>
          <p:cNvGrpSpPr/>
          <p:nvPr/>
        </p:nvGrpSpPr>
        <p:grpSpPr>
          <a:xfrm>
            <a:off x="2077919" y="633335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F697FB2-A628-4FCD-85F8-DB2969545DC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E0AC6440-C56A-4F65-B3E4-B4E1ED4436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Oval 367">
            <a:extLst>
              <a:ext uri="{FF2B5EF4-FFF2-40B4-BE49-F238E27FC236}">
                <a16:creationId xmlns:a16="http://schemas.microsoft.com/office/drawing/2014/main" id="{8E2D55AF-B9DD-40EE-BE6F-81A0CA69F663}"/>
              </a:ext>
            </a:extLst>
          </p:cNvPr>
          <p:cNvSpPr/>
          <p:nvPr/>
        </p:nvSpPr>
        <p:spPr>
          <a:xfrm flipV="1">
            <a:off x="5666998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C1A0720-4D48-4032-840A-CDE1E6D634F6}"/>
              </a:ext>
            </a:extLst>
          </p:cNvPr>
          <p:cNvSpPr/>
          <p:nvPr/>
        </p:nvSpPr>
        <p:spPr>
          <a:xfrm flipV="1">
            <a:off x="5276162" y="638290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7FB7F23-56D8-47AB-883F-4560C19233F0}"/>
              </a:ext>
            </a:extLst>
          </p:cNvPr>
          <p:cNvSpPr/>
          <p:nvPr/>
        </p:nvSpPr>
        <p:spPr>
          <a:xfrm flipV="1">
            <a:off x="4897364" y="638290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089980-C2E6-43EC-B305-9D982F8BFE31}"/>
              </a:ext>
            </a:extLst>
          </p:cNvPr>
          <p:cNvGrpSpPr/>
          <p:nvPr/>
        </p:nvGrpSpPr>
        <p:grpSpPr>
          <a:xfrm>
            <a:off x="8506696" y="2579780"/>
            <a:ext cx="2253059" cy="2253059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D7771E2-876D-4305-A1FD-36547401E25E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506B1-DDB3-491C-A144-A0752ACDF1E6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BD94A4-19CC-49AF-AD4A-2B5BC66363AE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F402696-0651-4187-B649-9AF8ACCB555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6807711-27A0-4D8E-9D2A-02A26FCB002B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CB98EEB-468A-4D85-BFBE-57B96FAEC47F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E3762A46-A8BF-4031-B451-B5DCA8CB6FD4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20249331-42CB-4F7A-BF72-8A4A27CBBABE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D7636C6-B44C-4A18-A218-FA61814DC824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AF904F9-6CD0-4724-A999-27DEC958C647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6B58C3A-4B51-4CEF-851B-CC950CF43A15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BFC69-0B8A-45BC-9870-BAC37A93C53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93C8CDA2-10A5-4EF1-ACA8-8175EC6597A3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8D446ED-2029-405F-9D5F-8A4AE2544178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619A1B3-AB15-4116-AB71-9C41EEC15E25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52AF431-2D74-4D41-97EF-7DB5908631C8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C942CC-EB61-4BCF-92AF-9E0CF641E0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3CC22FA-096B-4821-876C-923347351C06}"/>
              </a:ext>
            </a:extLst>
          </p:cNvPr>
          <p:cNvGrpSpPr/>
          <p:nvPr/>
        </p:nvGrpSpPr>
        <p:grpSpPr>
          <a:xfrm rot="6299710">
            <a:off x="8828244" y="2901328"/>
            <a:ext cx="1609963" cy="1609963"/>
            <a:chOff x="4440936" y="1773936"/>
            <a:chExt cx="3310128" cy="3310128"/>
          </a:xfrm>
          <a:effectLst>
            <a:glow rad="1016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48A7D3-62CB-4113-9C4F-FDC4B1A0F2BD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Arc 412">
              <a:extLst>
                <a:ext uri="{FF2B5EF4-FFF2-40B4-BE49-F238E27FC236}">
                  <a16:creationId xmlns:a16="http://schemas.microsoft.com/office/drawing/2014/main" id="{3081F3BC-AA3A-4F7A-BB4B-4BA8A498A321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EDF1CE85-733F-4BB5-AA18-E927DB54CE68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Arc 414">
              <a:extLst>
                <a:ext uri="{FF2B5EF4-FFF2-40B4-BE49-F238E27FC236}">
                  <a16:creationId xmlns:a16="http://schemas.microsoft.com/office/drawing/2014/main" id="{9FE8B9CC-147C-4700-A532-567ACBA15E0E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54F1E6-2AC1-43B9-B353-495D83187E9D}"/>
              </a:ext>
            </a:extLst>
          </p:cNvPr>
          <p:cNvGrpSpPr/>
          <p:nvPr/>
        </p:nvGrpSpPr>
        <p:grpSpPr>
          <a:xfrm>
            <a:off x="7931677" y="2003602"/>
            <a:ext cx="3403096" cy="3405414"/>
            <a:chOff x="4292527" y="1629660"/>
            <a:chExt cx="3606945" cy="3609402"/>
          </a:xfrm>
          <a:solidFill>
            <a:srgbClr val="BDD7EE"/>
          </a:solidFill>
          <a:effectLst>
            <a:glow rad="63500">
              <a:schemeClr val="accent5">
                <a:satMod val="175000"/>
                <a:alpha val="24000"/>
              </a:schemeClr>
            </a:glow>
          </a:effectLst>
        </p:grpSpPr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76404F-53A4-4A64-90F5-66F0C9ADF477}"/>
                </a:ext>
              </a:extLst>
            </p:cNvPr>
            <p:cNvSpPr/>
            <p:nvPr/>
          </p:nvSpPr>
          <p:spPr>
            <a:xfrm>
              <a:off x="5792145" y="1629660"/>
              <a:ext cx="209664" cy="429485"/>
            </a:xfrm>
            <a:custGeom>
              <a:avLst/>
              <a:gdLst>
                <a:gd name="connsiteX0" fmla="*/ 158123 w 209664"/>
                <a:gd name="connsiteY0" fmla="*/ 0 h 429485"/>
                <a:gd name="connsiteX1" fmla="*/ 209664 w 209664"/>
                <a:gd name="connsiteY1" fmla="*/ 410274 h 429485"/>
                <a:gd name="connsiteX2" fmla="*/ 161346 w 209664"/>
                <a:gd name="connsiteY2" fmla="*/ 412714 h 429485"/>
                <a:gd name="connsiteX3" fmla="*/ 51458 w 209664"/>
                <a:gd name="connsiteY3" fmla="*/ 429485 h 429485"/>
                <a:gd name="connsiteX4" fmla="*/ 0 w 209664"/>
                <a:gd name="connsiteY4" fmla="*/ 19864 h 429485"/>
                <a:gd name="connsiteX5" fmla="*/ 158123 w 209664"/>
                <a:gd name="connsiteY5" fmla="*/ 0 h 4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5">
                  <a:moveTo>
                    <a:pt x="158123" y="0"/>
                  </a:moveTo>
                  <a:lnTo>
                    <a:pt x="209664" y="410274"/>
                  </a:lnTo>
                  <a:lnTo>
                    <a:pt x="161346" y="412714"/>
                  </a:lnTo>
                  <a:lnTo>
                    <a:pt x="51458" y="429485"/>
                  </a:lnTo>
                  <a:lnTo>
                    <a:pt x="0" y="19864"/>
                  </a:lnTo>
                  <a:lnTo>
                    <a:pt x="15812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4479265-ED27-44F3-BDC5-11C4B525FF34}"/>
                </a:ext>
              </a:extLst>
            </p:cNvPr>
            <p:cNvSpPr/>
            <p:nvPr/>
          </p:nvSpPr>
          <p:spPr>
            <a:xfrm>
              <a:off x="6013668" y="1632117"/>
              <a:ext cx="159367" cy="407218"/>
            </a:xfrm>
            <a:custGeom>
              <a:avLst/>
              <a:gdLst>
                <a:gd name="connsiteX0" fmla="*/ 159367 w 159367"/>
                <a:gd name="connsiteY0" fmla="*/ 0 h 407218"/>
                <a:gd name="connsiteX1" fmla="*/ 159367 w 159367"/>
                <a:gd name="connsiteY1" fmla="*/ 406951 h 407218"/>
                <a:gd name="connsiteX2" fmla="*/ 82333 w 159367"/>
                <a:gd name="connsiteY2" fmla="*/ 403061 h 407218"/>
                <a:gd name="connsiteX3" fmla="*/ 0 w 159367"/>
                <a:gd name="connsiteY3" fmla="*/ 407218 h 407218"/>
                <a:gd name="connsiteX4" fmla="*/ 0 w 159367"/>
                <a:gd name="connsiteY4" fmla="*/ 1 h 407218"/>
                <a:gd name="connsiteX5" fmla="*/ 159367 w 159367"/>
                <a:gd name="connsiteY5" fmla="*/ 0 h 4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7" h="407218">
                  <a:moveTo>
                    <a:pt x="159367" y="0"/>
                  </a:moveTo>
                  <a:lnTo>
                    <a:pt x="159367" y="406951"/>
                  </a:lnTo>
                  <a:lnTo>
                    <a:pt x="82333" y="403061"/>
                  </a:lnTo>
                  <a:lnTo>
                    <a:pt x="0" y="407218"/>
                  </a:lnTo>
                  <a:lnTo>
                    <a:pt x="0" y="1"/>
                  </a:lnTo>
                  <a:lnTo>
                    <a:pt x="15936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12FD58A-D5DB-4CA1-A4D3-6F0383DEBEE7}"/>
                </a:ext>
              </a:extLst>
            </p:cNvPr>
            <p:cNvSpPr/>
            <p:nvPr/>
          </p:nvSpPr>
          <p:spPr>
            <a:xfrm>
              <a:off x="6199956" y="1637209"/>
              <a:ext cx="212252" cy="423408"/>
            </a:xfrm>
            <a:custGeom>
              <a:avLst/>
              <a:gdLst>
                <a:gd name="connsiteX0" fmla="*/ 54311 w 212252"/>
                <a:gd name="connsiteY0" fmla="*/ 0 h 423408"/>
                <a:gd name="connsiteX1" fmla="*/ 212252 w 212252"/>
                <a:gd name="connsiteY1" fmla="*/ 21273 h 423408"/>
                <a:gd name="connsiteX2" fmla="*/ 158087 w 212252"/>
                <a:gd name="connsiteY2" fmla="*/ 423408 h 423408"/>
                <a:gd name="connsiteX3" fmla="*/ 38555 w 212252"/>
                <a:gd name="connsiteY3" fmla="*/ 405165 h 423408"/>
                <a:gd name="connsiteX4" fmla="*/ 0 w 212252"/>
                <a:gd name="connsiteY4" fmla="*/ 403218 h 423408"/>
                <a:gd name="connsiteX5" fmla="*/ 54311 w 212252"/>
                <a:gd name="connsiteY5" fmla="*/ 0 h 4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252" h="423408">
                  <a:moveTo>
                    <a:pt x="54311" y="0"/>
                  </a:moveTo>
                  <a:lnTo>
                    <a:pt x="212252" y="21273"/>
                  </a:lnTo>
                  <a:lnTo>
                    <a:pt x="158087" y="423408"/>
                  </a:lnTo>
                  <a:lnTo>
                    <a:pt x="38555" y="405165"/>
                  </a:lnTo>
                  <a:lnTo>
                    <a:pt x="0" y="403218"/>
                  </a:lnTo>
                  <a:lnTo>
                    <a:pt x="5431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A5CD82-1C4A-4297-BD92-F99726C8493F}"/>
                </a:ext>
              </a:extLst>
            </p:cNvPr>
            <p:cNvSpPr/>
            <p:nvPr/>
          </p:nvSpPr>
          <p:spPr>
            <a:xfrm>
              <a:off x="5557326" y="1665217"/>
              <a:ext cx="259452" cy="439445"/>
            </a:xfrm>
            <a:custGeom>
              <a:avLst/>
              <a:gdLst>
                <a:gd name="connsiteX0" fmla="*/ 154057 w 259452"/>
                <a:gd name="connsiteY0" fmla="*/ 0 h 439445"/>
                <a:gd name="connsiteX1" fmla="*/ 259452 w 259452"/>
                <a:gd name="connsiteY1" fmla="*/ 398023 h 439445"/>
                <a:gd name="connsiteX2" fmla="*/ 257771 w 259452"/>
                <a:gd name="connsiteY2" fmla="*/ 398279 h 439445"/>
                <a:gd name="connsiteX3" fmla="*/ 124195 w 259452"/>
                <a:gd name="connsiteY3" fmla="*/ 432625 h 439445"/>
                <a:gd name="connsiteX4" fmla="*/ 105562 w 259452"/>
                <a:gd name="connsiteY4" fmla="*/ 439445 h 439445"/>
                <a:gd name="connsiteX5" fmla="*/ 0 w 259452"/>
                <a:gd name="connsiteY5" fmla="*/ 40794 h 439445"/>
                <a:gd name="connsiteX6" fmla="*/ 154057 w 259452"/>
                <a:gd name="connsiteY6" fmla="*/ 0 h 4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2" h="439445">
                  <a:moveTo>
                    <a:pt x="154057" y="0"/>
                  </a:moveTo>
                  <a:lnTo>
                    <a:pt x="259452" y="398023"/>
                  </a:lnTo>
                  <a:lnTo>
                    <a:pt x="257771" y="398279"/>
                  </a:lnTo>
                  <a:cubicBezTo>
                    <a:pt x="212404" y="407562"/>
                    <a:pt x="167840" y="419050"/>
                    <a:pt x="124195" y="432625"/>
                  </a:cubicBezTo>
                  <a:lnTo>
                    <a:pt x="105562" y="439445"/>
                  </a:lnTo>
                  <a:lnTo>
                    <a:pt x="0" y="40794"/>
                  </a:lnTo>
                  <a:lnTo>
                    <a:pt x="1540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874F4DDA-BB62-426E-953B-D6982C11F418}"/>
                </a:ext>
              </a:extLst>
            </p:cNvPr>
            <p:cNvSpPr/>
            <p:nvPr/>
          </p:nvSpPr>
          <p:spPr>
            <a:xfrm>
              <a:off x="6377051" y="1672147"/>
              <a:ext cx="258916" cy="433150"/>
            </a:xfrm>
            <a:custGeom>
              <a:avLst/>
              <a:gdLst>
                <a:gd name="connsiteX0" fmla="*/ 104990 w 258916"/>
                <a:gd name="connsiteY0" fmla="*/ 0 h 433150"/>
                <a:gd name="connsiteX1" fmla="*/ 258916 w 258916"/>
                <a:gd name="connsiteY1" fmla="*/ 41289 h 433150"/>
                <a:gd name="connsiteX2" fmla="*/ 153798 w 258916"/>
                <a:gd name="connsiteY2" fmla="*/ 433150 h 433150"/>
                <a:gd name="connsiteX3" fmla="*/ 133430 w 258916"/>
                <a:gd name="connsiteY3" fmla="*/ 425695 h 433150"/>
                <a:gd name="connsiteX4" fmla="*/ 0 w 258916"/>
                <a:gd name="connsiteY4" fmla="*/ 391386 h 433150"/>
                <a:gd name="connsiteX5" fmla="*/ 104990 w 258916"/>
                <a:gd name="connsiteY5" fmla="*/ 0 h 4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16" h="433150">
                  <a:moveTo>
                    <a:pt x="104990" y="0"/>
                  </a:moveTo>
                  <a:lnTo>
                    <a:pt x="258916" y="41289"/>
                  </a:lnTo>
                  <a:lnTo>
                    <a:pt x="153798" y="433150"/>
                  </a:lnTo>
                  <a:lnTo>
                    <a:pt x="133430" y="425695"/>
                  </a:lnTo>
                  <a:lnTo>
                    <a:pt x="0" y="391386"/>
                  </a:lnTo>
                  <a:lnTo>
                    <a:pt x="10499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F3443FDD-D89B-4D41-9A9F-96832F11239A}"/>
                </a:ext>
              </a:extLst>
            </p:cNvPr>
            <p:cNvSpPr/>
            <p:nvPr/>
          </p:nvSpPr>
          <p:spPr>
            <a:xfrm>
              <a:off x="5339439" y="1729614"/>
              <a:ext cx="303853" cy="442827"/>
            </a:xfrm>
            <a:custGeom>
              <a:avLst/>
              <a:gdLst>
                <a:gd name="connsiteX0" fmla="*/ 147503 w 303853"/>
                <a:gd name="connsiteY0" fmla="*/ 0 h 442827"/>
                <a:gd name="connsiteX1" fmla="*/ 303853 w 303853"/>
                <a:gd name="connsiteY1" fmla="*/ 382220 h 442827"/>
                <a:gd name="connsiteX2" fmla="*/ 214023 w 303853"/>
                <a:gd name="connsiteY2" fmla="*/ 415098 h 442827"/>
                <a:gd name="connsiteX3" fmla="*/ 156461 w 303853"/>
                <a:gd name="connsiteY3" fmla="*/ 442827 h 442827"/>
                <a:gd name="connsiteX4" fmla="*/ 0 w 303853"/>
                <a:gd name="connsiteY4" fmla="*/ 60338 h 442827"/>
                <a:gd name="connsiteX5" fmla="*/ 147503 w 303853"/>
                <a:gd name="connsiteY5" fmla="*/ 0 h 4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7">
                  <a:moveTo>
                    <a:pt x="147503" y="0"/>
                  </a:moveTo>
                  <a:lnTo>
                    <a:pt x="303853" y="382220"/>
                  </a:lnTo>
                  <a:lnTo>
                    <a:pt x="214023" y="415098"/>
                  </a:lnTo>
                  <a:lnTo>
                    <a:pt x="156461" y="442827"/>
                  </a:lnTo>
                  <a:lnTo>
                    <a:pt x="0" y="60338"/>
                  </a:lnTo>
                  <a:lnTo>
                    <a:pt x="14750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A1B5236-E0DF-41B3-9057-9BA9942F6709}"/>
                </a:ext>
              </a:extLst>
            </p:cNvPr>
            <p:cNvSpPr/>
            <p:nvPr/>
          </p:nvSpPr>
          <p:spPr>
            <a:xfrm>
              <a:off x="6556254" y="1739402"/>
              <a:ext cx="303887" cy="436528"/>
            </a:xfrm>
            <a:custGeom>
              <a:avLst/>
              <a:gdLst>
                <a:gd name="connsiteX0" fmla="*/ 156851 w 303887"/>
                <a:gd name="connsiteY0" fmla="*/ 0 h 436528"/>
                <a:gd name="connsiteX1" fmla="*/ 303887 w 303887"/>
                <a:gd name="connsiteY1" fmla="*/ 61468 h 436528"/>
                <a:gd name="connsiteX2" fmla="*/ 147092 w 303887"/>
                <a:gd name="connsiteY2" fmla="*/ 436528 h 436528"/>
                <a:gd name="connsiteX3" fmla="*/ 82286 w 303887"/>
                <a:gd name="connsiteY3" fmla="*/ 405310 h 436528"/>
                <a:gd name="connsiteX4" fmla="*/ 0 w 303887"/>
                <a:gd name="connsiteY4" fmla="*/ 375193 h 436528"/>
                <a:gd name="connsiteX5" fmla="*/ 156851 w 303887"/>
                <a:gd name="connsiteY5" fmla="*/ 0 h 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87" h="436528">
                  <a:moveTo>
                    <a:pt x="156851" y="0"/>
                  </a:moveTo>
                  <a:lnTo>
                    <a:pt x="303887" y="61468"/>
                  </a:lnTo>
                  <a:lnTo>
                    <a:pt x="147092" y="436528"/>
                  </a:lnTo>
                  <a:lnTo>
                    <a:pt x="82286" y="405310"/>
                  </a:lnTo>
                  <a:lnTo>
                    <a:pt x="0" y="375193"/>
                  </a:lnTo>
                  <a:lnTo>
                    <a:pt x="15685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CC81EFA-E783-4D56-B756-21F0652D8ECB}"/>
                </a:ext>
              </a:extLst>
            </p:cNvPr>
            <p:cNvSpPr/>
            <p:nvPr/>
          </p:nvSpPr>
          <p:spPr>
            <a:xfrm>
              <a:off x="5127417" y="1826126"/>
              <a:ext cx="344161" cy="437075"/>
            </a:xfrm>
            <a:custGeom>
              <a:avLst/>
              <a:gdLst>
                <a:gd name="connsiteX0" fmla="*/ 138128 w 344161"/>
                <a:gd name="connsiteY0" fmla="*/ 0 h 437075"/>
                <a:gd name="connsiteX1" fmla="*/ 344161 w 344161"/>
                <a:gd name="connsiteY1" fmla="*/ 358032 h 437075"/>
                <a:gd name="connsiteX2" fmla="*/ 304205 w 344161"/>
                <a:gd name="connsiteY2" fmla="*/ 377279 h 437075"/>
                <a:gd name="connsiteX3" fmla="*/ 205777 w 344161"/>
                <a:gd name="connsiteY3" fmla="*/ 437075 h 437075"/>
                <a:gd name="connsiteX4" fmla="*/ 0 w 344161"/>
                <a:gd name="connsiteY4" fmla="*/ 79487 h 437075"/>
                <a:gd name="connsiteX5" fmla="*/ 138128 w 344161"/>
                <a:gd name="connsiteY5" fmla="*/ 0 h 4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1" h="437075">
                  <a:moveTo>
                    <a:pt x="138128" y="0"/>
                  </a:moveTo>
                  <a:lnTo>
                    <a:pt x="344161" y="358032"/>
                  </a:lnTo>
                  <a:lnTo>
                    <a:pt x="304205" y="377279"/>
                  </a:lnTo>
                  <a:lnTo>
                    <a:pt x="205777" y="437075"/>
                  </a:lnTo>
                  <a:lnTo>
                    <a:pt x="0" y="79487"/>
                  </a:lnTo>
                  <a:lnTo>
                    <a:pt x="13812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5E495CF-899C-4C68-8014-7B090240CC0B}"/>
                </a:ext>
              </a:extLst>
            </p:cNvPr>
            <p:cNvSpPr/>
            <p:nvPr/>
          </p:nvSpPr>
          <p:spPr>
            <a:xfrm>
              <a:off x="6722083" y="1833187"/>
              <a:ext cx="341816" cy="430970"/>
            </a:xfrm>
            <a:custGeom>
              <a:avLst/>
              <a:gdLst>
                <a:gd name="connsiteX0" fmla="*/ 203943 w 341816"/>
                <a:gd name="connsiteY0" fmla="*/ 0 h 430970"/>
                <a:gd name="connsiteX1" fmla="*/ 341816 w 341816"/>
                <a:gd name="connsiteY1" fmla="*/ 79932 h 430970"/>
                <a:gd name="connsiteX2" fmla="*/ 138297 w 341816"/>
                <a:gd name="connsiteY2" fmla="*/ 430970 h 430970"/>
                <a:gd name="connsiteX3" fmla="*/ 38297 w 341816"/>
                <a:gd name="connsiteY3" fmla="*/ 370218 h 430970"/>
                <a:gd name="connsiteX4" fmla="*/ 0 w 341816"/>
                <a:gd name="connsiteY4" fmla="*/ 351770 h 430970"/>
                <a:gd name="connsiteX5" fmla="*/ 203943 w 341816"/>
                <a:gd name="connsiteY5" fmla="*/ 0 h 4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16" h="430970">
                  <a:moveTo>
                    <a:pt x="203943" y="0"/>
                  </a:moveTo>
                  <a:lnTo>
                    <a:pt x="341816" y="79932"/>
                  </a:lnTo>
                  <a:lnTo>
                    <a:pt x="138297" y="430970"/>
                  </a:lnTo>
                  <a:lnTo>
                    <a:pt x="38297" y="370218"/>
                  </a:lnTo>
                  <a:lnTo>
                    <a:pt x="0" y="351770"/>
                  </a:lnTo>
                  <a:lnTo>
                    <a:pt x="20394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1E21301-640D-4808-B3E5-C608E0F462D2}"/>
                </a:ext>
              </a:extLst>
            </p:cNvPr>
            <p:cNvSpPr/>
            <p:nvPr/>
          </p:nvSpPr>
          <p:spPr>
            <a:xfrm>
              <a:off x="4940606" y="1945450"/>
              <a:ext cx="376167" cy="425093"/>
            </a:xfrm>
            <a:custGeom>
              <a:avLst/>
              <a:gdLst>
                <a:gd name="connsiteX0" fmla="*/ 126832 w 376167"/>
                <a:gd name="connsiteY0" fmla="*/ 0 h 425093"/>
                <a:gd name="connsiteX1" fmla="*/ 376167 w 376167"/>
                <a:gd name="connsiteY1" fmla="*/ 327727 h 425093"/>
                <a:gd name="connsiteX2" fmla="*/ 376095 w 376167"/>
                <a:gd name="connsiteY2" fmla="*/ 327771 h 425093"/>
                <a:gd name="connsiteX3" fmla="*/ 268794 w 376167"/>
                <a:gd name="connsiteY3" fmla="*/ 408009 h 425093"/>
                <a:gd name="connsiteX4" fmla="*/ 249997 w 376167"/>
                <a:gd name="connsiteY4" fmla="*/ 425093 h 425093"/>
                <a:gd name="connsiteX5" fmla="*/ 0 w 376167"/>
                <a:gd name="connsiteY5" fmla="*/ 96494 h 425093"/>
                <a:gd name="connsiteX6" fmla="*/ 126832 w 376167"/>
                <a:gd name="connsiteY6" fmla="*/ 0 h 4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7" h="425093">
                  <a:moveTo>
                    <a:pt x="126832" y="0"/>
                  </a:moveTo>
                  <a:lnTo>
                    <a:pt x="376167" y="327727"/>
                  </a:lnTo>
                  <a:lnTo>
                    <a:pt x="376095" y="327771"/>
                  </a:lnTo>
                  <a:cubicBezTo>
                    <a:pt x="339020" y="352819"/>
                    <a:pt x="303214" y="379604"/>
                    <a:pt x="268794" y="408009"/>
                  </a:cubicBezTo>
                  <a:lnTo>
                    <a:pt x="249997" y="425093"/>
                  </a:lnTo>
                  <a:lnTo>
                    <a:pt x="0" y="96494"/>
                  </a:lnTo>
                  <a:lnTo>
                    <a:pt x="12683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9D5FD21-B08B-41D5-88E5-141F2CD8F85A}"/>
                </a:ext>
              </a:extLst>
            </p:cNvPr>
            <p:cNvSpPr/>
            <p:nvPr/>
          </p:nvSpPr>
          <p:spPr>
            <a:xfrm>
              <a:off x="6883049" y="1958267"/>
              <a:ext cx="374539" cy="418856"/>
            </a:xfrm>
            <a:custGeom>
              <a:avLst/>
              <a:gdLst>
                <a:gd name="connsiteX0" fmla="*/ 248571 w 374539"/>
                <a:gd name="connsiteY0" fmla="*/ 0 h 418856"/>
                <a:gd name="connsiteX1" fmla="*/ 374539 w 374539"/>
                <a:gd name="connsiteY1" fmla="*/ 97622 h 418856"/>
                <a:gd name="connsiteX2" fmla="*/ 125591 w 374539"/>
                <a:gd name="connsiteY2" fmla="*/ 418856 h 418856"/>
                <a:gd name="connsiteX3" fmla="*/ 99553 w 374539"/>
                <a:gd name="connsiteY3" fmla="*/ 395192 h 418856"/>
                <a:gd name="connsiteX4" fmla="*/ 0 w 374539"/>
                <a:gd name="connsiteY4" fmla="*/ 320748 h 418856"/>
                <a:gd name="connsiteX5" fmla="*/ 248571 w 374539"/>
                <a:gd name="connsiteY5" fmla="*/ 0 h 41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539" h="418856">
                  <a:moveTo>
                    <a:pt x="248571" y="0"/>
                  </a:moveTo>
                  <a:lnTo>
                    <a:pt x="374539" y="97622"/>
                  </a:lnTo>
                  <a:lnTo>
                    <a:pt x="125591" y="418856"/>
                  </a:lnTo>
                  <a:lnTo>
                    <a:pt x="99553" y="395192"/>
                  </a:lnTo>
                  <a:lnTo>
                    <a:pt x="0" y="320748"/>
                  </a:lnTo>
                  <a:lnTo>
                    <a:pt x="2485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56E4ADD4-3DED-49F4-AEE8-2CF9F0172AFD}"/>
                </a:ext>
              </a:extLst>
            </p:cNvPr>
            <p:cNvSpPr/>
            <p:nvPr/>
          </p:nvSpPr>
          <p:spPr>
            <a:xfrm>
              <a:off x="4765791" y="2096027"/>
              <a:ext cx="404830" cy="405259"/>
            </a:xfrm>
            <a:custGeom>
              <a:avLst/>
              <a:gdLst>
                <a:gd name="connsiteX0" fmla="*/ 112817 w 404830"/>
                <a:gd name="connsiteY0" fmla="*/ 0 h 405259"/>
                <a:gd name="connsiteX1" fmla="*/ 404830 w 404830"/>
                <a:gd name="connsiteY1" fmla="*/ 292677 h 405259"/>
                <a:gd name="connsiteX2" fmla="*/ 344628 w 404830"/>
                <a:gd name="connsiteY2" fmla="*/ 347392 h 405259"/>
                <a:gd name="connsiteX3" fmla="*/ 292035 w 404830"/>
                <a:gd name="connsiteY3" fmla="*/ 405259 h 405259"/>
                <a:gd name="connsiteX4" fmla="*/ 0 w 404830"/>
                <a:gd name="connsiteY4" fmla="*/ 112562 h 405259"/>
                <a:gd name="connsiteX5" fmla="*/ 112817 w 404830"/>
                <a:gd name="connsiteY5" fmla="*/ 0 h 4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30" h="405259">
                  <a:moveTo>
                    <a:pt x="112817" y="0"/>
                  </a:moveTo>
                  <a:lnTo>
                    <a:pt x="404830" y="292677"/>
                  </a:lnTo>
                  <a:lnTo>
                    <a:pt x="344628" y="347392"/>
                  </a:lnTo>
                  <a:lnTo>
                    <a:pt x="292035" y="405259"/>
                  </a:lnTo>
                  <a:lnTo>
                    <a:pt x="0" y="112562"/>
                  </a:lnTo>
                  <a:lnTo>
                    <a:pt x="1128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564AED2-23D2-4E88-92A3-5CE5DE89C76A}"/>
                </a:ext>
              </a:extLst>
            </p:cNvPr>
            <p:cNvSpPr/>
            <p:nvPr/>
          </p:nvSpPr>
          <p:spPr>
            <a:xfrm>
              <a:off x="7024019" y="2099151"/>
              <a:ext cx="405314" cy="404773"/>
            </a:xfrm>
            <a:custGeom>
              <a:avLst/>
              <a:gdLst>
                <a:gd name="connsiteX0" fmla="*/ 292785 w 405314"/>
                <a:gd name="connsiteY0" fmla="*/ 0 h 404773"/>
                <a:gd name="connsiteX1" fmla="*/ 405314 w 405314"/>
                <a:gd name="connsiteY1" fmla="*/ 112850 h 404773"/>
                <a:gd name="connsiteX2" fmla="*/ 112555 w 405314"/>
                <a:gd name="connsiteY2" fmla="*/ 404773 h 404773"/>
                <a:gd name="connsiteX3" fmla="*/ 57564 w 405314"/>
                <a:gd name="connsiteY3" fmla="*/ 344268 h 404773"/>
                <a:gd name="connsiteX4" fmla="*/ 0 w 405314"/>
                <a:gd name="connsiteY4" fmla="*/ 291950 h 404773"/>
                <a:gd name="connsiteX5" fmla="*/ 292785 w 405314"/>
                <a:gd name="connsiteY5" fmla="*/ 0 h 4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3">
                  <a:moveTo>
                    <a:pt x="292785" y="0"/>
                  </a:moveTo>
                  <a:lnTo>
                    <a:pt x="405314" y="112850"/>
                  </a:lnTo>
                  <a:lnTo>
                    <a:pt x="112555" y="404773"/>
                  </a:lnTo>
                  <a:lnTo>
                    <a:pt x="57564" y="344268"/>
                  </a:lnTo>
                  <a:lnTo>
                    <a:pt x="0" y="291950"/>
                  </a:lnTo>
                  <a:lnTo>
                    <a:pt x="29278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7C06FC1-2678-4E59-8EE7-A852ECBD0C19}"/>
                </a:ext>
              </a:extLst>
            </p:cNvPr>
            <p:cNvSpPr/>
            <p:nvPr/>
          </p:nvSpPr>
          <p:spPr>
            <a:xfrm>
              <a:off x="4621681" y="2261282"/>
              <a:ext cx="424231" cy="378549"/>
            </a:xfrm>
            <a:custGeom>
              <a:avLst/>
              <a:gdLst>
                <a:gd name="connsiteX0" fmla="*/ 97621 w 424231"/>
                <a:gd name="connsiteY0" fmla="*/ 0 h 378549"/>
                <a:gd name="connsiteX1" fmla="*/ 424231 w 424231"/>
                <a:gd name="connsiteY1" fmla="*/ 253114 h 378549"/>
                <a:gd name="connsiteX2" fmla="*/ 398778 w 424231"/>
                <a:gd name="connsiteY2" fmla="*/ 281118 h 378549"/>
                <a:gd name="connsiteX3" fmla="*/ 325921 w 424231"/>
                <a:gd name="connsiteY3" fmla="*/ 378549 h 378549"/>
                <a:gd name="connsiteX4" fmla="*/ 0 w 424231"/>
                <a:gd name="connsiteY4" fmla="*/ 125968 h 378549"/>
                <a:gd name="connsiteX5" fmla="*/ 97621 w 424231"/>
                <a:gd name="connsiteY5" fmla="*/ 0 h 3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31" h="378549">
                  <a:moveTo>
                    <a:pt x="97621" y="0"/>
                  </a:moveTo>
                  <a:lnTo>
                    <a:pt x="424231" y="253114"/>
                  </a:lnTo>
                  <a:lnTo>
                    <a:pt x="398778" y="281118"/>
                  </a:lnTo>
                  <a:lnTo>
                    <a:pt x="325921" y="378549"/>
                  </a:lnTo>
                  <a:lnTo>
                    <a:pt x="0" y="125968"/>
                  </a:lnTo>
                  <a:lnTo>
                    <a:pt x="9762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CFED8D4-0677-45A0-B6F7-AF0CBB11095F}"/>
                </a:ext>
              </a:extLst>
            </p:cNvPr>
            <p:cNvSpPr/>
            <p:nvPr/>
          </p:nvSpPr>
          <p:spPr>
            <a:xfrm>
              <a:off x="7154736" y="2274015"/>
              <a:ext cx="425118" cy="376110"/>
            </a:xfrm>
            <a:custGeom>
              <a:avLst/>
              <a:gdLst>
                <a:gd name="connsiteX0" fmla="*/ 328661 w 425118"/>
                <a:gd name="connsiteY0" fmla="*/ 0 h 376110"/>
                <a:gd name="connsiteX1" fmla="*/ 425118 w 425118"/>
                <a:gd name="connsiteY1" fmla="*/ 126861 h 376110"/>
                <a:gd name="connsiteX2" fmla="*/ 97303 w 425118"/>
                <a:gd name="connsiteY2" fmla="*/ 376110 h 376110"/>
                <a:gd name="connsiteX3" fmla="*/ 97045 w 425118"/>
                <a:gd name="connsiteY3" fmla="*/ 375686 h 376110"/>
                <a:gd name="connsiteX4" fmla="*/ 16807 w 425118"/>
                <a:gd name="connsiteY4" fmla="*/ 268385 h 376110"/>
                <a:gd name="connsiteX5" fmla="*/ 0 w 425118"/>
                <a:gd name="connsiteY5" fmla="*/ 249892 h 376110"/>
                <a:gd name="connsiteX6" fmla="*/ 328661 w 425118"/>
                <a:gd name="connsiteY6" fmla="*/ 0 h 37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8" h="376110">
                  <a:moveTo>
                    <a:pt x="328661" y="0"/>
                  </a:moveTo>
                  <a:lnTo>
                    <a:pt x="425118" y="126861"/>
                  </a:lnTo>
                  <a:lnTo>
                    <a:pt x="97303" y="376110"/>
                  </a:lnTo>
                  <a:lnTo>
                    <a:pt x="97045" y="375686"/>
                  </a:lnTo>
                  <a:cubicBezTo>
                    <a:pt x="71997" y="338611"/>
                    <a:pt x="45212" y="302805"/>
                    <a:pt x="16807" y="268385"/>
                  </a:cubicBezTo>
                  <a:lnTo>
                    <a:pt x="0" y="249892"/>
                  </a:lnTo>
                  <a:lnTo>
                    <a:pt x="32866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B12D296-A0DF-49E0-ACDD-775BCC66054D}"/>
                </a:ext>
              </a:extLst>
            </p:cNvPr>
            <p:cNvSpPr/>
            <p:nvPr/>
          </p:nvSpPr>
          <p:spPr>
            <a:xfrm>
              <a:off x="4495814" y="2455505"/>
              <a:ext cx="436719" cy="345019"/>
            </a:xfrm>
            <a:custGeom>
              <a:avLst/>
              <a:gdLst>
                <a:gd name="connsiteX0" fmla="*/ 79933 w 436719"/>
                <a:gd name="connsiteY0" fmla="*/ 0 h 345019"/>
                <a:gd name="connsiteX1" fmla="*/ 436719 w 436719"/>
                <a:gd name="connsiteY1" fmla="*/ 206851 h 345019"/>
                <a:gd name="connsiteX2" fmla="*/ 374591 w 436719"/>
                <a:gd name="connsiteY2" fmla="*/ 309117 h 345019"/>
                <a:gd name="connsiteX3" fmla="*/ 357296 w 436719"/>
                <a:gd name="connsiteY3" fmla="*/ 345019 h 345019"/>
                <a:gd name="connsiteX4" fmla="*/ 0 w 436719"/>
                <a:gd name="connsiteY4" fmla="*/ 137872 h 345019"/>
                <a:gd name="connsiteX5" fmla="*/ 79933 w 436719"/>
                <a:gd name="connsiteY5" fmla="*/ 0 h 34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9" h="345019">
                  <a:moveTo>
                    <a:pt x="79933" y="0"/>
                  </a:moveTo>
                  <a:lnTo>
                    <a:pt x="436719" y="206851"/>
                  </a:lnTo>
                  <a:lnTo>
                    <a:pt x="374591" y="309117"/>
                  </a:lnTo>
                  <a:lnTo>
                    <a:pt x="357296" y="345019"/>
                  </a:lnTo>
                  <a:lnTo>
                    <a:pt x="0" y="137872"/>
                  </a:lnTo>
                  <a:lnTo>
                    <a:pt x="7993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F7240802-3374-4523-8A44-CDFEDA69A8C7}"/>
                </a:ext>
              </a:extLst>
            </p:cNvPr>
            <p:cNvSpPr/>
            <p:nvPr/>
          </p:nvSpPr>
          <p:spPr>
            <a:xfrm>
              <a:off x="7262013" y="2460866"/>
              <a:ext cx="437106" cy="344082"/>
            </a:xfrm>
            <a:custGeom>
              <a:avLst/>
              <a:gdLst>
                <a:gd name="connsiteX0" fmla="*/ 357659 w 437106"/>
                <a:gd name="connsiteY0" fmla="*/ 0 h 344082"/>
                <a:gd name="connsiteX1" fmla="*/ 437106 w 437106"/>
                <a:gd name="connsiteY1" fmla="*/ 138151 h 344082"/>
                <a:gd name="connsiteX2" fmla="*/ 79010 w 437106"/>
                <a:gd name="connsiteY2" fmla="*/ 344082 h 344082"/>
                <a:gd name="connsiteX3" fmla="*/ 59584 w 437106"/>
                <a:gd name="connsiteY3" fmla="*/ 303756 h 344082"/>
                <a:gd name="connsiteX4" fmla="*/ 0 w 437106"/>
                <a:gd name="connsiteY4" fmla="*/ 205678 h 344082"/>
                <a:gd name="connsiteX5" fmla="*/ 357659 w 437106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6" h="344082">
                  <a:moveTo>
                    <a:pt x="357659" y="0"/>
                  </a:moveTo>
                  <a:lnTo>
                    <a:pt x="437106" y="138151"/>
                  </a:lnTo>
                  <a:lnTo>
                    <a:pt x="79010" y="344082"/>
                  </a:lnTo>
                  <a:lnTo>
                    <a:pt x="59584" y="303756"/>
                  </a:lnTo>
                  <a:lnTo>
                    <a:pt x="0" y="205678"/>
                  </a:lnTo>
                  <a:lnTo>
                    <a:pt x="3576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15F168-842D-41BE-9E24-0F47C9C1528C}"/>
                </a:ext>
              </a:extLst>
            </p:cNvPr>
            <p:cNvSpPr/>
            <p:nvPr/>
          </p:nvSpPr>
          <p:spPr>
            <a:xfrm>
              <a:off x="4401343" y="2659874"/>
              <a:ext cx="442739" cy="306383"/>
            </a:xfrm>
            <a:custGeom>
              <a:avLst/>
              <a:gdLst>
                <a:gd name="connsiteX0" fmla="*/ 61468 w 442739"/>
                <a:gd name="connsiteY0" fmla="*/ 0 h 306383"/>
                <a:gd name="connsiteX1" fmla="*/ 442739 w 442739"/>
                <a:gd name="connsiteY1" fmla="*/ 159391 h 306383"/>
                <a:gd name="connsiteX2" fmla="*/ 410369 w 442739"/>
                <a:gd name="connsiteY2" fmla="*/ 226588 h 306383"/>
                <a:gd name="connsiteX3" fmla="*/ 381164 w 442739"/>
                <a:gd name="connsiteY3" fmla="*/ 306383 h 306383"/>
                <a:gd name="connsiteX4" fmla="*/ 0 w 442739"/>
                <a:gd name="connsiteY4" fmla="*/ 147036 h 306383"/>
                <a:gd name="connsiteX5" fmla="*/ 61468 w 442739"/>
                <a:gd name="connsiteY5" fmla="*/ 0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9" h="306383">
                  <a:moveTo>
                    <a:pt x="61468" y="0"/>
                  </a:moveTo>
                  <a:lnTo>
                    <a:pt x="442739" y="159391"/>
                  </a:lnTo>
                  <a:lnTo>
                    <a:pt x="410369" y="226588"/>
                  </a:lnTo>
                  <a:lnTo>
                    <a:pt x="381164" y="306383"/>
                  </a:lnTo>
                  <a:lnTo>
                    <a:pt x="0" y="147036"/>
                  </a:lnTo>
                  <a:lnTo>
                    <a:pt x="6146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0F88958-29AB-4CEC-BC22-D361AC46BE1E}"/>
                </a:ext>
              </a:extLst>
            </p:cNvPr>
            <p:cNvSpPr/>
            <p:nvPr/>
          </p:nvSpPr>
          <p:spPr>
            <a:xfrm>
              <a:off x="7352739" y="2672921"/>
              <a:ext cx="442825" cy="303756"/>
            </a:xfrm>
            <a:custGeom>
              <a:avLst/>
              <a:gdLst>
                <a:gd name="connsiteX0" fmla="*/ 382531 w 442825"/>
                <a:gd name="connsiteY0" fmla="*/ 0 h 303756"/>
                <a:gd name="connsiteX1" fmla="*/ 442825 w 442825"/>
                <a:gd name="connsiteY1" fmla="*/ 147522 h 303756"/>
                <a:gd name="connsiteX2" fmla="*/ 60570 w 442825"/>
                <a:gd name="connsiteY2" fmla="*/ 303756 h 303756"/>
                <a:gd name="connsiteX3" fmla="*/ 27551 w 442825"/>
                <a:gd name="connsiteY3" fmla="*/ 213541 h 303756"/>
                <a:gd name="connsiteX4" fmla="*/ 0 w 442825"/>
                <a:gd name="connsiteY4" fmla="*/ 156348 h 303756"/>
                <a:gd name="connsiteX5" fmla="*/ 382531 w 442825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5" h="303756">
                  <a:moveTo>
                    <a:pt x="382531" y="0"/>
                  </a:moveTo>
                  <a:lnTo>
                    <a:pt x="442825" y="147522"/>
                  </a:lnTo>
                  <a:lnTo>
                    <a:pt x="60570" y="303756"/>
                  </a:lnTo>
                  <a:lnTo>
                    <a:pt x="27551" y="213541"/>
                  </a:lnTo>
                  <a:lnTo>
                    <a:pt x="0" y="156348"/>
                  </a:lnTo>
                  <a:lnTo>
                    <a:pt x="38253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50434F0-D0FB-4629-B960-E94384472E0E}"/>
                </a:ext>
              </a:extLst>
            </p:cNvPr>
            <p:cNvSpPr/>
            <p:nvPr/>
          </p:nvSpPr>
          <p:spPr>
            <a:xfrm>
              <a:off x="4333467" y="2884768"/>
              <a:ext cx="439744" cy="260617"/>
            </a:xfrm>
            <a:custGeom>
              <a:avLst/>
              <a:gdLst>
                <a:gd name="connsiteX0" fmla="*/ 41291 w 439744"/>
                <a:gd name="connsiteY0" fmla="*/ 0 h 260617"/>
                <a:gd name="connsiteX1" fmla="*/ 439744 w 439744"/>
                <a:gd name="connsiteY1" fmla="*/ 106887 h 260617"/>
                <a:gd name="connsiteX2" fmla="*/ 431375 w 439744"/>
                <a:gd name="connsiteY2" fmla="*/ 129753 h 260617"/>
                <a:gd name="connsiteX3" fmla="*/ 397727 w 439744"/>
                <a:gd name="connsiteY3" fmla="*/ 260617 h 260617"/>
                <a:gd name="connsiteX4" fmla="*/ 0 w 439744"/>
                <a:gd name="connsiteY4" fmla="*/ 153925 h 260617"/>
                <a:gd name="connsiteX5" fmla="*/ 41291 w 439744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4" h="260617">
                  <a:moveTo>
                    <a:pt x="41291" y="0"/>
                  </a:moveTo>
                  <a:lnTo>
                    <a:pt x="439744" y="106887"/>
                  </a:lnTo>
                  <a:lnTo>
                    <a:pt x="431375" y="129753"/>
                  </a:lnTo>
                  <a:lnTo>
                    <a:pt x="397727" y="260617"/>
                  </a:lnTo>
                  <a:lnTo>
                    <a:pt x="0" y="153925"/>
                  </a:lnTo>
                  <a:lnTo>
                    <a:pt x="412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92333C26-430B-4C89-9751-69041B673D77}"/>
                </a:ext>
              </a:extLst>
            </p:cNvPr>
            <p:cNvSpPr/>
            <p:nvPr/>
          </p:nvSpPr>
          <p:spPr>
            <a:xfrm>
              <a:off x="7420482" y="2890834"/>
              <a:ext cx="439415" cy="259352"/>
            </a:xfrm>
            <a:custGeom>
              <a:avLst/>
              <a:gdLst>
                <a:gd name="connsiteX0" fmla="*/ 398666 w 439415"/>
                <a:gd name="connsiteY0" fmla="*/ 0 h 259352"/>
                <a:gd name="connsiteX1" fmla="*/ 439415 w 439415"/>
                <a:gd name="connsiteY1" fmla="*/ 154069 h 259352"/>
                <a:gd name="connsiteX2" fmla="*/ 41343 w 439415"/>
                <a:gd name="connsiteY2" fmla="*/ 259352 h 259352"/>
                <a:gd name="connsiteX3" fmla="*/ 41024 w 439415"/>
                <a:gd name="connsiteY3" fmla="*/ 257263 h 259352"/>
                <a:gd name="connsiteX4" fmla="*/ 6678 w 439415"/>
                <a:gd name="connsiteY4" fmla="*/ 123687 h 259352"/>
                <a:gd name="connsiteX5" fmla="*/ 0 w 439415"/>
                <a:gd name="connsiteY5" fmla="*/ 105440 h 259352"/>
                <a:gd name="connsiteX6" fmla="*/ 398666 w 439415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5" h="259352">
                  <a:moveTo>
                    <a:pt x="398666" y="0"/>
                  </a:moveTo>
                  <a:lnTo>
                    <a:pt x="439415" y="154069"/>
                  </a:lnTo>
                  <a:lnTo>
                    <a:pt x="41343" y="259352"/>
                  </a:lnTo>
                  <a:lnTo>
                    <a:pt x="41024" y="257263"/>
                  </a:lnTo>
                  <a:cubicBezTo>
                    <a:pt x="31741" y="211896"/>
                    <a:pt x="20254" y="167332"/>
                    <a:pt x="6678" y="123687"/>
                  </a:cubicBezTo>
                  <a:lnTo>
                    <a:pt x="0" y="105440"/>
                  </a:lnTo>
                  <a:lnTo>
                    <a:pt x="39866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B35DFEB-9793-4A31-887A-9C01E81191ED}"/>
                </a:ext>
              </a:extLst>
            </p:cNvPr>
            <p:cNvSpPr/>
            <p:nvPr/>
          </p:nvSpPr>
          <p:spPr>
            <a:xfrm>
              <a:off x="4298032" y="3109287"/>
              <a:ext cx="429985" cy="213103"/>
            </a:xfrm>
            <a:custGeom>
              <a:avLst/>
              <a:gdLst>
                <a:gd name="connsiteX0" fmla="*/ 21273 w 429985"/>
                <a:gd name="connsiteY0" fmla="*/ 0 h 213103"/>
                <a:gd name="connsiteX1" fmla="*/ 429985 w 429985"/>
                <a:gd name="connsiteY1" fmla="*/ 55051 h 213103"/>
                <a:gd name="connsiteX2" fmla="*/ 411342 w 429985"/>
                <a:gd name="connsiteY2" fmla="*/ 177204 h 213103"/>
                <a:gd name="connsiteX3" fmla="*/ 409530 w 429985"/>
                <a:gd name="connsiteY3" fmla="*/ 213103 h 213103"/>
                <a:gd name="connsiteX4" fmla="*/ 0 w 429985"/>
                <a:gd name="connsiteY4" fmla="*/ 157941 h 213103"/>
                <a:gd name="connsiteX5" fmla="*/ 21273 w 429985"/>
                <a:gd name="connsiteY5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5" h="213103">
                  <a:moveTo>
                    <a:pt x="21273" y="0"/>
                  </a:moveTo>
                  <a:lnTo>
                    <a:pt x="429985" y="55051"/>
                  </a:lnTo>
                  <a:lnTo>
                    <a:pt x="411342" y="177204"/>
                  </a:lnTo>
                  <a:lnTo>
                    <a:pt x="409530" y="213103"/>
                  </a:lnTo>
                  <a:lnTo>
                    <a:pt x="0" y="157941"/>
                  </a:lnTo>
                  <a:lnTo>
                    <a:pt x="2127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AC40BF3-F37B-4AA0-A488-92A79351CF17}"/>
                </a:ext>
              </a:extLst>
            </p:cNvPr>
            <p:cNvSpPr/>
            <p:nvPr/>
          </p:nvSpPr>
          <p:spPr>
            <a:xfrm>
              <a:off x="7465919" y="3125669"/>
              <a:ext cx="429463" cy="209551"/>
            </a:xfrm>
            <a:custGeom>
              <a:avLst/>
              <a:gdLst>
                <a:gd name="connsiteX0" fmla="*/ 409646 w 429463"/>
                <a:gd name="connsiteY0" fmla="*/ 0 h 209551"/>
                <a:gd name="connsiteX1" fmla="*/ 429463 w 429463"/>
                <a:gd name="connsiteY1" fmla="*/ 158131 h 209551"/>
                <a:gd name="connsiteX2" fmla="*/ 19170 w 429463"/>
                <a:gd name="connsiteY2" fmla="*/ 209551 h 209551"/>
                <a:gd name="connsiteX3" fmla="*/ 16709 w 429463"/>
                <a:gd name="connsiteY3" fmla="*/ 160822 h 209551"/>
                <a:gd name="connsiteX4" fmla="*/ 0 w 429463"/>
                <a:gd name="connsiteY4" fmla="*/ 51339 h 209551"/>
                <a:gd name="connsiteX5" fmla="*/ 409646 w 429463"/>
                <a:gd name="connsiteY5" fmla="*/ 0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3" h="209551">
                  <a:moveTo>
                    <a:pt x="409646" y="0"/>
                  </a:moveTo>
                  <a:lnTo>
                    <a:pt x="429463" y="158131"/>
                  </a:lnTo>
                  <a:lnTo>
                    <a:pt x="19170" y="209551"/>
                  </a:lnTo>
                  <a:lnTo>
                    <a:pt x="16709" y="160822"/>
                  </a:lnTo>
                  <a:lnTo>
                    <a:pt x="0" y="51339"/>
                  </a:lnTo>
                  <a:lnTo>
                    <a:pt x="40964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D8FCF9C-66A1-42D3-8552-710DAA0FFDCB}"/>
                </a:ext>
              </a:extLst>
            </p:cNvPr>
            <p:cNvSpPr/>
            <p:nvPr/>
          </p:nvSpPr>
          <p:spPr>
            <a:xfrm>
              <a:off x="4292527" y="3349316"/>
              <a:ext cx="413675" cy="159367"/>
            </a:xfrm>
            <a:custGeom>
              <a:avLst/>
              <a:gdLst>
                <a:gd name="connsiteX0" fmla="*/ 1 w 413675"/>
                <a:gd name="connsiteY0" fmla="*/ 0 h 159367"/>
                <a:gd name="connsiteX1" fmla="*/ 413675 w 413675"/>
                <a:gd name="connsiteY1" fmla="*/ 1 h 159367"/>
                <a:gd name="connsiteX2" fmla="*/ 409651 w 413675"/>
                <a:gd name="connsiteY2" fmla="*/ 79685 h 159367"/>
                <a:gd name="connsiteX3" fmla="*/ 413675 w 413675"/>
                <a:gd name="connsiteY3" fmla="*/ 159367 h 159367"/>
                <a:gd name="connsiteX4" fmla="*/ 0 w 413675"/>
                <a:gd name="connsiteY4" fmla="*/ 159367 h 159367"/>
                <a:gd name="connsiteX5" fmla="*/ 1 w 413675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5" h="159367">
                  <a:moveTo>
                    <a:pt x="1" y="0"/>
                  </a:moveTo>
                  <a:lnTo>
                    <a:pt x="413675" y="1"/>
                  </a:lnTo>
                  <a:lnTo>
                    <a:pt x="409651" y="79685"/>
                  </a:lnTo>
                  <a:lnTo>
                    <a:pt x="413675" y="159367"/>
                  </a:lnTo>
                  <a:lnTo>
                    <a:pt x="0" y="15936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EAB8C52A-1852-47AF-AB8B-CCF545F28751}"/>
                </a:ext>
              </a:extLst>
            </p:cNvPr>
            <p:cNvSpPr/>
            <p:nvPr/>
          </p:nvSpPr>
          <p:spPr>
            <a:xfrm>
              <a:off x="7485801" y="3349316"/>
              <a:ext cx="413671" cy="159367"/>
            </a:xfrm>
            <a:custGeom>
              <a:avLst/>
              <a:gdLst>
                <a:gd name="connsiteX0" fmla="*/ 413671 w 413671"/>
                <a:gd name="connsiteY0" fmla="*/ 0 h 159367"/>
                <a:gd name="connsiteX1" fmla="*/ 413671 w 413671"/>
                <a:gd name="connsiteY1" fmla="*/ 159367 h 159367"/>
                <a:gd name="connsiteX2" fmla="*/ 0 w 413671"/>
                <a:gd name="connsiteY2" fmla="*/ 159367 h 159367"/>
                <a:gd name="connsiteX3" fmla="*/ 4023 w 413671"/>
                <a:gd name="connsiteY3" fmla="*/ 79685 h 159367"/>
                <a:gd name="connsiteX4" fmla="*/ 0 w 413671"/>
                <a:gd name="connsiteY4" fmla="*/ 1 h 159367"/>
                <a:gd name="connsiteX5" fmla="*/ 413671 w 413671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1" h="159367">
                  <a:moveTo>
                    <a:pt x="413671" y="0"/>
                  </a:moveTo>
                  <a:lnTo>
                    <a:pt x="413671" y="159367"/>
                  </a:lnTo>
                  <a:lnTo>
                    <a:pt x="0" y="159367"/>
                  </a:lnTo>
                  <a:lnTo>
                    <a:pt x="4023" y="79685"/>
                  </a:lnTo>
                  <a:lnTo>
                    <a:pt x="0" y="1"/>
                  </a:lnTo>
                  <a:lnTo>
                    <a:pt x="4136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263ABF8-12E1-423F-9C0D-BA5C43EAEE31}"/>
                </a:ext>
              </a:extLst>
            </p:cNvPr>
            <p:cNvSpPr/>
            <p:nvPr/>
          </p:nvSpPr>
          <p:spPr>
            <a:xfrm>
              <a:off x="4296617" y="3522780"/>
              <a:ext cx="429466" cy="209550"/>
            </a:xfrm>
            <a:custGeom>
              <a:avLst/>
              <a:gdLst>
                <a:gd name="connsiteX0" fmla="*/ 410297 w 429466"/>
                <a:gd name="connsiteY0" fmla="*/ 0 h 209550"/>
                <a:gd name="connsiteX1" fmla="*/ 412757 w 429466"/>
                <a:gd name="connsiteY1" fmla="*/ 48731 h 209550"/>
                <a:gd name="connsiteX2" fmla="*/ 429466 w 429466"/>
                <a:gd name="connsiteY2" fmla="*/ 158211 h 209550"/>
                <a:gd name="connsiteX3" fmla="*/ 19818 w 429466"/>
                <a:gd name="connsiteY3" fmla="*/ 209550 h 209550"/>
                <a:gd name="connsiteX4" fmla="*/ 0 w 429466"/>
                <a:gd name="connsiteY4" fmla="*/ 51420 h 209550"/>
                <a:gd name="connsiteX5" fmla="*/ 410297 w 429466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6" h="209550">
                  <a:moveTo>
                    <a:pt x="410297" y="0"/>
                  </a:moveTo>
                  <a:lnTo>
                    <a:pt x="412757" y="48731"/>
                  </a:lnTo>
                  <a:lnTo>
                    <a:pt x="429466" y="158211"/>
                  </a:lnTo>
                  <a:lnTo>
                    <a:pt x="19818" y="209550"/>
                  </a:lnTo>
                  <a:lnTo>
                    <a:pt x="0" y="51420"/>
                  </a:lnTo>
                  <a:lnTo>
                    <a:pt x="4102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278496D-2205-4FA9-B044-41B8407FEF70}"/>
                </a:ext>
              </a:extLst>
            </p:cNvPr>
            <p:cNvSpPr/>
            <p:nvPr/>
          </p:nvSpPr>
          <p:spPr>
            <a:xfrm>
              <a:off x="7463985" y="3535610"/>
              <a:ext cx="429983" cy="213102"/>
            </a:xfrm>
            <a:custGeom>
              <a:avLst/>
              <a:gdLst>
                <a:gd name="connsiteX0" fmla="*/ 20456 w 429983"/>
                <a:gd name="connsiteY0" fmla="*/ 0 h 213102"/>
                <a:gd name="connsiteX1" fmla="*/ 429983 w 429983"/>
                <a:gd name="connsiteY1" fmla="*/ 55161 h 213102"/>
                <a:gd name="connsiteX2" fmla="*/ 408710 w 429983"/>
                <a:gd name="connsiteY2" fmla="*/ 213102 h 213102"/>
                <a:gd name="connsiteX3" fmla="*/ 0 w 429983"/>
                <a:gd name="connsiteY3" fmla="*/ 158051 h 213102"/>
                <a:gd name="connsiteX4" fmla="*/ 18643 w 429983"/>
                <a:gd name="connsiteY4" fmla="*/ 35901 h 213102"/>
                <a:gd name="connsiteX5" fmla="*/ 20456 w 429983"/>
                <a:gd name="connsiteY5" fmla="*/ 0 h 2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3" h="213102">
                  <a:moveTo>
                    <a:pt x="20456" y="0"/>
                  </a:moveTo>
                  <a:lnTo>
                    <a:pt x="429983" y="55161"/>
                  </a:lnTo>
                  <a:lnTo>
                    <a:pt x="408710" y="213102"/>
                  </a:lnTo>
                  <a:lnTo>
                    <a:pt x="0" y="158051"/>
                  </a:lnTo>
                  <a:lnTo>
                    <a:pt x="18643" y="35901"/>
                  </a:lnTo>
                  <a:lnTo>
                    <a:pt x="2045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18089A-A67D-46C7-A8BE-B35E1A4656E8}"/>
                </a:ext>
              </a:extLst>
            </p:cNvPr>
            <p:cNvSpPr/>
            <p:nvPr/>
          </p:nvSpPr>
          <p:spPr>
            <a:xfrm>
              <a:off x="4332103" y="3707813"/>
              <a:ext cx="439417" cy="259352"/>
            </a:xfrm>
            <a:custGeom>
              <a:avLst/>
              <a:gdLst>
                <a:gd name="connsiteX0" fmla="*/ 398074 w 439417"/>
                <a:gd name="connsiteY0" fmla="*/ 0 h 259352"/>
                <a:gd name="connsiteX1" fmla="*/ 398393 w 439417"/>
                <a:gd name="connsiteY1" fmla="*/ 2092 h 259352"/>
                <a:gd name="connsiteX2" fmla="*/ 432739 w 439417"/>
                <a:gd name="connsiteY2" fmla="*/ 135668 h 259352"/>
                <a:gd name="connsiteX3" fmla="*/ 439417 w 439417"/>
                <a:gd name="connsiteY3" fmla="*/ 153912 h 259352"/>
                <a:gd name="connsiteX4" fmla="*/ 40749 w 439417"/>
                <a:gd name="connsiteY4" fmla="*/ 259352 h 259352"/>
                <a:gd name="connsiteX5" fmla="*/ 0 w 439417"/>
                <a:gd name="connsiteY5" fmla="*/ 105283 h 259352"/>
                <a:gd name="connsiteX6" fmla="*/ 398074 w 439417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7" h="259352">
                  <a:moveTo>
                    <a:pt x="398074" y="0"/>
                  </a:moveTo>
                  <a:lnTo>
                    <a:pt x="398393" y="2092"/>
                  </a:lnTo>
                  <a:cubicBezTo>
                    <a:pt x="407676" y="47459"/>
                    <a:pt x="419164" y="92024"/>
                    <a:pt x="432739" y="135668"/>
                  </a:cubicBezTo>
                  <a:lnTo>
                    <a:pt x="439417" y="153912"/>
                  </a:lnTo>
                  <a:lnTo>
                    <a:pt x="40749" y="259352"/>
                  </a:lnTo>
                  <a:lnTo>
                    <a:pt x="0" y="105283"/>
                  </a:lnTo>
                  <a:lnTo>
                    <a:pt x="39807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32913B2-F518-450E-B997-AD924B9D58ED}"/>
                </a:ext>
              </a:extLst>
            </p:cNvPr>
            <p:cNvSpPr/>
            <p:nvPr/>
          </p:nvSpPr>
          <p:spPr>
            <a:xfrm>
              <a:off x="7418792" y="3712615"/>
              <a:ext cx="439741" cy="260617"/>
            </a:xfrm>
            <a:custGeom>
              <a:avLst/>
              <a:gdLst>
                <a:gd name="connsiteX0" fmla="*/ 42017 w 439741"/>
                <a:gd name="connsiteY0" fmla="*/ 0 h 260617"/>
                <a:gd name="connsiteX1" fmla="*/ 439741 w 439741"/>
                <a:gd name="connsiteY1" fmla="*/ 106691 h 260617"/>
                <a:gd name="connsiteX2" fmla="*/ 398450 w 439741"/>
                <a:gd name="connsiteY2" fmla="*/ 260617 h 260617"/>
                <a:gd name="connsiteX3" fmla="*/ 0 w 439741"/>
                <a:gd name="connsiteY3" fmla="*/ 153731 h 260617"/>
                <a:gd name="connsiteX4" fmla="*/ 8368 w 439741"/>
                <a:gd name="connsiteY4" fmla="*/ 130866 h 260617"/>
                <a:gd name="connsiteX5" fmla="*/ 42017 w 439741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1" h="260617">
                  <a:moveTo>
                    <a:pt x="42017" y="0"/>
                  </a:moveTo>
                  <a:lnTo>
                    <a:pt x="439741" y="106691"/>
                  </a:lnTo>
                  <a:lnTo>
                    <a:pt x="398450" y="260617"/>
                  </a:lnTo>
                  <a:lnTo>
                    <a:pt x="0" y="153731"/>
                  </a:lnTo>
                  <a:lnTo>
                    <a:pt x="8368" y="130866"/>
                  </a:lnTo>
                  <a:lnTo>
                    <a:pt x="420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8C21DDB-90CB-4C04-A6D7-E0F41F691375}"/>
                </a:ext>
              </a:extLst>
            </p:cNvPr>
            <p:cNvSpPr/>
            <p:nvPr/>
          </p:nvSpPr>
          <p:spPr>
            <a:xfrm>
              <a:off x="4396435" y="3881322"/>
              <a:ext cx="442827" cy="303756"/>
            </a:xfrm>
            <a:custGeom>
              <a:avLst/>
              <a:gdLst>
                <a:gd name="connsiteX0" fmla="*/ 382257 w 442827"/>
                <a:gd name="connsiteY0" fmla="*/ 0 h 303756"/>
                <a:gd name="connsiteX1" fmla="*/ 415277 w 442827"/>
                <a:gd name="connsiteY1" fmla="*/ 90218 h 303756"/>
                <a:gd name="connsiteX2" fmla="*/ 442827 w 442827"/>
                <a:gd name="connsiteY2" fmla="*/ 147409 h 303756"/>
                <a:gd name="connsiteX3" fmla="*/ 60295 w 442827"/>
                <a:gd name="connsiteY3" fmla="*/ 303756 h 303756"/>
                <a:gd name="connsiteX4" fmla="*/ 0 w 442827"/>
                <a:gd name="connsiteY4" fmla="*/ 156235 h 303756"/>
                <a:gd name="connsiteX5" fmla="*/ 382257 w 442827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7" h="303756">
                  <a:moveTo>
                    <a:pt x="382257" y="0"/>
                  </a:moveTo>
                  <a:lnTo>
                    <a:pt x="415277" y="90218"/>
                  </a:lnTo>
                  <a:lnTo>
                    <a:pt x="442827" y="147409"/>
                  </a:lnTo>
                  <a:lnTo>
                    <a:pt x="60295" y="303756"/>
                  </a:lnTo>
                  <a:lnTo>
                    <a:pt x="0" y="156235"/>
                  </a:lnTo>
                  <a:lnTo>
                    <a:pt x="3822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2C5C376-6A48-4CFB-B184-0DA926D215CB}"/>
                </a:ext>
              </a:extLst>
            </p:cNvPr>
            <p:cNvSpPr/>
            <p:nvPr/>
          </p:nvSpPr>
          <p:spPr>
            <a:xfrm>
              <a:off x="7347921" y="3891744"/>
              <a:ext cx="442736" cy="306382"/>
            </a:xfrm>
            <a:custGeom>
              <a:avLst/>
              <a:gdLst>
                <a:gd name="connsiteX0" fmla="*/ 61575 w 442736"/>
                <a:gd name="connsiteY0" fmla="*/ 0 h 306382"/>
                <a:gd name="connsiteX1" fmla="*/ 442736 w 442736"/>
                <a:gd name="connsiteY1" fmla="*/ 159346 h 306382"/>
                <a:gd name="connsiteX2" fmla="*/ 381268 w 442736"/>
                <a:gd name="connsiteY2" fmla="*/ 306382 h 306382"/>
                <a:gd name="connsiteX3" fmla="*/ 0 w 442736"/>
                <a:gd name="connsiteY3" fmla="*/ 146992 h 306382"/>
                <a:gd name="connsiteX4" fmla="*/ 32369 w 442736"/>
                <a:gd name="connsiteY4" fmla="*/ 79796 h 306382"/>
                <a:gd name="connsiteX5" fmla="*/ 61575 w 442736"/>
                <a:gd name="connsiteY5" fmla="*/ 0 h 3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6" h="306382">
                  <a:moveTo>
                    <a:pt x="61575" y="0"/>
                  </a:moveTo>
                  <a:lnTo>
                    <a:pt x="442736" y="159346"/>
                  </a:lnTo>
                  <a:lnTo>
                    <a:pt x="381268" y="306382"/>
                  </a:lnTo>
                  <a:lnTo>
                    <a:pt x="0" y="146992"/>
                  </a:lnTo>
                  <a:lnTo>
                    <a:pt x="32369" y="79796"/>
                  </a:lnTo>
                  <a:lnTo>
                    <a:pt x="6157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70F7E0D-F3E8-4347-A2E7-2337CC4BFFCE}"/>
                </a:ext>
              </a:extLst>
            </p:cNvPr>
            <p:cNvSpPr/>
            <p:nvPr/>
          </p:nvSpPr>
          <p:spPr>
            <a:xfrm>
              <a:off x="4492880" y="4053051"/>
              <a:ext cx="437107" cy="344082"/>
            </a:xfrm>
            <a:custGeom>
              <a:avLst/>
              <a:gdLst>
                <a:gd name="connsiteX0" fmla="*/ 358098 w 437107"/>
                <a:gd name="connsiteY0" fmla="*/ 0 h 344082"/>
                <a:gd name="connsiteX1" fmla="*/ 377525 w 437107"/>
                <a:gd name="connsiteY1" fmla="*/ 40329 h 344082"/>
                <a:gd name="connsiteX2" fmla="*/ 437107 w 437107"/>
                <a:gd name="connsiteY2" fmla="*/ 138404 h 344082"/>
                <a:gd name="connsiteX3" fmla="*/ 79448 w 437107"/>
                <a:gd name="connsiteY3" fmla="*/ 344082 h 344082"/>
                <a:gd name="connsiteX4" fmla="*/ 0 w 437107"/>
                <a:gd name="connsiteY4" fmla="*/ 205931 h 344082"/>
                <a:gd name="connsiteX5" fmla="*/ 358098 w 437107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7" h="344082">
                  <a:moveTo>
                    <a:pt x="358098" y="0"/>
                  </a:moveTo>
                  <a:lnTo>
                    <a:pt x="377525" y="40329"/>
                  </a:lnTo>
                  <a:lnTo>
                    <a:pt x="437107" y="138404"/>
                  </a:lnTo>
                  <a:lnTo>
                    <a:pt x="79448" y="344082"/>
                  </a:lnTo>
                  <a:lnTo>
                    <a:pt x="0" y="205931"/>
                  </a:lnTo>
                  <a:lnTo>
                    <a:pt x="35809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D5A2FB0-2B08-42DB-B261-EE415D69C6BF}"/>
                </a:ext>
              </a:extLst>
            </p:cNvPr>
            <p:cNvSpPr/>
            <p:nvPr/>
          </p:nvSpPr>
          <p:spPr>
            <a:xfrm>
              <a:off x="7259470" y="4057477"/>
              <a:ext cx="436716" cy="345018"/>
            </a:xfrm>
            <a:custGeom>
              <a:avLst/>
              <a:gdLst>
                <a:gd name="connsiteX0" fmla="*/ 79422 w 436716"/>
                <a:gd name="connsiteY0" fmla="*/ 0 h 345018"/>
                <a:gd name="connsiteX1" fmla="*/ 436716 w 436716"/>
                <a:gd name="connsiteY1" fmla="*/ 207146 h 345018"/>
                <a:gd name="connsiteX2" fmla="*/ 356783 w 436716"/>
                <a:gd name="connsiteY2" fmla="*/ 345018 h 345018"/>
                <a:gd name="connsiteX3" fmla="*/ 0 w 436716"/>
                <a:gd name="connsiteY3" fmla="*/ 138168 h 345018"/>
                <a:gd name="connsiteX4" fmla="*/ 62127 w 436716"/>
                <a:gd name="connsiteY4" fmla="*/ 35903 h 345018"/>
                <a:gd name="connsiteX5" fmla="*/ 79422 w 436716"/>
                <a:gd name="connsiteY5" fmla="*/ 0 h 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6" h="345018">
                  <a:moveTo>
                    <a:pt x="79422" y="0"/>
                  </a:moveTo>
                  <a:lnTo>
                    <a:pt x="436716" y="207146"/>
                  </a:lnTo>
                  <a:lnTo>
                    <a:pt x="356783" y="345018"/>
                  </a:lnTo>
                  <a:lnTo>
                    <a:pt x="0" y="138168"/>
                  </a:lnTo>
                  <a:lnTo>
                    <a:pt x="62127" y="35903"/>
                  </a:lnTo>
                  <a:lnTo>
                    <a:pt x="7942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183D61-D261-4D88-8841-E743227EC650}"/>
                </a:ext>
              </a:extLst>
            </p:cNvPr>
            <p:cNvSpPr/>
            <p:nvPr/>
          </p:nvSpPr>
          <p:spPr>
            <a:xfrm>
              <a:off x="4612146" y="4207874"/>
              <a:ext cx="425119" cy="376111"/>
            </a:xfrm>
            <a:custGeom>
              <a:avLst/>
              <a:gdLst>
                <a:gd name="connsiteX0" fmla="*/ 327816 w 425119"/>
                <a:gd name="connsiteY0" fmla="*/ 0 h 376111"/>
                <a:gd name="connsiteX1" fmla="*/ 328075 w 425119"/>
                <a:gd name="connsiteY1" fmla="*/ 427 h 376111"/>
                <a:gd name="connsiteX2" fmla="*/ 408313 w 425119"/>
                <a:gd name="connsiteY2" fmla="*/ 107728 h 376111"/>
                <a:gd name="connsiteX3" fmla="*/ 425119 w 425119"/>
                <a:gd name="connsiteY3" fmla="*/ 126219 h 376111"/>
                <a:gd name="connsiteX4" fmla="*/ 96457 w 425119"/>
                <a:gd name="connsiteY4" fmla="*/ 376111 h 376111"/>
                <a:gd name="connsiteX5" fmla="*/ 0 w 425119"/>
                <a:gd name="connsiteY5" fmla="*/ 249250 h 376111"/>
                <a:gd name="connsiteX6" fmla="*/ 327816 w 425119"/>
                <a:gd name="connsiteY6" fmla="*/ 0 h 37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9" h="376111">
                  <a:moveTo>
                    <a:pt x="327816" y="0"/>
                  </a:moveTo>
                  <a:lnTo>
                    <a:pt x="328075" y="427"/>
                  </a:lnTo>
                  <a:cubicBezTo>
                    <a:pt x="353123" y="37503"/>
                    <a:pt x="379908" y="73309"/>
                    <a:pt x="408313" y="107728"/>
                  </a:cubicBezTo>
                  <a:lnTo>
                    <a:pt x="425119" y="126219"/>
                  </a:lnTo>
                  <a:lnTo>
                    <a:pt x="96457" y="376111"/>
                  </a:lnTo>
                  <a:lnTo>
                    <a:pt x="0" y="249250"/>
                  </a:lnTo>
                  <a:lnTo>
                    <a:pt x="32781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D7D7682-D936-4360-8D28-2F7CB2A69CB0}"/>
                </a:ext>
              </a:extLst>
            </p:cNvPr>
            <p:cNvSpPr/>
            <p:nvPr/>
          </p:nvSpPr>
          <p:spPr>
            <a:xfrm>
              <a:off x="7146092" y="4218171"/>
              <a:ext cx="424227" cy="378547"/>
            </a:xfrm>
            <a:custGeom>
              <a:avLst/>
              <a:gdLst>
                <a:gd name="connsiteX0" fmla="*/ 98309 w 424227"/>
                <a:gd name="connsiteY0" fmla="*/ 0 h 378547"/>
                <a:gd name="connsiteX1" fmla="*/ 424227 w 424227"/>
                <a:gd name="connsiteY1" fmla="*/ 252579 h 378547"/>
                <a:gd name="connsiteX2" fmla="*/ 326606 w 424227"/>
                <a:gd name="connsiteY2" fmla="*/ 378547 h 378547"/>
                <a:gd name="connsiteX3" fmla="*/ 0 w 424227"/>
                <a:gd name="connsiteY3" fmla="*/ 125435 h 378547"/>
                <a:gd name="connsiteX4" fmla="*/ 25451 w 424227"/>
                <a:gd name="connsiteY4" fmla="*/ 97431 h 378547"/>
                <a:gd name="connsiteX5" fmla="*/ 98309 w 424227"/>
                <a:gd name="connsiteY5" fmla="*/ 0 h 37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27" h="378547">
                  <a:moveTo>
                    <a:pt x="98309" y="0"/>
                  </a:moveTo>
                  <a:lnTo>
                    <a:pt x="424227" y="252579"/>
                  </a:lnTo>
                  <a:lnTo>
                    <a:pt x="326606" y="378547"/>
                  </a:lnTo>
                  <a:lnTo>
                    <a:pt x="0" y="125435"/>
                  </a:lnTo>
                  <a:lnTo>
                    <a:pt x="25451" y="97431"/>
                  </a:lnTo>
                  <a:lnTo>
                    <a:pt x="9830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303D72D-E672-41C4-BB69-1FFAC3E15A64}"/>
                </a:ext>
              </a:extLst>
            </p:cNvPr>
            <p:cNvSpPr/>
            <p:nvPr/>
          </p:nvSpPr>
          <p:spPr>
            <a:xfrm>
              <a:off x="4762667" y="4354075"/>
              <a:ext cx="405314" cy="404774"/>
            </a:xfrm>
            <a:custGeom>
              <a:avLst/>
              <a:gdLst>
                <a:gd name="connsiteX0" fmla="*/ 292759 w 405314"/>
                <a:gd name="connsiteY0" fmla="*/ 0 h 404774"/>
                <a:gd name="connsiteX1" fmla="*/ 347752 w 405314"/>
                <a:gd name="connsiteY1" fmla="*/ 60508 h 404774"/>
                <a:gd name="connsiteX2" fmla="*/ 405314 w 405314"/>
                <a:gd name="connsiteY2" fmla="*/ 112824 h 404774"/>
                <a:gd name="connsiteX3" fmla="*/ 112529 w 405314"/>
                <a:gd name="connsiteY3" fmla="*/ 404774 h 404774"/>
                <a:gd name="connsiteX4" fmla="*/ 0 w 405314"/>
                <a:gd name="connsiteY4" fmla="*/ 291923 h 404774"/>
                <a:gd name="connsiteX5" fmla="*/ 292759 w 405314"/>
                <a:gd name="connsiteY5" fmla="*/ 0 h 4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4">
                  <a:moveTo>
                    <a:pt x="292759" y="0"/>
                  </a:moveTo>
                  <a:lnTo>
                    <a:pt x="347752" y="60508"/>
                  </a:lnTo>
                  <a:lnTo>
                    <a:pt x="405314" y="112824"/>
                  </a:lnTo>
                  <a:lnTo>
                    <a:pt x="112529" y="404774"/>
                  </a:lnTo>
                  <a:lnTo>
                    <a:pt x="0" y="291923"/>
                  </a:lnTo>
                  <a:lnTo>
                    <a:pt x="2927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201DFE1-4E72-465B-B163-03B7192EC9C0}"/>
                </a:ext>
              </a:extLst>
            </p:cNvPr>
            <p:cNvSpPr/>
            <p:nvPr/>
          </p:nvSpPr>
          <p:spPr>
            <a:xfrm>
              <a:off x="7021380" y="4356716"/>
              <a:ext cx="404829" cy="405258"/>
            </a:xfrm>
            <a:custGeom>
              <a:avLst/>
              <a:gdLst>
                <a:gd name="connsiteX0" fmla="*/ 112797 w 404829"/>
                <a:gd name="connsiteY0" fmla="*/ 0 h 405258"/>
                <a:gd name="connsiteX1" fmla="*/ 404829 w 404829"/>
                <a:gd name="connsiteY1" fmla="*/ 292695 h 405258"/>
                <a:gd name="connsiteX2" fmla="*/ 292011 w 404829"/>
                <a:gd name="connsiteY2" fmla="*/ 405258 h 405258"/>
                <a:gd name="connsiteX3" fmla="*/ 0 w 404829"/>
                <a:gd name="connsiteY3" fmla="*/ 112584 h 405258"/>
                <a:gd name="connsiteX4" fmla="*/ 60203 w 404829"/>
                <a:gd name="connsiteY4" fmla="*/ 57867 h 405258"/>
                <a:gd name="connsiteX5" fmla="*/ 112797 w 404829"/>
                <a:gd name="connsiteY5" fmla="*/ 0 h 4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29" h="405258">
                  <a:moveTo>
                    <a:pt x="112797" y="0"/>
                  </a:moveTo>
                  <a:lnTo>
                    <a:pt x="404829" y="292695"/>
                  </a:lnTo>
                  <a:lnTo>
                    <a:pt x="292011" y="405258"/>
                  </a:lnTo>
                  <a:lnTo>
                    <a:pt x="0" y="112584"/>
                  </a:lnTo>
                  <a:lnTo>
                    <a:pt x="60203" y="57867"/>
                  </a:lnTo>
                  <a:lnTo>
                    <a:pt x="1127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FD455AC-D57D-4F74-9E85-A144FF46E26F}"/>
                </a:ext>
              </a:extLst>
            </p:cNvPr>
            <p:cNvSpPr/>
            <p:nvPr/>
          </p:nvSpPr>
          <p:spPr>
            <a:xfrm>
              <a:off x="4922153" y="4477304"/>
              <a:ext cx="382557" cy="429603"/>
            </a:xfrm>
            <a:custGeom>
              <a:avLst/>
              <a:gdLst>
                <a:gd name="connsiteX0" fmla="*/ 257276 w 382557"/>
                <a:gd name="connsiteY0" fmla="*/ 0 h 429603"/>
                <a:gd name="connsiteX1" fmla="*/ 287247 w 382557"/>
                <a:gd name="connsiteY1" fmla="*/ 27239 h 429603"/>
                <a:gd name="connsiteX2" fmla="*/ 382557 w 382557"/>
                <a:gd name="connsiteY2" fmla="*/ 98510 h 429603"/>
                <a:gd name="connsiteX3" fmla="*/ 125967 w 382557"/>
                <a:gd name="connsiteY3" fmla="*/ 429603 h 429603"/>
                <a:gd name="connsiteX4" fmla="*/ 0 w 382557"/>
                <a:gd name="connsiteY4" fmla="*/ 331980 h 429603"/>
                <a:gd name="connsiteX5" fmla="*/ 257276 w 382557"/>
                <a:gd name="connsiteY5" fmla="*/ 0 h 42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7" h="429603">
                  <a:moveTo>
                    <a:pt x="257276" y="0"/>
                  </a:moveTo>
                  <a:lnTo>
                    <a:pt x="287247" y="27239"/>
                  </a:lnTo>
                  <a:lnTo>
                    <a:pt x="382557" y="98510"/>
                  </a:lnTo>
                  <a:lnTo>
                    <a:pt x="125967" y="429603"/>
                  </a:lnTo>
                  <a:lnTo>
                    <a:pt x="0" y="331980"/>
                  </a:lnTo>
                  <a:lnTo>
                    <a:pt x="25727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FD8951F-06AD-42A2-BD9D-D9CE0B168DBC}"/>
                </a:ext>
              </a:extLst>
            </p:cNvPr>
            <p:cNvSpPr/>
            <p:nvPr/>
          </p:nvSpPr>
          <p:spPr>
            <a:xfrm>
              <a:off x="6875228" y="4487460"/>
              <a:ext cx="376166" cy="425091"/>
            </a:xfrm>
            <a:custGeom>
              <a:avLst/>
              <a:gdLst>
                <a:gd name="connsiteX0" fmla="*/ 126170 w 376166"/>
                <a:gd name="connsiteY0" fmla="*/ 0 h 425091"/>
                <a:gd name="connsiteX1" fmla="*/ 376166 w 376166"/>
                <a:gd name="connsiteY1" fmla="*/ 328596 h 425091"/>
                <a:gd name="connsiteX2" fmla="*/ 249333 w 376166"/>
                <a:gd name="connsiteY2" fmla="*/ 425091 h 425091"/>
                <a:gd name="connsiteX3" fmla="*/ 0 w 376166"/>
                <a:gd name="connsiteY3" fmla="*/ 97366 h 425091"/>
                <a:gd name="connsiteX4" fmla="*/ 73 w 376166"/>
                <a:gd name="connsiteY4" fmla="*/ 97321 h 425091"/>
                <a:gd name="connsiteX5" fmla="*/ 107374 w 376166"/>
                <a:gd name="connsiteY5" fmla="*/ 17083 h 425091"/>
                <a:gd name="connsiteX6" fmla="*/ 126170 w 376166"/>
                <a:gd name="connsiteY6" fmla="*/ 0 h 4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6" h="425091">
                  <a:moveTo>
                    <a:pt x="126170" y="0"/>
                  </a:moveTo>
                  <a:lnTo>
                    <a:pt x="376166" y="328596"/>
                  </a:lnTo>
                  <a:lnTo>
                    <a:pt x="249333" y="425091"/>
                  </a:lnTo>
                  <a:lnTo>
                    <a:pt x="0" y="97366"/>
                  </a:lnTo>
                  <a:lnTo>
                    <a:pt x="73" y="97321"/>
                  </a:lnTo>
                  <a:cubicBezTo>
                    <a:pt x="37149" y="72273"/>
                    <a:pt x="72955" y="45488"/>
                    <a:pt x="107374" y="17083"/>
                  </a:cubicBezTo>
                  <a:lnTo>
                    <a:pt x="12617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9DEF705-AE52-4B3A-848E-07CD46EF77B6}"/>
                </a:ext>
              </a:extLst>
            </p:cNvPr>
            <p:cNvSpPr/>
            <p:nvPr/>
          </p:nvSpPr>
          <p:spPr>
            <a:xfrm>
              <a:off x="5116909" y="4591094"/>
              <a:ext cx="348222" cy="442465"/>
            </a:xfrm>
            <a:custGeom>
              <a:avLst/>
              <a:gdLst>
                <a:gd name="connsiteX0" fmla="*/ 210184 w 348222"/>
                <a:gd name="connsiteY0" fmla="*/ 0 h 442465"/>
                <a:gd name="connsiteX1" fmla="*/ 314713 w 348222"/>
                <a:gd name="connsiteY1" fmla="*/ 63503 h 442465"/>
                <a:gd name="connsiteX2" fmla="*/ 348222 w 348222"/>
                <a:gd name="connsiteY2" fmla="*/ 79645 h 442465"/>
                <a:gd name="connsiteX3" fmla="*/ 137872 w 348222"/>
                <a:gd name="connsiteY3" fmla="*/ 442465 h 442465"/>
                <a:gd name="connsiteX4" fmla="*/ 0 w 348222"/>
                <a:gd name="connsiteY4" fmla="*/ 362531 h 442465"/>
                <a:gd name="connsiteX5" fmla="*/ 210184 w 348222"/>
                <a:gd name="connsiteY5" fmla="*/ 0 h 4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22" h="442465">
                  <a:moveTo>
                    <a:pt x="210184" y="0"/>
                  </a:moveTo>
                  <a:lnTo>
                    <a:pt x="314713" y="63503"/>
                  </a:lnTo>
                  <a:lnTo>
                    <a:pt x="348222" y="79645"/>
                  </a:lnTo>
                  <a:lnTo>
                    <a:pt x="137872" y="442465"/>
                  </a:lnTo>
                  <a:lnTo>
                    <a:pt x="0" y="362531"/>
                  </a:lnTo>
                  <a:lnTo>
                    <a:pt x="2101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81A8901-D3E6-4DA1-A769-2A31C83200B0}"/>
                </a:ext>
              </a:extLst>
            </p:cNvPr>
            <p:cNvSpPr/>
            <p:nvPr/>
          </p:nvSpPr>
          <p:spPr>
            <a:xfrm>
              <a:off x="6720423" y="4594802"/>
              <a:ext cx="344160" cy="437072"/>
            </a:xfrm>
            <a:custGeom>
              <a:avLst/>
              <a:gdLst>
                <a:gd name="connsiteX0" fmla="*/ 138384 w 344160"/>
                <a:gd name="connsiteY0" fmla="*/ 0 h 437072"/>
                <a:gd name="connsiteX1" fmla="*/ 344160 w 344160"/>
                <a:gd name="connsiteY1" fmla="*/ 357584 h 437072"/>
                <a:gd name="connsiteX2" fmla="*/ 206031 w 344160"/>
                <a:gd name="connsiteY2" fmla="*/ 437072 h 437072"/>
                <a:gd name="connsiteX3" fmla="*/ 0 w 344160"/>
                <a:gd name="connsiteY3" fmla="*/ 79043 h 437072"/>
                <a:gd name="connsiteX4" fmla="*/ 39957 w 344160"/>
                <a:gd name="connsiteY4" fmla="*/ 59795 h 437072"/>
                <a:gd name="connsiteX5" fmla="*/ 138384 w 344160"/>
                <a:gd name="connsiteY5" fmla="*/ 0 h 4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0" h="437072">
                  <a:moveTo>
                    <a:pt x="138384" y="0"/>
                  </a:moveTo>
                  <a:lnTo>
                    <a:pt x="344160" y="357584"/>
                  </a:lnTo>
                  <a:lnTo>
                    <a:pt x="206031" y="437072"/>
                  </a:lnTo>
                  <a:lnTo>
                    <a:pt x="0" y="79043"/>
                  </a:lnTo>
                  <a:lnTo>
                    <a:pt x="39957" y="59795"/>
                  </a:lnTo>
                  <a:lnTo>
                    <a:pt x="1383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B132ADD-83B2-459F-BD46-95FC25D04D31}"/>
                </a:ext>
              </a:extLst>
            </p:cNvPr>
            <p:cNvSpPr/>
            <p:nvPr/>
          </p:nvSpPr>
          <p:spPr>
            <a:xfrm>
              <a:off x="5321890" y="4679769"/>
              <a:ext cx="308877" cy="448947"/>
            </a:xfrm>
            <a:custGeom>
              <a:avLst/>
              <a:gdLst>
                <a:gd name="connsiteX0" fmla="*/ 161986 w 308877"/>
                <a:gd name="connsiteY0" fmla="*/ 0 h 448947"/>
                <a:gd name="connsiteX1" fmla="*/ 231572 w 308877"/>
                <a:gd name="connsiteY1" fmla="*/ 33521 h 448947"/>
                <a:gd name="connsiteX2" fmla="*/ 308877 w 308877"/>
                <a:gd name="connsiteY2" fmla="*/ 61815 h 448947"/>
                <a:gd name="connsiteX3" fmla="*/ 147035 w 308877"/>
                <a:gd name="connsiteY3" fmla="*/ 448947 h 448947"/>
                <a:gd name="connsiteX4" fmla="*/ 0 w 308877"/>
                <a:gd name="connsiteY4" fmla="*/ 387478 h 448947"/>
                <a:gd name="connsiteX5" fmla="*/ 161986 w 308877"/>
                <a:gd name="connsiteY5" fmla="*/ 0 h 4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877" h="448947">
                  <a:moveTo>
                    <a:pt x="161986" y="0"/>
                  </a:moveTo>
                  <a:lnTo>
                    <a:pt x="231572" y="33521"/>
                  </a:lnTo>
                  <a:lnTo>
                    <a:pt x="308877" y="61815"/>
                  </a:lnTo>
                  <a:lnTo>
                    <a:pt x="147035" y="448947"/>
                  </a:lnTo>
                  <a:lnTo>
                    <a:pt x="0" y="387478"/>
                  </a:lnTo>
                  <a:lnTo>
                    <a:pt x="16198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6F97F01-1C67-4480-8CDD-7F8395CE2FD5}"/>
                </a:ext>
              </a:extLst>
            </p:cNvPr>
            <p:cNvSpPr/>
            <p:nvPr/>
          </p:nvSpPr>
          <p:spPr>
            <a:xfrm>
              <a:off x="6548708" y="4685562"/>
              <a:ext cx="303853" cy="442823"/>
            </a:xfrm>
            <a:custGeom>
              <a:avLst/>
              <a:gdLst>
                <a:gd name="connsiteX0" fmla="*/ 147394 w 303853"/>
                <a:gd name="connsiteY0" fmla="*/ 0 h 442823"/>
                <a:gd name="connsiteX1" fmla="*/ 303853 w 303853"/>
                <a:gd name="connsiteY1" fmla="*/ 382486 h 442823"/>
                <a:gd name="connsiteX2" fmla="*/ 156350 w 303853"/>
                <a:gd name="connsiteY2" fmla="*/ 442823 h 442823"/>
                <a:gd name="connsiteX3" fmla="*/ 0 w 303853"/>
                <a:gd name="connsiteY3" fmla="*/ 60607 h 442823"/>
                <a:gd name="connsiteX4" fmla="*/ 89832 w 303853"/>
                <a:gd name="connsiteY4" fmla="*/ 27728 h 442823"/>
                <a:gd name="connsiteX5" fmla="*/ 147394 w 303853"/>
                <a:gd name="connsiteY5" fmla="*/ 0 h 4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3">
                  <a:moveTo>
                    <a:pt x="147394" y="0"/>
                  </a:moveTo>
                  <a:lnTo>
                    <a:pt x="303853" y="382486"/>
                  </a:lnTo>
                  <a:lnTo>
                    <a:pt x="156350" y="442823"/>
                  </a:lnTo>
                  <a:lnTo>
                    <a:pt x="0" y="60607"/>
                  </a:lnTo>
                  <a:lnTo>
                    <a:pt x="89832" y="27728"/>
                  </a:lnTo>
                  <a:lnTo>
                    <a:pt x="14739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E7BEB65-05A5-42C3-BB92-E876E90DBA39}"/>
                </a:ext>
              </a:extLst>
            </p:cNvPr>
            <p:cNvSpPr/>
            <p:nvPr/>
          </p:nvSpPr>
          <p:spPr>
            <a:xfrm>
              <a:off x="5547503" y="4750877"/>
              <a:ext cx="262318" cy="446335"/>
            </a:xfrm>
            <a:custGeom>
              <a:avLst/>
              <a:gdLst>
                <a:gd name="connsiteX0" fmla="*/ 108655 w 262318"/>
                <a:gd name="connsiteY0" fmla="*/ 0 h 446335"/>
                <a:gd name="connsiteX1" fmla="*/ 134018 w 262318"/>
                <a:gd name="connsiteY1" fmla="*/ 9283 h 446335"/>
                <a:gd name="connsiteX2" fmla="*/ 262318 w 262318"/>
                <a:gd name="connsiteY2" fmla="*/ 42272 h 446335"/>
                <a:gd name="connsiteX3" fmla="*/ 153925 w 262318"/>
                <a:gd name="connsiteY3" fmla="*/ 446335 h 446335"/>
                <a:gd name="connsiteX4" fmla="*/ 0 w 262318"/>
                <a:gd name="connsiteY4" fmla="*/ 405042 h 446335"/>
                <a:gd name="connsiteX5" fmla="*/ 108655 w 262318"/>
                <a:gd name="connsiteY5" fmla="*/ 0 h 4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446335">
                  <a:moveTo>
                    <a:pt x="108655" y="0"/>
                  </a:moveTo>
                  <a:lnTo>
                    <a:pt x="134018" y="9283"/>
                  </a:lnTo>
                  <a:lnTo>
                    <a:pt x="262318" y="42272"/>
                  </a:lnTo>
                  <a:lnTo>
                    <a:pt x="153925" y="446335"/>
                  </a:lnTo>
                  <a:lnTo>
                    <a:pt x="0" y="405042"/>
                  </a:lnTo>
                  <a:lnTo>
                    <a:pt x="10865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78D8E3A-73ED-4A3A-96C2-0FBD27A84402}"/>
                </a:ext>
              </a:extLst>
            </p:cNvPr>
            <p:cNvSpPr/>
            <p:nvPr/>
          </p:nvSpPr>
          <p:spPr>
            <a:xfrm>
              <a:off x="6375221" y="4753341"/>
              <a:ext cx="259453" cy="439442"/>
            </a:xfrm>
            <a:custGeom>
              <a:avLst/>
              <a:gdLst>
                <a:gd name="connsiteX0" fmla="*/ 153891 w 259453"/>
                <a:gd name="connsiteY0" fmla="*/ 0 h 439442"/>
                <a:gd name="connsiteX1" fmla="*/ 259453 w 259453"/>
                <a:gd name="connsiteY1" fmla="*/ 398648 h 439442"/>
                <a:gd name="connsiteX2" fmla="*/ 105395 w 259453"/>
                <a:gd name="connsiteY2" fmla="*/ 439442 h 439442"/>
                <a:gd name="connsiteX3" fmla="*/ 0 w 259453"/>
                <a:gd name="connsiteY3" fmla="*/ 41422 h 439442"/>
                <a:gd name="connsiteX4" fmla="*/ 1684 w 259453"/>
                <a:gd name="connsiteY4" fmla="*/ 41165 h 439442"/>
                <a:gd name="connsiteX5" fmla="*/ 135260 w 259453"/>
                <a:gd name="connsiteY5" fmla="*/ 6819 h 439442"/>
                <a:gd name="connsiteX6" fmla="*/ 153891 w 259453"/>
                <a:gd name="connsiteY6" fmla="*/ 0 h 4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3" h="439442">
                  <a:moveTo>
                    <a:pt x="153891" y="0"/>
                  </a:moveTo>
                  <a:lnTo>
                    <a:pt x="259453" y="398648"/>
                  </a:lnTo>
                  <a:lnTo>
                    <a:pt x="105395" y="439442"/>
                  </a:lnTo>
                  <a:lnTo>
                    <a:pt x="0" y="41422"/>
                  </a:lnTo>
                  <a:lnTo>
                    <a:pt x="1684" y="41165"/>
                  </a:lnTo>
                  <a:cubicBezTo>
                    <a:pt x="47051" y="31882"/>
                    <a:pt x="91616" y="20395"/>
                    <a:pt x="135260" y="6819"/>
                  </a:cubicBezTo>
                  <a:lnTo>
                    <a:pt x="1538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AC98ED1-FB8B-42C4-950E-802F7ACA93A5}"/>
                </a:ext>
              </a:extLst>
            </p:cNvPr>
            <p:cNvSpPr/>
            <p:nvPr/>
          </p:nvSpPr>
          <p:spPr>
            <a:xfrm>
              <a:off x="5772785" y="4796586"/>
              <a:ext cx="213951" cy="436560"/>
            </a:xfrm>
            <a:custGeom>
              <a:avLst/>
              <a:gdLst>
                <a:gd name="connsiteX0" fmla="*/ 55937 w 213951"/>
                <a:gd name="connsiteY0" fmla="*/ 0 h 436560"/>
                <a:gd name="connsiteX1" fmla="*/ 180706 w 213951"/>
                <a:gd name="connsiteY1" fmla="*/ 19042 h 436560"/>
                <a:gd name="connsiteX2" fmla="*/ 213951 w 213951"/>
                <a:gd name="connsiteY2" fmla="*/ 20721 h 436560"/>
                <a:gd name="connsiteX3" fmla="*/ 157940 w 213951"/>
                <a:gd name="connsiteY3" fmla="*/ 436560 h 436560"/>
                <a:gd name="connsiteX4" fmla="*/ 0 w 213951"/>
                <a:gd name="connsiteY4" fmla="*/ 415286 h 436560"/>
                <a:gd name="connsiteX5" fmla="*/ 55937 w 213951"/>
                <a:gd name="connsiteY5" fmla="*/ 0 h 43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1" h="436560">
                  <a:moveTo>
                    <a:pt x="55937" y="0"/>
                  </a:moveTo>
                  <a:lnTo>
                    <a:pt x="180706" y="19042"/>
                  </a:lnTo>
                  <a:lnTo>
                    <a:pt x="213951" y="20721"/>
                  </a:lnTo>
                  <a:lnTo>
                    <a:pt x="157940" y="436560"/>
                  </a:lnTo>
                  <a:lnTo>
                    <a:pt x="0" y="415286"/>
                  </a:lnTo>
                  <a:lnTo>
                    <a:pt x="5593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BF8799A-81C1-47E2-BA66-F12D78AA1CAD}"/>
                </a:ext>
              </a:extLst>
            </p:cNvPr>
            <p:cNvSpPr/>
            <p:nvPr/>
          </p:nvSpPr>
          <p:spPr>
            <a:xfrm>
              <a:off x="6190191" y="4798857"/>
              <a:ext cx="209664" cy="429483"/>
            </a:xfrm>
            <a:custGeom>
              <a:avLst/>
              <a:gdLst>
                <a:gd name="connsiteX0" fmla="*/ 158206 w 209664"/>
                <a:gd name="connsiteY0" fmla="*/ 0 h 429483"/>
                <a:gd name="connsiteX1" fmla="*/ 209664 w 209664"/>
                <a:gd name="connsiteY1" fmla="*/ 409618 h 429483"/>
                <a:gd name="connsiteX2" fmla="*/ 51539 w 209664"/>
                <a:gd name="connsiteY2" fmla="*/ 429483 h 429483"/>
                <a:gd name="connsiteX3" fmla="*/ 0 w 209664"/>
                <a:gd name="connsiteY3" fmla="*/ 19211 h 429483"/>
                <a:gd name="connsiteX4" fmla="*/ 48320 w 209664"/>
                <a:gd name="connsiteY4" fmla="*/ 16771 h 429483"/>
                <a:gd name="connsiteX5" fmla="*/ 158206 w 209664"/>
                <a:gd name="connsiteY5" fmla="*/ 0 h 42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3">
                  <a:moveTo>
                    <a:pt x="158206" y="0"/>
                  </a:moveTo>
                  <a:lnTo>
                    <a:pt x="209664" y="409618"/>
                  </a:lnTo>
                  <a:lnTo>
                    <a:pt x="51539" y="429483"/>
                  </a:lnTo>
                  <a:lnTo>
                    <a:pt x="0" y="19211"/>
                  </a:lnTo>
                  <a:lnTo>
                    <a:pt x="48320" y="16771"/>
                  </a:lnTo>
                  <a:lnTo>
                    <a:pt x="15820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3CBA4F8-6773-4DAE-B94A-EB829588D40C}"/>
                </a:ext>
              </a:extLst>
            </p:cNvPr>
            <p:cNvSpPr/>
            <p:nvPr/>
          </p:nvSpPr>
          <p:spPr>
            <a:xfrm>
              <a:off x="6013668" y="4818667"/>
              <a:ext cx="159368" cy="420395"/>
            </a:xfrm>
            <a:custGeom>
              <a:avLst/>
              <a:gdLst>
                <a:gd name="connsiteX0" fmla="*/ 1 w 159368"/>
                <a:gd name="connsiteY0" fmla="*/ 0 h 420395"/>
                <a:gd name="connsiteX1" fmla="*/ 82333 w 159368"/>
                <a:gd name="connsiteY1" fmla="*/ 4157 h 420395"/>
                <a:gd name="connsiteX2" fmla="*/ 159368 w 159368"/>
                <a:gd name="connsiteY2" fmla="*/ 267 h 420395"/>
                <a:gd name="connsiteX3" fmla="*/ 159368 w 159368"/>
                <a:gd name="connsiteY3" fmla="*/ 420395 h 420395"/>
                <a:gd name="connsiteX4" fmla="*/ 0 w 159368"/>
                <a:gd name="connsiteY4" fmla="*/ 420394 h 420395"/>
                <a:gd name="connsiteX5" fmla="*/ 1 w 159368"/>
                <a:gd name="connsiteY5" fmla="*/ 0 h 4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8" h="420395">
                  <a:moveTo>
                    <a:pt x="1" y="0"/>
                  </a:moveTo>
                  <a:lnTo>
                    <a:pt x="82333" y="4157"/>
                  </a:lnTo>
                  <a:lnTo>
                    <a:pt x="159368" y="267"/>
                  </a:lnTo>
                  <a:lnTo>
                    <a:pt x="159368" y="420395"/>
                  </a:lnTo>
                  <a:lnTo>
                    <a:pt x="0" y="42039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540DE91-C245-40C4-8CFC-EAE3CD0A8D36}"/>
              </a:ext>
            </a:extLst>
          </p:cNvPr>
          <p:cNvGrpSpPr/>
          <p:nvPr/>
        </p:nvGrpSpPr>
        <p:grpSpPr>
          <a:xfrm rot="6291444">
            <a:off x="9060373" y="3133457"/>
            <a:ext cx="1145704" cy="1145704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7505487B-A3D9-4A4A-B3ED-C9CBAD61F570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A5907177-0AB8-4F49-9974-B85CF463BEC0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34CD4613-1226-4278-80F8-565DAD501957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E52A5880-99B3-4231-8BB4-F441CDE99A0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B3B96421-955E-4806-BBF2-15B0D7583007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2AB47221-D6DF-4236-8449-47C4AD248203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F842E14-D0EA-4CA2-A47A-F78CFF844385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CC505857-ACF4-499B-976A-E0FBE8F613C9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0D46A190-E07C-4E41-90F4-DD8D158F74A6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D88AC16-010F-424D-997C-DBA5E088C74B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FFBC6FE-B7E5-443B-9E34-CA3F483C1477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1D98DB0-8303-42EA-ADA6-2AA61EBE524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18C86443-9522-4AE1-BEF1-0959086C9A1F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5579EFE-7B9D-4F8C-A0BA-79725D3DE44D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BA0CE4B1-BD4D-4438-BD9F-DC4E8CE142EE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F3E4EFEA-E78D-4DB2-8856-4ABC99516E65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69D2639D-2F30-49B1-A800-EFBE914B97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C3C6B5-5072-4F17-A33B-C3387555D525}"/>
              </a:ext>
            </a:extLst>
          </p:cNvPr>
          <p:cNvSpPr txBox="1"/>
          <p:nvPr/>
        </p:nvSpPr>
        <p:spPr>
          <a:xfrm>
            <a:off x="493874" y="2432491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rPr>
              <a:t>MỞ RỘNG VỐN 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16A2C247-B11F-41FA-A873-567FE6714C3B}"/>
              </a:ext>
            </a:extLst>
          </p:cNvPr>
          <p:cNvSpPr/>
          <p:nvPr/>
        </p:nvSpPr>
        <p:spPr>
          <a:xfrm>
            <a:off x="9247269" y="3320353"/>
            <a:ext cx="771913" cy="771913"/>
          </a:xfrm>
          <a:prstGeom prst="ellipse">
            <a:avLst/>
          </a:prstGeom>
          <a:noFill/>
          <a:ln w="158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31D1140-3256-400C-876F-BC8F4087403B}"/>
              </a:ext>
            </a:extLst>
          </p:cNvPr>
          <p:cNvSpPr txBox="1"/>
          <p:nvPr/>
        </p:nvSpPr>
        <p:spPr>
          <a:xfrm>
            <a:off x="436459" y="3312200"/>
            <a:ext cx="727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ĐỒ CHƠI – TRÒ CHƠI </a:t>
            </a: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DA87A7AE-12B5-4BB9-89AD-24AF2EDC8437}"/>
              </a:ext>
            </a:extLst>
          </p:cNvPr>
          <p:cNvSpPr/>
          <p:nvPr/>
        </p:nvSpPr>
        <p:spPr>
          <a:xfrm>
            <a:off x="7717841" y="1790931"/>
            <a:ext cx="3825935" cy="3825935"/>
          </a:xfrm>
          <a:prstGeom prst="ellips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90E29-BB5D-48F8-8ED5-06E5D6B5E49F}"/>
              </a:ext>
            </a:extLst>
          </p:cNvPr>
          <p:cNvCxnSpPr>
            <a:cxnSpLocks/>
            <a:stCxn id="434" idx="6"/>
          </p:cNvCxnSpPr>
          <p:nvPr/>
        </p:nvCxnSpPr>
        <p:spPr>
          <a:xfrm>
            <a:off x="11543776" y="370389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380CE4A-3028-4932-B131-508F6170D80C}"/>
              </a:ext>
            </a:extLst>
          </p:cNvPr>
          <p:cNvSpPr txBox="1"/>
          <p:nvPr/>
        </p:nvSpPr>
        <p:spPr>
          <a:xfrm>
            <a:off x="468006" y="421157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(tiếp theo)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80781 -2.59259E-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705 1.85185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49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9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  <p:bldP spid="368" grpId="0" animBg="1"/>
      <p:bldP spid="369" grpId="0" animBg="1"/>
      <p:bldP spid="370" grpId="0" animBg="1"/>
      <p:bldP spid="2" grpId="0"/>
      <p:bldP spid="432" grpId="0" animBg="1"/>
      <p:bldP spid="433" grpId="0"/>
      <p:bldP spid="434" grpId="0" animBg="1"/>
      <p:bldP spid="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12147"/>
            <a:ext cx="3242251" cy="453062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222" y="2804516"/>
            <a:ext cx="579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 </a:t>
            </a:r>
            <a:r>
              <a:rPr lang="vi-VN" sz="3600" b="1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nhảy dây, kéo co, ô ăn quan, lò cò, vật, cờ tướng, xếp hình, đá cầu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5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218041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203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221" grpId="0" animBg="1"/>
      <p:bldP spid="222" grpId="0"/>
      <p:bldP spid="223" grpId="0" animBg="1"/>
      <p:bldP spid="224" grpId="0"/>
      <p:bldP spid="227" grpId="0" animBg="1"/>
      <p:bldP spid="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33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66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4" y="1572457"/>
            <a:ext cx="2852754" cy="411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80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60" y="1572457"/>
            <a:ext cx="1267890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426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46" y="1572457"/>
            <a:ext cx="1782643" cy="246888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95E52B44-11F7-4C6B-9E6C-5DFBE5A2FC37}"/>
              </a:ext>
            </a:extLst>
          </p:cNvPr>
          <p:cNvSpPr txBox="1"/>
          <p:nvPr/>
        </p:nvSpPr>
        <p:spPr>
          <a:xfrm>
            <a:off x="4528103" y="5887908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Nhảy dây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9857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0" y="1572457"/>
            <a:ext cx="2852754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55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4" y="1572457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78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72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291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44884" y="5887908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Kéo co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510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270318-00EB-4C33-B558-4CAF2C44EED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722</Words>
  <Application>Microsoft Office PowerPoint</Application>
  <PresentationFormat>Widescreen</PresentationFormat>
  <Paragraphs>134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 Light</vt:lpstr>
      <vt:lpstr>Porky's</vt:lpstr>
      <vt:lpstr>Tahoma</vt:lpstr>
      <vt:lpstr>Times New Roman</vt:lpstr>
      <vt:lpstr>UTM Bitsumishi Pro</vt:lpstr>
      <vt:lpstr>Arial</vt:lpstr>
      <vt:lpstr>Calibri</vt:lpstr>
      <vt:lpstr>UVN Bach Dang Nang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HaiHa</cp:keywords>
  <dc:description>U</dc:description>
  <cp:lastModifiedBy>tú nguyễn</cp:lastModifiedBy>
  <cp:revision>39</cp:revision>
  <dcterms:created xsi:type="dcterms:W3CDTF">2021-05-09T10:02:37Z</dcterms:created>
  <dcterms:modified xsi:type="dcterms:W3CDTF">2022-12-20T03:21:43Z</dcterms:modified>
  <cp:version>V31</cp:version>
</cp:coreProperties>
</file>