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49" r:id="rId3"/>
    <p:sldId id="395" r:id="rId4"/>
    <p:sldId id="292" r:id="rId5"/>
    <p:sldId id="398" r:id="rId6"/>
    <p:sldId id="334" r:id="rId7"/>
    <p:sldId id="337" r:id="rId8"/>
    <p:sldId id="365" r:id="rId9"/>
    <p:sldId id="356" r:id="rId10"/>
    <p:sldId id="367" r:id="rId11"/>
    <p:sldId id="368" r:id="rId12"/>
    <p:sldId id="345" r:id="rId13"/>
    <p:sldId id="366" r:id="rId14"/>
    <p:sldId id="370" r:id="rId15"/>
    <p:sldId id="335" r:id="rId16"/>
    <p:sldId id="358" r:id="rId17"/>
    <p:sldId id="399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315" r:id="rId26"/>
    <p:sldId id="373" r:id="rId27"/>
    <p:sldId id="401" r:id="rId28"/>
    <p:sldId id="331" r:id="rId29"/>
    <p:sldId id="381" r:id="rId30"/>
    <p:sldId id="402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5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/>
    <p:restoredTop sz="94637"/>
  </p:normalViewPr>
  <p:slideViewPr>
    <p:cSldViewPr snapToGrid="0">
      <p:cViewPr varScale="1">
        <p:scale>
          <a:sx n="71" d="100"/>
          <a:sy n="71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pairs.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 A look at Part E for ten seconds, then close their book.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 B ask questions about Part E using the useful language from the lesson and have Student A answer.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swap roles and repeat.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Afterwards, have some pairs demonstrate the activity in front of the class.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ken.wikiwijs.nl/131610/Spelling__de_basisprincip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09B0B3-3E28-0A35-C6DB-80B145C8C17E}"/>
              </a:ext>
            </a:extLst>
          </p:cNvPr>
          <p:cNvSpPr txBox="1"/>
          <p:nvPr/>
        </p:nvSpPr>
        <p:spPr>
          <a:xfrm>
            <a:off x="2267536" y="1602268"/>
            <a:ext cx="6253104" cy="707886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Divide the class into two teams</a:t>
            </a:r>
            <a:r>
              <a:rPr lang="en-US" sz="4000" dirty="0"/>
              <a:t>.</a:t>
            </a:r>
            <a:endParaRPr lang="en-US" sz="6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C7CAC-CBD8-DC0A-6855-7AE15286C7D4}"/>
              </a:ext>
            </a:extLst>
          </p:cNvPr>
          <p:cNvSpPr txBox="1"/>
          <p:nvPr/>
        </p:nvSpPr>
        <p:spPr>
          <a:xfrm>
            <a:off x="2267535" y="2800267"/>
            <a:ext cx="9924466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Have Team A ask the question and Team B answer it. </a:t>
            </a:r>
            <a:endParaRPr lang="en-US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C391C-AEFF-FEBB-3E49-512D4F12A07D}"/>
              </a:ext>
            </a:extLst>
          </p:cNvPr>
          <p:cNvSpPr txBox="1"/>
          <p:nvPr/>
        </p:nvSpPr>
        <p:spPr>
          <a:xfrm>
            <a:off x="2267535" y="3936711"/>
            <a:ext cx="4575145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Swap roles and repeat.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9340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5E2D109B-89F8-802B-E003-F287477C4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576" y="1367172"/>
            <a:ext cx="8894524" cy="4971386"/>
          </a:xfrm>
          <a:prstGeom prst="rect">
            <a:avLst/>
          </a:prstGeom>
        </p:spPr>
      </p:pic>
      <p:pic>
        <p:nvPicPr>
          <p:cNvPr id="15" name="Picture 1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A4049049-56D5-F130-463B-F4069D80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200" y="4025450"/>
            <a:ext cx="2082800" cy="2021817"/>
          </a:xfrm>
          <a:prstGeom prst="rect">
            <a:avLst/>
          </a:prstGeom>
        </p:spPr>
      </p:pic>
      <p:pic>
        <p:nvPicPr>
          <p:cNvPr id="13" name="Picture 12" descr="A person's face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3F0D937-D569-AC9D-41E2-7EA9FE43F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3" y="387351"/>
            <a:ext cx="1845153" cy="2021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4201C-D4FA-41FE-057C-DE90AF4941BE}"/>
              </a:ext>
            </a:extLst>
          </p:cNvPr>
          <p:cNvSpPr txBox="1"/>
          <p:nvPr/>
        </p:nvSpPr>
        <p:spPr>
          <a:xfrm>
            <a:off x="4254500" y="412538"/>
            <a:ext cx="24192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    art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6E7B9-1C9C-E7A4-0D0C-5103EA20B2F7}"/>
              </a:ext>
            </a:extLst>
          </p:cNvPr>
          <p:cNvSpPr txBox="1"/>
          <p:nvPr/>
        </p:nvSpPr>
        <p:spPr>
          <a:xfrm>
            <a:off x="4254500" y="447190"/>
            <a:ext cx="24192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dirty="0"/>
              <a:t>    music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8190D0-8A29-4FC5-3034-AAF33888E9F7}"/>
              </a:ext>
            </a:extLst>
          </p:cNvPr>
          <p:cNvSpPr txBox="1"/>
          <p:nvPr/>
        </p:nvSpPr>
        <p:spPr>
          <a:xfrm>
            <a:off x="4210050" y="429864"/>
            <a:ext cx="24192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    P.E.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419139-6E61-3AD5-021B-8FAB862858CD}"/>
              </a:ext>
            </a:extLst>
          </p:cNvPr>
          <p:cNvSpPr txBox="1"/>
          <p:nvPr/>
        </p:nvSpPr>
        <p:spPr>
          <a:xfrm>
            <a:off x="4254500" y="395212"/>
            <a:ext cx="24192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   English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7BAAB-C511-E41A-96DD-E5A55419B5ED}"/>
              </a:ext>
            </a:extLst>
          </p:cNvPr>
          <p:cNvSpPr txBox="1"/>
          <p:nvPr/>
        </p:nvSpPr>
        <p:spPr>
          <a:xfrm>
            <a:off x="4298950" y="387351"/>
            <a:ext cx="24192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   math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124B7A-D9EB-B299-1387-3EACDBDFC084}"/>
              </a:ext>
            </a:extLst>
          </p:cNvPr>
          <p:cNvSpPr/>
          <p:nvPr/>
        </p:nvSpPr>
        <p:spPr>
          <a:xfrm>
            <a:off x="2183386" y="1499263"/>
            <a:ext cx="1600343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2C34C0-9E83-5103-468F-B334298911DB}"/>
              </a:ext>
            </a:extLst>
          </p:cNvPr>
          <p:cNvSpPr/>
          <p:nvPr/>
        </p:nvSpPr>
        <p:spPr>
          <a:xfrm>
            <a:off x="6718202" y="1535161"/>
            <a:ext cx="1600343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40E2BB-D241-7E9F-0D31-80340D3E5FBE}"/>
              </a:ext>
            </a:extLst>
          </p:cNvPr>
          <p:cNvSpPr/>
          <p:nvPr/>
        </p:nvSpPr>
        <p:spPr>
          <a:xfrm>
            <a:off x="4437600" y="1419894"/>
            <a:ext cx="1600343" cy="6477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C4A0F3-881B-9D6D-50B5-B7D2FFF215A6}"/>
              </a:ext>
            </a:extLst>
          </p:cNvPr>
          <p:cNvSpPr/>
          <p:nvPr/>
        </p:nvSpPr>
        <p:spPr>
          <a:xfrm>
            <a:off x="9056042" y="1392572"/>
            <a:ext cx="1600343" cy="6477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DB488D-C877-B5D0-064B-67E399EC0801}"/>
              </a:ext>
            </a:extLst>
          </p:cNvPr>
          <p:cNvSpPr/>
          <p:nvPr/>
        </p:nvSpPr>
        <p:spPr>
          <a:xfrm>
            <a:off x="3163242" y="3960411"/>
            <a:ext cx="1600343" cy="647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46A4B1-9AD1-9132-2D1C-2AA36F00F40E}"/>
              </a:ext>
            </a:extLst>
          </p:cNvPr>
          <p:cNvSpPr/>
          <p:nvPr/>
        </p:nvSpPr>
        <p:spPr>
          <a:xfrm>
            <a:off x="5508576" y="3936859"/>
            <a:ext cx="1600343" cy="64770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030EBE-7F3F-DDED-0E47-DE46445FAA71}"/>
              </a:ext>
            </a:extLst>
          </p:cNvPr>
          <p:cNvSpPr/>
          <p:nvPr/>
        </p:nvSpPr>
        <p:spPr>
          <a:xfrm>
            <a:off x="7853910" y="3936859"/>
            <a:ext cx="1600343" cy="647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C030D-4659-F48A-EEC8-7C7A3E1D7E0E}"/>
              </a:ext>
            </a:extLst>
          </p:cNvPr>
          <p:cNvSpPr txBox="1"/>
          <p:nvPr/>
        </p:nvSpPr>
        <p:spPr>
          <a:xfrm>
            <a:off x="375781" y="438411"/>
            <a:ext cx="1843774" cy="646331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Pairwork</a:t>
            </a:r>
          </a:p>
        </p:txBody>
      </p:sp>
      <p:pic>
        <p:nvPicPr>
          <p:cNvPr id="5" name="Picture 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54788C05-BE57-AFE4-BA7D-F2385BD583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134170"/>
            <a:ext cx="9315450" cy="52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5188F65-187C-0E7D-773B-07059E5FFF42}"/>
              </a:ext>
            </a:extLst>
          </p:cNvPr>
          <p:cNvSpPr txBox="1"/>
          <p:nvPr/>
        </p:nvSpPr>
        <p:spPr>
          <a:xfrm>
            <a:off x="1137252" y="532962"/>
            <a:ext cx="4145947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3600" b="1" dirty="0"/>
              <a:t>DEMONSTRATION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3114BA-88ED-A67D-B341-13C192456C44}"/>
              </a:ext>
            </a:extLst>
          </p:cNvPr>
          <p:cNvSpPr txBox="1"/>
          <p:nvPr/>
        </p:nvSpPr>
        <p:spPr>
          <a:xfrm>
            <a:off x="5886297" y="850452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MyriadPro"/>
              </a:rPr>
              <a:t>H</a:t>
            </a:r>
            <a:r>
              <a:rPr lang="en-US" sz="1800" i="1" dirty="0">
                <a:effectLst/>
                <a:latin typeface="MyriadPro"/>
              </a:rPr>
              <a:t>ave some pairs demonstrate the activity in front of the class </a:t>
            </a:r>
          </a:p>
        </p:txBody>
      </p:sp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B0D1143-7488-EE13-4D8B-08C868AC1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52" y="1889717"/>
            <a:ext cx="5695347" cy="30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A78FB-3CF5-8B39-BF08-6F5A980C6F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361950"/>
            <a:ext cx="73914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C8D13F89-ECA3-0731-4AD0-615895E71B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91837"/>
            <a:ext cx="5562600" cy="3109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0F6A2C-82C4-2410-1C25-E971C3A2E7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752600"/>
            <a:ext cx="54102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B226052-9BE7-1A47-E2FC-4617E1304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700" y="423118"/>
            <a:ext cx="6292202" cy="57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2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A81556C-AF74-5160-3865-A0A061B46651}"/>
              </a:ext>
            </a:extLst>
          </p:cNvPr>
          <p:cNvGraphicFramePr>
            <a:graphicFrameLocks noGrp="1"/>
          </p:cNvGraphicFramePr>
          <p:nvPr/>
        </p:nvGraphicFramePr>
        <p:xfrm>
          <a:off x="570016" y="961900"/>
          <a:ext cx="11174684" cy="451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24995">
                  <a:extLst>
                    <a:ext uri="{9D8B030D-6E8A-4147-A177-3AD203B41FA5}">
                      <a16:colId xmlns:a16="http://schemas.microsoft.com/office/drawing/2014/main" val="4052908371"/>
                    </a:ext>
                  </a:extLst>
                </a:gridCol>
                <a:gridCol w="1909938">
                  <a:extLst>
                    <a:ext uri="{9D8B030D-6E8A-4147-A177-3AD203B41FA5}">
                      <a16:colId xmlns:a16="http://schemas.microsoft.com/office/drawing/2014/main" val="3187014349"/>
                    </a:ext>
                  </a:extLst>
                </a:gridCol>
                <a:gridCol w="1804631">
                  <a:extLst>
                    <a:ext uri="{9D8B030D-6E8A-4147-A177-3AD203B41FA5}">
                      <a16:colId xmlns:a16="http://schemas.microsoft.com/office/drawing/2014/main" val="2805588521"/>
                    </a:ext>
                  </a:extLst>
                </a:gridCol>
                <a:gridCol w="2015244">
                  <a:extLst>
                    <a:ext uri="{9D8B030D-6E8A-4147-A177-3AD203B41FA5}">
                      <a16:colId xmlns:a16="http://schemas.microsoft.com/office/drawing/2014/main" val="1276763955"/>
                    </a:ext>
                  </a:extLst>
                </a:gridCol>
                <a:gridCol w="1909938">
                  <a:extLst>
                    <a:ext uri="{9D8B030D-6E8A-4147-A177-3AD203B41FA5}">
                      <a16:colId xmlns:a16="http://schemas.microsoft.com/office/drawing/2014/main" val="2416458754"/>
                    </a:ext>
                  </a:extLst>
                </a:gridCol>
                <a:gridCol w="1909938">
                  <a:extLst>
                    <a:ext uri="{9D8B030D-6E8A-4147-A177-3AD203B41FA5}">
                      <a16:colId xmlns:a16="http://schemas.microsoft.com/office/drawing/2014/main" val="3400622052"/>
                    </a:ext>
                  </a:extLst>
                </a:gridCol>
              </a:tblGrid>
              <a:tr h="73824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FF0000"/>
                          </a:solidFill>
                        </a:rPr>
                        <a:t>School timetable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</a:rPr>
                        <a:t>Monday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</a:rPr>
                        <a:t>Wednesday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2026"/>
                  </a:ext>
                </a:extLst>
              </a:tr>
              <a:tr h="73824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893743"/>
                  </a:ext>
                </a:extLst>
              </a:tr>
              <a:tr h="738249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623225"/>
                  </a:ext>
                </a:extLst>
              </a:tr>
              <a:tr h="73824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199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7001A3A-7AC5-F5B5-3B1B-78607EE72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452" y="1935676"/>
            <a:ext cx="1306286" cy="112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208C1FE-5A7D-64D7-460B-80A8EDD32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452" y="3065125"/>
            <a:ext cx="1306286" cy="11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B527B7-3B65-2CBF-F1AD-0C47FE70DD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109" y="4301452"/>
            <a:ext cx="1240972" cy="11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373446-FEB3-F52B-2DE2-F18F96FA5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067" y="1917451"/>
            <a:ext cx="1273877" cy="114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BC365C-D6FE-9F8F-4AFF-79CFCA737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447" y="4307410"/>
            <a:ext cx="1306286" cy="112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4F3FED-CC01-E13E-3B06-968E35471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189" y="3153778"/>
            <a:ext cx="1273877" cy="114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F325912-0CDD-5467-D876-0C5E0A1F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3052" y="2012411"/>
            <a:ext cx="1306286" cy="11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0ADF1-9930-3B1F-8B7F-AD2141174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8366" y="3133539"/>
            <a:ext cx="1240972" cy="11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022CF5-A163-C835-8A4C-DAD612277D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460" y="4301452"/>
            <a:ext cx="1266877" cy="11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66B1D2EB-CD94-EB85-E98F-28AF5FD29D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360" y="3226314"/>
            <a:ext cx="1401290" cy="1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76EA42EF-458D-E9A8-9D87-A42850E2A3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581" y="2117539"/>
            <a:ext cx="1401290" cy="1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EA7563F0-E3E3-1C36-CF83-45A86503F1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77" y="3161198"/>
            <a:ext cx="1930400" cy="1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AE607D88-DBD6-A20C-2AEC-B1BA5BC020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927" y="4364134"/>
            <a:ext cx="1930400" cy="1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0D0E9F30-64B4-4159-A36B-92F304E375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857" y="2117539"/>
            <a:ext cx="1605412" cy="91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F937CAD-5A54-AD88-32A0-4A93BA3840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838" y="4438447"/>
            <a:ext cx="1605412" cy="91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2B7410-AFB1-A350-1270-D81B0CC41E1F}"/>
              </a:ext>
            </a:extLst>
          </p:cNvPr>
          <p:cNvSpPr/>
          <p:nvPr/>
        </p:nvSpPr>
        <p:spPr>
          <a:xfrm>
            <a:off x="2535308" y="5408501"/>
            <a:ext cx="6751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School timetable game</a:t>
            </a:r>
          </a:p>
        </p:txBody>
      </p:sp>
    </p:spTree>
    <p:extLst>
      <p:ext uri="{BB962C8B-B14F-4D97-AF65-F5344CB8AC3E}">
        <p14:creationId xmlns:p14="http://schemas.microsoft.com/office/powerpoint/2010/main" val="97018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EF7D00-AC3D-0426-101A-8DAFA475BC9B}"/>
              </a:ext>
            </a:extLst>
          </p:cNvPr>
          <p:cNvSpPr txBox="1"/>
          <p:nvPr/>
        </p:nvSpPr>
        <p:spPr>
          <a:xfrm>
            <a:off x="1567543" y="997527"/>
            <a:ext cx="241399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How to 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F8AE0-5AE8-9FDF-8023-2D37B74C4BCC}"/>
              </a:ext>
            </a:extLst>
          </p:cNvPr>
          <p:cNvSpPr txBox="1"/>
          <p:nvPr/>
        </p:nvSpPr>
        <p:spPr>
          <a:xfrm>
            <a:off x="3981537" y="2422566"/>
            <a:ext cx="49777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/>
              <a:t>R</a:t>
            </a:r>
            <a:r>
              <a:rPr lang="en-VN" sz="4000" dirty="0"/>
              <a:t>ead the questions</a:t>
            </a:r>
          </a:p>
          <a:p>
            <a:pPr marL="285750" indent="-285750">
              <a:buFontTx/>
              <a:buChar char="-"/>
            </a:pPr>
            <a:r>
              <a:rPr lang="en-VN" sz="4000" dirty="0"/>
              <a:t>Look at the timetable</a:t>
            </a:r>
          </a:p>
          <a:p>
            <a:pPr marL="285750" indent="-285750">
              <a:buFontTx/>
              <a:buChar char="-"/>
            </a:pPr>
            <a:r>
              <a:rPr lang="en-VN" sz="4000" dirty="0"/>
              <a:t>Answer the questions</a:t>
            </a:r>
          </a:p>
          <a:p>
            <a:pPr marL="285750" indent="-285750">
              <a:buFontTx/>
              <a:buChar char="-"/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7396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27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2E297D-DF8F-5C32-B282-1471093E9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307111"/>
            <a:ext cx="10042566" cy="419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C6903C-DE29-E3E8-5739-168A16D5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" y="4693804"/>
            <a:ext cx="1384300" cy="1460500"/>
          </a:xfrm>
          <a:prstGeom prst="rect">
            <a:avLst/>
          </a:prstGeom>
        </p:spPr>
      </p:pic>
      <p:pic>
        <p:nvPicPr>
          <p:cNvPr id="7" name="Picture 6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374BEE72-ACB9-69E4-5819-38502E0AB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820" y="4770004"/>
            <a:ext cx="1371600" cy="1384300"/>
          </a:xfrm>
          <a:prstGeom prst="rect">
            <a:avLst/>
          </a:prstGeom>
        </p:spPr>
      </p:pic>
      <p:sp>
        <p:nvSpPr>
          <p:cNvPr id="8" name="81 Llamada rectangular redondeada">
            <a:extLst>
              <a:ext uri="{FF2B5EF4-FFF2-40B4-BE49-F238E27FC236}">
                <a16:creationId xmlns:a16="http://schemas.microsoft.com/office/drawing/2014/main" id="{17403A17-E0E0-8B30-B899-F693A72604D4}"/>
              </a:ext>
            </a:extLst>
          </p:cNvPr>
          <p:cNvSpPr/>
          <p:nvPr/>
        </p:nvSpPr>
        <p:spPr>
          <a:xfrm>
            <a:off x="4461631" y="4504631"/>
            <a:ext cx="4867950" cy="595649"/>
          </a:xfrm>
          <a:prstGeom prst="wedgeRoundRectCallout">
            <a:avLst>
              <a:gd name="adj1" fmla="val 59637"/>
              <a:gd name="adj2" fmla="val 332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math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?</a:t>
            </a:r>
            <a:endParaRPr lang="es-E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74 Llamada rectangular redondeada">
            <a:extLst>
              <a:ext uri="{FF2B5EF4-FFF2-40B4-BE49-F238E27FC236}">
                <a16:creationId xmlns:a16="http://schemas.microsoft.com/office/drawing/2014/main" id="{D686D559-5667-C831-5610-BD67B455C1C0}"/>
              </a:ext>
            </a:extLst>
          </p:cNvPr>
          <p:cNvSpPr/>
          <p:nvPr/>
        </p:nvSpPr>
        <p:spPr>
          <a:xfrm>
            <a:off x="2638654" y="5424054"/>
            <a:ext cx="6192688" cy="984186"/>
          </a:xfrm>
          <a:prstGeom prst="wedgeRoundRectCallout">
            <a:avLst>
              <a:gd name="adj1" fmla="val -55912"/>
              <a:gd name="adj2" fmla="val 2634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28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black"/>
                </a:solidFill>
                <a:latin typeface="Calibri"/>
              </a:rPr>
              <a:t>math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black"/>
                </a:solidFill>
                <a:latin typeface="Calibri"/>
              </a:rPr>
              <a:t>on</a:t>
            </a:r>
            <a:endParaRPr lang="es-ES_tradnl" sz="28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s-ES_tradnl" sz="2800" dirty="0">
                <a:solidFill>
                  <a:prstClr val="black"/>
                </a:solidFill>
                <a:latin typeface="Calibri"/>
              </a:rPr>
              <a:t> ____________________.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54">
            <a:extLst>
              <a:ext uri="{FF2B5EF4-FFF2-40B4-BE49-F238E27FC236}">
                <a16:creationId xmlns:a16="http://schemas.microsoft.com/office/drawing/2014/main" id="{7898AB4E-F1E3-659C-FD01-F28639311851}"/>
              </a:ext>
            </a:extLst>
          </p:cNvPr>
          <p:cNvSpPr>
            <a:spLocks/>
          </p:cNvSpPr>
          <p:nvPr/>
        </p:nvSpPr>
        <p:spPr bwMode="auto">
          <a:xfrm>
            <a:off x="2944073" y="1225277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54">
            <a:extLst>
              <a:ext uri="{FF2B5EF4-FFF2-40B4-BE49-F238E27FC236}">
                <a16:creationId xmlns:a16="http://schemas.microsoft.com/office/drawing/2014/main" id="{EBD711F4-97DB-CDA8-4666-90379BFADCC5}"/>
              </a:ext>
            </a:extLst>
          </p:cNvPr>
          <p:cNvSpPr>
            <a:spLocks/>
          </p:cNvSpPr>
          <p:nvPr/>
        </p:nvSpPr>
        <p:spPr bwMode="auto">
          <a:xfrm>
            <a:off x="6096000" y="3263045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4 CuadroTexto">
            <a:extLst>
              <a:ext uri="{FF2B5EF4-FFF2-40B4-BE49-F238E27FC236}">
                <a16:creationId xmlns:a16="http://schemas.microsoft.com/office/drawing/2014/main" id="{84CCFC10-83DA-8384-9282-9C9244A22564}"/>
              </a:ext>
            </a:extLst>
          </p:cNvPr>
          <p:cNvSpPr txBox="1"/>
          <p:nvPr/>
        </p:nvSpPr>
        <p:spPr>
          <a:xfrm>
            <a:off x="3562941" y="5758093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Monday</a:t>
            </a:r>
            <a:r>
              <a:rPr lang="es-ES_tradnl" sz="2800" b="1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Wednesday</a:t>
            </a:r>
            <a:endParaRPr lang="es-ES" sz="2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2E297D-DF8F-5C32-B282-1471093E9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307111"/>
            <a:ext cx="10042566" cy="419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C6903C-DE29-E3E8-5739-168A16D5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" y="4693804"/>
            <a:ext cx="1384300" cy="1460500"/>
          </a:xfrm>
          <a:prstGeom prst="rect">
            <a:avLst/>
          </a:prstGeom>
        </p:spPr>
      </p:pic>
      <p:pic>
        <p:nvPicPr>
          <p:cNvPr id="7" name="Picture 6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374BEE72-ACB9-69E4-5819-38502E0AB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820" y="4770004"/>
            <a:ext cx="1371600" cy="1384300"/>
          </a:xfrm>
          <a:prstGeom prst="rect">
            <a:avLst/>
          </a:prstGeom>
        </p:spPr>
      </p:pic>
      <p:sp>
        <p:nvSpPr>
          <p:cNvPr id="13" name="81 Llamada rectangular redondeada">
            <a:extLst>
              <a:ext uri="{FF2B5EF4-FFF2-40B4-BE49-F238E27FC236}">
                <a16:creationId xmlns:a16="http://schemas.microsoft.com/office/drawing/2014/main" id="{E7579CF8-D097-D881-CE40-F6CA31A93EA9}"/>
              </a:ext>
            </a:extLst>
          </p:cNvPr>
          <p:cNvSpPr/>
          <p:nvPr/>
        </p:nvSpPr>
        <p:spPr>
          <a:xfrm>
            <a:off x="3750808" y="4504631"/>
            <a:ext cx="4953837" cy="590043"/>
          </a:xfrm>
          <a:prstGeom prst="wedgeRoundRectCallout">
            <a:avLst>
              <a:gd name="adj1" fmla="val 74260"/>
              <a:gd name="adj2" fmla="val 4932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English?</a:t>
            </a:r>
            <a:endParaRPr lang="es-E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74 Llamada rectangular redondeada">
            <a:extLst>
              <a:ext uri="{FF2B5EF4-FFF2-40B4-BE49-F238E27FC236}">
                <a16:creationId xmlns:a16="http://schemas.microsoft.com/office/drawing/2014/main" id="{73DB7921-16E9-B058-750A-AE036C146F1E}"/>
              </a:ext>
            </a:extLst>
          </p:cNvPr>
          <p:cNvSpPr/>
          <p:nvPr/>
        </p:nvSpPr>
        <p:spPr>
          <a:xfrm>
            <a:off x="2553443" y="5196486"/>
            <a:ext cx="4570371" cy="1174818"/>
          </a:xfrm>
          <a:prstGeom prst="wedgeRoundRectCallout">
            <a:avLst>
              <a:gd name="adj1" fmla="val -70155"/>
              <a:gd name="adj2" fmla="val -1212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English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on</a:t>
            </a:r>
            <a:endParaRPr lang="es-ES_tradnl" sz="32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_______________ .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4">
            <a:extLst>
              <a:ext uri="{FF2B5EF4-FFF2-40B4-BE49-F238E27FC236}">
                <a16:creationId xmlns:a16="http://schemas.microsoft.com/office/drawing/2014/main" id="{DF1537C1-CEB6-8DAB-01E5-B671A33FB93A}"/>
              </a:ext>
            </a:extLst>
          </p:cNvPr>
          <p:cNvSpPr>
            <a:spLocks/>
          </p:cNvSpPr>
          <p:nvPr/>
        </p:nvSpPr>
        <p:spPr bwMode="auto">
          <a:xfrm>
            <a:off x="2910734" y="2304976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54">
            <a:extLst>
              <a:ext uri="{FF2B5EF4-FFF2-40B4-BE49-F238E27FC236}">
                <a16:creationId xmlns:a16="http://schemas.microsoft.com/office/drawing/2014/main" id="{8B598FE8-D212-357E-8B37-18ED8F7A0F12}"/>
              </a:ext>
            </a:extLst>
          </p:cNvPr>
          <p:cNvSpPr>
            <a:spLocks/>
          </p:cNvSpPr>
          <p:nvPr/>
        </p:nvSpPr>
        <p:spPr bwMode="auto">
          <a:xfrm>
            <a:off x="9447397" y="1326172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4 CuadroTexto">
            <a:extLst>
              <a:ext uri="{FF2B5EF4-FFF2-40B4-BE49-F238E27FC236}">
                <a16:creationId xmlns:a16="http://schemas.microsoft.com/office/drawing/2014/main" id="{CC2CC066-6FEC-0C5E-8F1A-3A9A65B2C0C9}"/>
              </a:ext>
            </a:extLst>
          </p:cNvPr>
          <p:cNvSpPr txBox="1"/>
          <p:nvPr/>
        </p:nvSpPr>
        <p:spPr>
          <a:xfrm>
            <a:off x="2637839" y="5786528"/>
            <a:ext cx="358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latin typeface="Calibri"/>
              </a:rPr>
              <a:t>Monday</a:t>
            </a:r>
            <a:r>
              <a:rPr lang="es-ES_tradnl" sz="3200" b="1" dirty="0">
                <a:solidFill>
                  <a:srgbClr val="FF0000"/>
                </a:solidFill>
                <a:latin typeface="Calibri"/>
              </a:rPr>
              <a:t> and Friday</a:t>
            </a:r>
            <a:endParaRPr lang="es-E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9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2E297D-DF8F-5C32-B282-1471093E9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307111"/>
            <a:ext cx="10042566" cy="419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C6903C-DE29-E3E8-5739-168A16D5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" y="4693804"/>
            <a:ext cx="1384300" cy="1460500"/>
          </a:xfrm>
          <a:prstGeom prst="rect">
            <a:avLst/>
          </a:prstGeom>
        </p:spPr>
      </p:pic>
      <p:pic>
        <p:nvPicPr>
          <p:cNvPr id="7" name="Picture 6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374BEE72-ACB9-69E4-5819-38502E0AB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820" y="4770004"/>
            <a:ext cx="1371600" cy="1384300"/>
          </a:xfrm>
          <a:prstGeom prst="rect">
            <a:avLst/>
          </a:prstGeom>
        </p:spPr>
      </p:pic>
      <p:sp>
        <p:nvSpPr>
          <p:cNvPr id="13" name="81 Llamada rectangular redondeada">
            <a:extLst>
              <a:ext uri="{FF2B5EF4-FFF2-40B4-BE49-F238E27FC236}">
                <a16:creationId xmlns:a16="http://schemas.microsoft.com/office/drawing/2014/main" id="{D26E6581-EFAD-1028-6C32-1AE29100982F}"/>
              </a:ext>
            </a:extLst>
          </p:cNvPr>
          <p:cNvSpPr/>
          <p:nvPr/>
        </p:nvSpPr>
        <p:spPr>
          <a:xfrm>
            <a:off x="4712820" y="4504631"/>
            <a:ext cx="4608512" cy="531638"/>
          </a:xfrm>
          <a:prstGeom prst="wedgeRoundRectCallout">
            <a:avLst>
              <a:gd name="adj1" fmla="val 62214"/>
              <a:gd name="adj2" fmla="val 4662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P.E.?</a:t>
            </a:r>
            <a:endParaRPr lang="es-E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74 Llamada rectangular redondeada">
            <a:extLst>
              <a:ext uri="{FF2B5EF4-FFF2-40B4-BE49-F238E27FC236}">
                <a16:creationId xmlns:a16="http://schemas.microsoft.com/office/drawing/2014/main" id="{DD6A58D0-677E-6A12-4423-09F1E9993890}"/>
              </a:ext>
            </a:extLst>
          </p:cNvPr>
          <p:cNvSpPr/>
          <p:nvPr/>
        </p:nvSpPr>
        <p:spPr>
          <a:xfrm>
            <a:off x="2734281" y="5164884"/>
            <a:ext cx="4721142" cy="1079699"/>
          </a:xfrm>
          <a:prstGeom prst="wedgeRoundRectCallout">
            <a:avLst>
              <a:gd name="adj1" fmla="val -74830"/>
              <a:gd name="adj2" fmla="val 369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28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 P. E. </a:t>
            </a:r>
            <a:r>
              <a:rPr lang="es-ES_tradnl" sz="2800" dirty="0" err="1">
                <a:solidFill>
                  <a:prstClr val="black"/>
                </a:solidFill>
                <a:latin typeface="Calibri"/>
              </a:rPr>
              <a:t>on</a:t>
            </a:r>
            <a:endParaRPr lang="es-ES_tradnl" sz="28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s-ES_tradnl" sz="2800" dirty="0">
                <a:solidFill>
                  <a:prstClr val="black"/>
                </a:solidFill>
                <a:latin typeface="Calibri"/>
              </a:rPr>
              <a:t> ________________ .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4">
            <a:extLst>
              <a:ext uri="{FF2B5EF4-FFF2-40B4-BE49-F238E27FC236}">
                <a16:creationId xmlns:a16="http://schemas.microsoft.com/office/drawing/2014/main" id="{5768294E-AF93-CD95-08EA-05855906E9E1}"/>
              </a:ext>
            </a:extLst>
          </p:cNvPr>
          <p:cNvSpPr>
            <a:spLocks/>
          </p:cNvSpPr>
          <p:nvPr/>
        </p:nvSpPr>
        <p:spPr bwMode="auto">
          <a:xfrm>
            <a:off x="4482573" y="1217504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54">
            <a:extLst>
              <a:ext uri="{FF2B5EF4-FFF2-40B4-BE49-F238E27FC236}">
                <a16:creationId xmlns:a16="http://schemas.microsoft.com/office/drawing/2014/main" id="{7DC29DCB-7231-8EEF-21CF-BF03FD69E3F5}"/>
              </a:ext>
            </a:extLst>
          </p:cNvPr>
          <p:cNvSpPr>
            <a:spLocks/>
          </p:cNvSpPr>
          <p:nvPr/>
        </p:nvSpPr>
        <p:spPr bwMode="auto">
          <a:xfrm>
            <a:off x="7837436" y="2297203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4 CuadroTexto">
            <a:extLst>
              <a:ext uri="{FF2B5EF4-FFF2-40B4-BE49-F238E27FC236}">
                <a16:creationId xmlns:a16="http://schemas.microsoft.com/office/drawing/2014/main" id="{30D4FCA6-3A82-848D-224F-DA91732A0886}"/>
              </a:ext>
            </a:extLst>
          </p:cNvPr>
          <p:cNvSpPr txBox="1"/>
          <p:nvPr/>
        </p:nvSpPr>
        <p:spPr>
          <a:xfrm>
            <a:off x="3120134" y="5550827"/>
            <a:ext cx="348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Tuesday</a:t>
            </a:r>
            <a:r>
              <a:rPr lang="es-ES_tradnl" sz="2800" b="1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Thursday</a:t>
            </a:r>
            <a:endParaRPr lang="es-ES" sz="2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0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2E297D-DF8F-5C32-B282-1471093E9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307111"/>
            <a:ext cx="10042566" cy="419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C6903C-DE29-E3E8-5739-168A16D5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" y="4693804"/>
            <a:ext cx="1384300" cy="1460500"/>
          </a:xfrm>
          <a:prstGeom prst="rect">
            <a:avLst/>
          </a:prstGeom>
        </p:spPr>
      </p:pic>
      <p:pic>
        <p:nvPicPr>
          <p:cNvPr id="7" name="Picture 6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374BEE72-ACB9-69E4-5819-38502E0AB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820" y="4770004"/>
            <a:ext cx="1371600" cy="1384300"/>
          </a:xfrm>
          <a:prstGeom prst="rect">
            <a:avLst/>
          </a:prstGeom>
        </p:spPr>
      </p:pic>
      <p:sp>
        <p:nvSpPr>
          <p:cNvPr id="14" name="81 Llamada rectangular redondeada">
            <a:extLst>
              <a:ext uri="{FF2B5EF4-FFF2-40B4-BE49-F238E27FC236}">
                <a16:creationId xmlns:a16="http://schemas.microsoft.com/office/drawing/2014/main" id="{8A28E746-2722-9F2E-0F74-B3C7A983C39E}"/>
              </a:ext>
            </a:extLst>
          </p:cNvPr>
          <p:cNvSpPr/>
          <p:nvPr/>
        </p:nvSpPr>
        <p:spPr>
          <a:xfrm>
            <a:off x="4808514" y="4613978"/>
            <a:ext cx="4608512" cy="523220"/>
          </a:xfrm>
          <a:prstGeom prst="wedgeRoundRectCallout">
            <a:avLst>
              <a:gd name="adj1" fmla="val 59637"/>
              <a:gd name="adj2" fmla="val 332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es-ES_tradnl" sz="36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s-ES_tradnl" sz="36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600" dirty="0">
                <a:solidFill>
                  <a:prstClr val="black"/>
                </a:solidFill>
                <a:latin typeface="Calibri"/>
              </a:rPr>
              <a:t> art?</a:t>
            </a:r>
            <a:endParaRPr lang="es-E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74 Llamada rectangular redondeada">
            <a:extLst>
              <a:ext uri="{FF2B5EF4-FFF2-40B4-BE49-F238E27FC236}">
                <a16:creationId xmlns:a16="http://schemas.microsoft.com/office/drawing/2014/main" id="{FB5B11FE-0DE2-54C6-09EA-CFF0C064AF8A}"/>
              </a:ext>
            </a:extLst>
          </p:cNvPr>
          <p:cNvSpPr/>
          <p:nvPr/>
        </p:nvSpPr>
        <p:spPr>
          <a:xfrm>
            <a:off x="1915574" y="5246545"/>
            <a:ext cx="4608512" cy="995700"/>
          </a:xfrm>
          <a:prstGeom prst="wedgeRoundRectCallout">
            <a:avLst>
              <a:gd name="adj1" fmla="val -59142"/>
              <a:gd name="adj2" fmla="val 1459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art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on</a:t>
            </a:r>
            <a:endParaRPr lang="es-ES_tradnl" sz="32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s-ES_tradnl" sz="32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______________ .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53157426-376B-030B-2065-A0D1FA99BB16}"/>
              </a:ext>
            </a:extLst>
          </p:cNvPr>
          <p:cNvSpPr>
            <a:spLocks/>
          </p:cNvSpPr>
          <p:nvPr/>
        </p:nvSpPr>
        <p:spPr bwMode="auto">
          <a:xfrm>
            <a:off x="2919888" y="3424932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4">
            <a:extLst>
              <a:ext uri="{FF2B5EF4-FFF2-40B4-BE49-F238E27FC236}">
                <a16:creationId xmlns:a16="http://schemas.microsoft.com/office/drawing/2014/main" id="{E2E3DB1C-67FF-A166-6427-01975F77A7DC}"/>
              </a:ext>
            </a:extLst>
          </p:cNvPr>
          <p:cNvSpPr>
            <a:spLocks/>
          </p:cNvSpPr>
          <p:nvPr/>
        </p:nvSpPr>
        <p:spPr bwMode="auto">
          <a:xfrm>
            <a:off x="9417026" y="2345233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4 CuadroTexto">
            <a:extLst>
              <a:ext uri="{FF2B5EF4-FFF2-40B4-BE49-F238E27FC236}">
                <a16:creationId xmlns:a16="http://schemas.microsoft.com/office/drawing/2014/main" id="{573AE346-3009-338A-62A7-F42A107D0F1E}"/>
              </a:ext>
            </a:extLst>
          </p:cNvPr>
          <p:cNvSpPr txBox="1"/>
          <p:nvPr/>
        </p:nvSpPr>
        <p:spPr>
          <a:xfrm>
            <a:off x="2502478" y="5719025"/>
            <a:ext cx="312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Monday</a:t>
            </a:r>
            <a:r>
              <a:rPr lang="es-ES_tradnl" sz="2800" b="1" dirty="0">
                <a:solidFill>
                  <a:srgbClr val="FF0000"/>
                </a:solidFill>
                <a:latin typeface="Calibri"/>
              </a:rPr>
              <a:t> and Friday</a:t>
            </a:r>
            <a:endParaRPr lang="es-ES" sz="2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2E297D-DF8F-5C32-B282-1471093E9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307111"/>
            <a:ext cx="10042566" cy="419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C6903C-DE29-E3E8-5739-168A16D5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" y="4693804"/>
            <a:ext cx="1384300" cy="1460500"/>
          </a:xfrm>
          <a:prstGeom prst="rect">
            <a:avLst/>
          </a:prstGeom>
        </p:spPr>
      </p:pic>
      <p:pic>
        <p:nvPicPr>
          <p:cNvPr id="7" name="Picture 6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374BEE72-ACB9-69E4-5819-38502E0AB2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820" y="4770004"/>
            <a:ext cx="1371600" cy="1384300"/>
          </a:xfrm>
          <a:prstGeom prst="rect">
            <a:avLst/>
          </a:prstGeom>
        </p:spPr>
      </p:pic>
      <p:sp>
        <p:nvSpPr>
          <p:cNvPr id="13" name="81 Llamada rectangular redondeada">
            <a:extLst>
              <a:ext uri="{FF2B5EF4-FFF2-40B4-BE49-F238E27FC236}">
                <a16:creationId xmlns:a16="http://schemas.microsoft.com/office/drawing/2014/main" id="{35385535-A124-FD3F-C368-EB9D7B092179}"/>
              </a:ext>
            </a:extLst>
          </p:cNvPr>
          <p:cNvSpPr/>
          <p:nvPr/>
        </p:nvSpPr>
        <p:spPr>
          <a:xfrm>
            <a:off x="4946737" y="4504631"/>
            <a:ext cx="4608512" cy="720080"/>
          </a:xfrm>
          <a:prstGeom prst="wedgeRoundRectCallout">
            <a:avLst>
              <a:gd name="adj1" fmla="val 59637"/>
              <a:gd name="adj2" fmla="val 332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music?</a:t>
            </a:r>
            <a:endParaRPr lang="es-E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74 Llamada rectangular redondeada">
            <a:extLst>
              <a:ext uri="{FF2B5EF4-FFF2-40B4-BE49-F238E27FC236}">
                <a16:creationId xmlns:a16="http://schemas.microsoft.com/office/drawing/2014/main" id="{2BF00C75-3380-BDD5-6753-EF3ACC485E78}"/>
              </a:ext>
            </a:extLst>
          </p:cNvPr>
          <p:cNvSpPr/>
          <p:nvPr/>
        </p:nvSpPr>
        <p:spPr>
          <a:xfrm>
            <a:off x="2425937" y="5424054"/>
            <a:ext cx="3379440" cy="902147"/>
          </a:xfrm>
          <a:prstGeom prst="wedgeRoundRectCallout">
            <a:avLst>
              <a:gd name="adj1" fmla="val -67217"/>
              <a:gd name="adj2" fmla="val 8663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music </a:t>
            </a:r>
            <a:r>
              <a:rPr lang="es-ES_tradnl" sz="3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dirty="0">
                <a:solidFill>
                  <a:prstClr val="black"/>
                </a:solidFill>
                <a:latin typeface="Calibri"/>
              </a:rPr>
              <a:t>__________ .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4">
            <a:extLst>
              <a:ext uri="{FF2B5EF4-FFF2-40B4-BE49-F238E27FC236}">
                <a16:creationId xmlns:a16="http://schemas.microsoft.com/office/drawing/2014/main" id="{4D22F31A-8FAC-A886-836E-1631E163022E}"/>
              </a:ext>
            </a:extLst>
          </p:cNvPr>
          <p:cNvSpPr>
            <a:spLocks/>
          </p:cNvSpPr>
          <p:nvPr/>
        </p:nvSpPr>
        <p:spPr bwMode="auto">
          <a:xfrm>
            <a:off x="9471428" y="3292245"/>
            <a:ext cx="1224558" cy="1079699"/>
          </a:xfrm>
          <a:custGeom>
            <a:avLst/>
            <a:gdLst>
              <a:gd name="T0" fmla="*/ 2147483647 w 816"/>
              <a:gd name="T1" fmla="*/ 2147483647 h 540"/>
              <a:gd name="T2" fmla="*/ 2147483647 w 816"/>
              <a:gd name="T3" fmla="*/ 2147483647 h 540"/>
              <a:gd name="T4" fmla="*/ 2147483647 w 816"/>
              <a:gd name="T5" fmla="*/ 2147483647 h 540"/>
              <a:gd name="T6" fmla="*/ 2147483647 w 816"/>
              <a:gd name="T7" fmla="*/ 2147483647 h 540"/>
              <a:gd name="T8" fmla="*/ 2147483647 w 816"/>
              <a:gd name="T9" fmla="*/ 2147483647 h 540"/>
              <a:gd name="T10" fmla="*/ 2147483647 w 816"/>
              <a:gd name="T11" fmla="*/ 2147483647 h 540"/>
              <a:gd name="T12" fmla="*/ 2147483647 w 816"/>
              <a:gd name="T13" fmla="*/ 2147483647 h 540"/>
              <a:gd name="T14" fmla="*/ 2147483647 w 816"/>
              <a:gd name="T15" fmla="*/ 2147483647 h 540"/>
              <a:gd name="T16" fmla="*/ 2147483647 w 816"/>
              <a:gd name="T17" fmla="*/ 2147483647 h 540"/>
              <a:gd name="T18" fmla="*/ 2147483647 w 816"/>
              <a:gd name="T19" fmla="*/ 2147483647 h 540"/>
              <a:gd name="T20" fmla="*/ 2147483647 w 816"/>
              <a:gd name="T21" fmla="*/ 2147483647 h 540"/>
              <a:gd name="T22" fmla="*/ 2147483647 w 816"/>
              <a:gd name="T23" fmla="*/ 2147483647 h 540"/>
              <a:gd name="T24" fmla="*/ 2147483647 w 816"/>
              <a:gd name="T25" fmla="*/ 2147483647 h 540"/>
              <a:gd name="T26" fmla="*/ 2147483647 w 816"/>
              <a:gd name="T27" fmla="*/ 2147483647 h 540"/>
              <a:gd name="T28" fmla="*/ 2147483647 w 816"/>
              <a:gd name="T29" fmla="*/ 2147483647 h 540"/>
              <a:gd name="T30" fmla="*/ 2147483647 w 816"/>
              <a:gd name="T31" fmla="*/ 2147483647 h 540"/>
              <a:gd name="T32" fmla="*/ 2147483647 w 816"/>
              <a:gd name="T33" fmla="*/ 2147483647 h 540"/>
              <a:gd name="T34" fmla="*/ 2147483647 w 816"/>
              <a:gd name="T35" fmla="*/ 2147483647 h 540"/>
              <a:gd name="T36" fmla="*/ 2147483647 w 816"/>
              <a:gd name="T37" fmla="*/ 2147483647 h 540"/>
              <a:gd name="T38" fmla="*/ 2147483647 w 816"/>
              <a:gd name="T39" fmla="*/ 2147483647 h 540"/>
              <a:gd name="T40" fmla="*/ 2147483647 w 816"/>
              <a:gd name="T41" fmla="*/ 2147483647 h 540"/>
              <a:gd name="T42" fmla="*/ 2147483647 w 816"/>
              <a:gd name="T43" fmla="*/ 2147483647 h 540"/>
              <a:gd name="T44" fmla="*/ 2147483647 w 816"/>
              <a:gd name="T45" fmla="*/ 2147483647 h 540"/>
              <a:gd name="T46" fmla="*/ 2147483647 w 816"/>
              <a:gd name="T47" fmla="*/ 2147483647 h 540"/>
              <a:gd name="T48" fmla="*/ 2147483647 w 816"/>
              <a:gd name="T49" fmla="*/ 2147483647 h 540"/>
              <a:gd name="T50" fmla="*/ 2147483647 w 816"/>
              <a:gd name="T51" fmla="*/ 2147483647 h 540"/>
              <a:gd name="T52" fmla="*/ 2147483647 w 816"/>
              <a:gd name="T53" fmla="*/ 2147483647 h 540"/>
              <a:gd name="T54" fmla="*/ 2147483647 w 816"/>
              <a:gd name="T55" fmla="*/ 2147483647 h 540"/>
              <a:gd name="T56" fmla="*/ 2147483647 w 816"/>
              <a:gd name="T57" fmla="*/ 2147483647 h 540"/>
              <a:gd name="T58" fmla="*/ 2147483647 w 816"/>
              <a:gd name="T59" fmla="*/ 2147483647 h 540"/>
              <a:gd name="T60" fmla="*/ 2147483647 w 816"/>
              <a:gd name="T61" fmla="*/ 2147483647 h 540"/>
              <a:gd name="T62" fmla="*/ 2147483647 w 816"/>
              <a:gd name="T63" fmla="*/ 2147483647 h 540"/>
              <a:gd name="T64" fmla="*/ 2147483647 w 816"/>
              <a:gd name="T65" fmla="*/ 2147483647 h 540"/>
              <a:gd name="T66" fmla="*/ 2147483647 w 816"/>
              <a:gd name="T67" fmla="*/ 2147483647 h 540"/>
              <a:gd name="T68" fmla="*/ 2147483647 w 816"/>
              <a:gd name="T69" fmla="*/ 2147483647 h 540"/>
              <a:gd name="T70" fmla="*/ 2147483647 w 816"/>
              <a:gd name="T71" fmla="*/ 2147483647 h 540"/>
              <a:gd name="T72" fmla="*/ 2147483647 w 816"/>
              <a:gd name="T73" fmla="*/ 2147483647 h 540"/>
              <a:gd name="T74" fmla="*/ 0 w 816"/>
              <a:gd name="T75" fmla="*/ 2147483647 h 540"/>
              <a:gd name="T76" fmla="*/ 2147483647 w 816"/>
              <a:gd name="T77" fmla="*/ 2147483647 h 540"/>
              <a:gd name="T78" fmla="*/ 2147483647 w 816"/>
              <a:gd name="T79" fmla="*/ 2147483647 h 540"/>
              <a:gd name="T80" fmla="*/ 2147483647 w 816"/>
              <a:gd name="T81" fmla="*/ 2147483647 h 540"/>
              <a:gd name="T82" fmla="*/ 2147483647 w 816"/>
              <a:gd name="T83" fmla="*/ 2147483647 h 540"/>
              <a:gd name="T84" fmla="*/ 2147483647 w 816"/>
              <a:gd name="T85" fmla="*/ 0 h 540"/>
              <a:gd name="T86" fmla="*/ 2147483647 w 816"/>
              <a:gd name="T87" fmla="*/ 2147483647 h 540"/>
              <a:gd name="T88" fmla="*/ 2147483647 w 816"/>
              <a:gd name="T89" fmla="*/ 2147483647 h 540"/>
              <a:gd name="T90" fmla="*/ 2147483647 w 816"/>
              <a:gd name="T91" fmla="*/ 2147483647 h 540"/>
              <a:gd name="T92" fmla="*/ 2147483647 w 816"/>
              <a:gd name="T93" fmla="*/ 2147483647 h 540"/>
              <a:gd name="T94" fmla="*/ 2147483647 w 816"/>
              <a:gd name="T95" fmla="*/ 2147483647 h 540"/>
              <a:gd name="T96" fmla="*/ 2147483647 w 816"/>
              <a:gd name="T97" fmla="*/ 2147483647 h 540"/>
              <a:gd name="T98" fmla="*/ 2147483647 w 816"/>
              <a:gd name="T99" fmla="*/ 2147483647 h 540"/>
              <a:gd name="T100" fmla="*/ 2147483647 w 816"/>
              <a:gd name="T101" fmla="*/ 2147483647 h 540"/>
              <a:gd name="T102" fmla="*/ 2147483647 w 816"/>
              <a:gd name="T103" fmla="*/ 2147483647 h 540"/>
              <a:gd name="T104" fmla="*/ 2147483647 w 816"/>
              <a:gd name="T105" fmla="*/ 2147483647 h 540"/>
              <a:gd name="T106" fmla="*/ 2147483647 w 816"/>
              <a:gd name="T107" fmla="*/ 2147483647 h 540"/>
              <a:gd name="T108" fmla="*/ 2147483647 w 816"/>
              <a:gd name="T109" fmla="*/ 2147483647 h 5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6" h="540">
                <a:moveTo>
                  <a:pt x="211" y="385"/>
                </a:moveTo>
                <a:lnTo>
                  <a:pt x="208" y="379"/>
                </a:lnTo>
                <a:lnTo>
                  <a:pt x="205" y="376"/>
                </a:lnTo>
                <a:lnTo>
                  <a:pt x="195" y="368"/>
                </a:lnTo>
                <a:lnTo>
                  <a:pt x="186" y="359"/>
                </a:lnTo>
                <a:lnTo>
                  <a:pt x="177" y="345"/>
                </a:lnTo>
                <a:lnTo>
                  <a:pt x="167" y="333"/>
                </a:lnTo>
                <a:lnTo>
                  <a:pt x="161" y="325"/>
                </a:lnTo>
                <a:lnTo>
                  <a:pt x="155" y="313"/>
                </a:lnTo>
                <a:lnTo>
                  <a:pt x="155" y="299"/>
                </a:lnTo>
                <a:lnTo>
                  <a:pt x="155" y="290"/>
                </a:lnTo>
                <a:lnTo>
                  <a:pt x="161" y="282"/>
                </a:lnTo>
                <a:lnTo>
                  <a:pt x="167" y="276"/>
                </a:lnTo>
                <a:lnTo>
                  <a:pt x="174" y="270"/>
                </a:lnTo>
                <a:lnTo>
                  <a:pt x="186" y="264"/>
                </a:lnTo>
                <a:lnTo>
                  <a:pt x="195" y="261"/>
                </a:lnTo>
                <a:lnTo>
                  <a:pt x="208" y="261"/>
                </a:lnTo>
                <a:lnTo>
                  <a:pt x="226" y="259"/>
                </a:lnTo>
                <a:lnTo>
                  <a:pt x="245" y="261"/>
                </a:lnTo>
                <a:lnTo>
                  <a:pt x="254" y="261"/>
                </a:lnTo>
                <a:lnTo>
                  <a:pt x="261" y="267"/>
                </a:lnTo>
                <a:lnTo>
                  <a:pt x="254" y="273"/>
                </a:lnTo>
                <a:lnTo>
                  <a:pt x="251" y="287"/>
                </a:lnTo>
                <a:lnTo>
                  <a:pt x="248" y="299"/>
                </a:lnTo>
                <a:lnTo>
                  <a:pt x="254" y="307"/>
                </a:lnTo>
                <a:lnTo>
                  <a:pt x="261" y="319"/>
                </a:lnTo>
                <a:lnTo>
                  <a:pt x="276" y="333"/>
                </a:lnTo>
                <a:lnTo>
                  <a:pt x="295" y="342"/>
                </a:lnTo>
                <a:lnTo>
                  <a:pt x="323" y="353"/>
                </a:lnTo>
                <a:lnTo>
                  <a:pt x="354" y="362"/>
                </a:lnTo>
                <a:lnTo>
                  <a:pt x="388" y="373"/>
                </a:lnTo>
                <a:lnTo>
                  <a:pt x="425" y="379"/>
                </a:lnTo>
                <a:lnTo>
                  <a:pt x="462" y="385"/>
                </a:lnTo>
                <a:lnTo>
                  <a:pt x="503" y="391"/>
                </a:lnTo>
                <a:lnTo>
                  <a:pt x="543" y="391"/>
                </a:lnTo>
                <a:lnTo>
                  <a:pt x="577" y="385"/>
                </a:lnTo>
                <a:lnTo>
                  <a:pt x="614" y="379"/>
                </a:lnTo>
                <a:lnTo>
                  <a:pt x="649" y="368"/>
                </a:lnTo>
                <a:lnTo>
                  <a:pt x="680" y="356"/>
                </a:lnTo>
                <a:lnTo>
                  <a:pt x="701" y="339"/>
                </a:lnTo>
                <a:lnTo>
                  <a:pt x="723" y="319"/>
                </a:lnTo>
                <a:lnTo>
                  <a:pt x="736" y="299"/>
                </a:lnTo>
                <a:lnTo>
                  <a:pt x="745" y="279"/>
                </a:lnTo>
                <a:lnTo>
                  <a:pt x="742" y="250"/>
                </a:lnTo>
                <a:lnTo>
                  <a:pt x="736" y="221"/>
                </a:lnTo>
                <a:lnTo>
                  <a:pt x="720" y="193"/>
                </a:lnTo>
                <a:lnTo>
                  <a:pt x="701" y="167"/>
                </a:lnTo>
                <a:lnTo>
                  <a:pt x="677" y="141"/>
                </a:lnTo>
                <a:lnTo>
                  <a:pt x="646" y="115"/>
                </a:lnTo>
                <a:lnTo>
                  <a:pt x="608" y="95"/>
                </a:lnTo>
                <a:lnTo>
                  <a:pt x="571" y="81"/>
                </a:lnTo>
                <a:lnTo>
                  <a:pt x="521" y="66"/>
                </a:lnTo>
                <a:lnTo>
                  <a:pt x="475" y="55"/>
                </a:lnTo>
                <a:lnTo>
                  <a:pt x="425" y="52"/>
                </a:lnTo>
                <a:lnTo>
                  <a:pt x="375" y="55"/>
                </a:lnTo>
                <a:lnTo>
                  <a:pt x="326" y="61"/>
                </a:lnTo>
                <a:lnTo>
                  <a:pt x="279" y="72"/>
                </a:lnTo>
                <a:lnTo>
                  <a:pt x="236" y="89"/>
                </a:lnTo>
                <a:lnTo>
                  <a:pt x="198" y="112"/>
                </a:lnTo>
                <a:lnTo>
                  <a:pt x="161" y="135"/>
                </a:lnTo>
                <a:lnTo>
                  <a:pt x="133" y="167"/>
                </a:lnTo>
                <a:lnTo>
                  <a:pt x="108" y="198"/>
                </a:lnTo>
                <a:lnTo>
                  <a:pt x="90" y="233"/>
                </a:lnTo>
                <a:lnTo>
                  <a:pt x="77" y="267"/>
                </a:lnTo>
                <a:lnTo>
                  <a:pt x="71" y="305"/>
                </a:lnTo>
                <a:lnTo>
                  <a:pt x="68" y="333"/>
                </a:lnTo>
                <a:lnTo>
                  <a:pt x="68" y="368"/>
                </a:lnTo>
                <a:lnTo>
                  <a:pt x="74" y="391"/>
                </a:lnTo>
                <a:lnTo>
                  <a:pt x="84" y="414"/>
                </a:lnTo>
                <a:lnTo>
                  <a:pt x="93" y="431"/>
                </a:lnTo>
                <a:lnTo>
                  <a:pt x="112" y="445"/>
                </a:lnTo>
                <a:lnTo>
                  <a:pt x="127" y="457"/>
                </a:lnTo>
                <a:lnTo>
                  <a:pt x="149" y="468"/>
                </a:lnTo>
                <a:lnTo>
                  <a:pt x="171" y="477"/>
                </a:lnTo>
                <a:lnTo>
                  <a:pt x="195" y="482"/>
                </a:lnTo>
                <a:lnTo>
                  <a:pt x="217" y="485"/>
                </a:lnTo>
                <a:lnTo>
                  <a:pt x="239" y="488"/>
                </a:lnTo>
                <a:lnTo>
                  <a:pt x="264" y="491"/>
                </a:lnTo>
                <a:lnTo>
                  <a:pt x="292" y="491"/>
                </a:lnTo>
                <a:lnTo>
                  <a:pt x="316" y="491"/>
                </a:lnTo>
                <a:lnTo>
                  <a:pt x="347" y="491"/>
                </a:lnTo>
                <a:lnTo>
                  <a:pt x="375" y="491"/>
                </a:lnTo>
                <a:lnTo>
                  <a:pt x="406" y="491"/>
                </a:lnTo>
                <a:lnTo>
                  <a:pt x="438" y="485"/>
                </a:lnTo>
                <a:lnTo>
                  <a:pt x="469" y="485"/>
                </a:lnTo>
                <a:lnTo>
                  <a:pt x="500" y="482"/>
                </a:lnTo>
                <a:lnTo>
                  <a:pt x="528" y="482"/>
                </a:lnTo>
                <a:lnTo>
                  <a:pt x="549" y="480"/>
                </a:lnTo>
                <a:lnTo>
                  <a:pt x="571" y="480"/>
                </a:lnTo>
                <a:lnTo>
                  <a:pt x="583" y="480"/>
                </a:lnTo>
                <a:lnTo>
                  <a:pt x="587" y="480"/>
                </a:lnTo>
                <a:lnTo>
                  <a:pt x="580" y="480"/>
                </a:lnTo>
                <a:lnTo>
                  <a:pt x="562" y="485"/>
                </a:lnTo>
                <a:lnTo>
                  <a:pt x="534" y="491"/>
                </a:lnTo>
                <a:lnTo>
                  <a:pt x="503" y="502"/>
                </a:lnTo>
                <a:lnTo>
                  <a:pt x="462" y="511"/>
                </a:lnTo>
                <a:lnTo>
                  <a:pt x="419" y="523"/>
                </a:lnTo>
                <a:lnTo>
                  <a:pt x="375" y="528"/>
                </a:lnTo>
                <a:lnTo>
                  <a:pt x="338" y="537"/>
                </a:lnTo>
                <a:lnTo>
                  <a:pt x="295" y="537"/>
                </a:lnTo>
                <a:lnTo>
                  <a:pt x="254" y="540"/>
                </a:lnTo>
                <a:lnTo>
                  <a:pt x="220" y="540"/>
                </a:lnTo>
                <a:lnTo>
                  <a:pt x="186" y="540"/>
                </a:lnTo>
                <a:lnTo>
                  <a:pt x="155" y="534"/>
                </a:lnTo>
                <a:lnTo>
                  <a:pt x="127" y="531"/>
                </a:lnTo>
                <a:lnTo>
                  <a:pt x="102" y="523"/>
                </a:lnTo>
                <a:lnTo>
                  <a:pt x="80" y="517"/>
                </a:lnTo>
                <a:lnTo>
                  <a:pt x="59" y="502"/>
                </a:lnTo>
                <a:lnTo>
                  <a:pt x="40" y="491"/>
                </a:lnTo>
                <a:lnTo>
                  <a:pt x="25" y="477"/>
                </a:lnTo>
                <a:lnTo>
                  <a:pt x="15" y="459"/>
                </a:lnTo>
                <a:lnTo>
                  <a:pt x="6" y="439"/>
                </a:lnTo>
                <a:lnTo>
                  <a:pt x="3" y="419"/>
                </a:lnTo>
                <a:lnTo>
                  <a:pt x="0" y="393"/>
                </a:lnTo>
                <a:lnTo>
                  <a:pt x="3" y="368"/>
                </a:lnTo>
                <a:lnTo>
                  <a:pt x="3" y="333"/>
                </a:lnTo>
                <a:lnTo>
                  <a:pt x="9" y="299"/>
                </a:lnTo>
                <a:lnTo>
                  <a:pt x="15" y="259"/>
                </a:lnTo>
                <a:lnTo>
                  <a:pt x="28" y="221"/>
                </a:lnTo>
                <a:lnTo>
                  <a:pt x="43" y="184"/>
                </a:lnTo>
                <a:lnTo>
                  <a:pt x="59" y="150"/>
                </a:lnTo>
                <a:lnTo>
                  <a:pt x="80" y="115"/>
                </a:lnTo>
                <a:lnTo>
                  <a:pt x="112" y="89"/>
                </a:lnTo>
                <a:lnTo>
                  <a:pt x="139" y="64"/>
                </a:lnTo>
                <a:lnTo>
                  <a:pt x="174" y="43"/>
                </a:lnTo>
                <a:lnTo>
                  <a:pt x="205" y="23"/>
                </a:lnTo>
                <a:lnTo>
                  <a:pt x="248" y="15"/>
                </a:lnTo>
                <a:lnTo>
                  <a:pt x="289" y="6"/>
                </a:lnTo>
                <a:lnTo>
                  <a:pt x="332" y="0"/>
                </a:lnTo>
                <a:lnTo>
                  <a:pt x="375" y="0"/>
                </a:lnTo>
                <a:lnTo>
                  <a:pt x="422" y="3"/>
                </a:lnTo>
                <a:lnTo>
                  <a:pt x="462" y="6"/>
                </a:lnTo>
                <a:lnTo>
                  <a:pt x="509" y="12"/>
                </a:lnTo>
                <a:lnTo>
                  <a:pt x="552" y="20"/>
                </a:lnTo>
                <a:lnTo>
                  <a:pt x="596" y="35"/>
                </a:lnTo>
                <a:lnTo>
                  <a:pt x="636" y="49"/>
                </a:lnTo>
                <a:lnTo>
                  <a:pt x="677" y="69"/>
                </a:lnTo>
                <a:lnTo>
                  <a:pt x="708" y="89"/>
                </a:lnTo>
                <a:lnTo>
                  <a:pt x="742" y="112"/>
                </a:lnTo>
                <a:lnTo>
                  <a:pt x="767" y="135"/>
                </a:lnTo>
                <a:lnTo>
                  <a:pt x="785" y="164"/>
                </a:lnTo>
                <a:lnTo>
                  <a:pt x="801" y="193"/>
                </a:lnTo>
                <a:lnTo>
                  <a:pt x="813" y="221"/>
                </a:lnTo>
                <a:lnTo>
                  <a:pt x="816" y="250"/>
                </a:lnTo>
                <a:lnTo>
                  <a:pt x="816" y="279"/>
                </a:lnTo>
                <a:lnTo>
                  <a:pt x="810" y="307"/>
                </a:lnTo>
                <a:lnTo>
                  <a:pt x="801" y="333"/>
                </a:lnTo>
                <a:lnTo>
                  <a:pt x="782" y="356"/>
                </a:lnTo>
                <a:lnTo>
                  <a:pt x="757" y="379"/>
                </a:lnTo>
                <a:lnTo>
                  <a:pt x="726" y="399"/>
                </a:lnTo>
                <a:lnTo>
                  <a:pt x="695" y="419"/>
                </a:lnTo>
                <a:lnTo>
                  <a:pt x="655" y="431"/>
                </a:lnTo>
                <a:lnTo>
                  <a:pt x="614" y="442"/>
                </a:lnTo>
                <a:lnTo>
                  <a:pt x="571" y="451"/>
                </a:lnTo>
                <a:lnTo>
                  <a:pt x="528" y="457"/>
                </a:lnTo>
                <a:lnTo>
                  <a:pt x="481" y="454"/>
                </a:lnTo>
                <a:lnTo>
                  <a:pt x="434" y="451"/>
                </a:lnTo>
                <a:lnTo>
                  <a:pt x="391" y="445"/>
                </a:lnTo>
                <a:lnTo>
                  <a:pt x="354" y="439"/>
                </a:lnTo>
                <a:lnTo>
                  <a:pt x="316" y="431"/>
                </a:lnTo>
                <a:lnTo>
                  <a:pt x="289" y="425"/>
                </a:lnTo>
                <a:lnTo>
                  <a:pt x="270" y="422"/>
                </a:lnTo>
                <a:lnTo>
                  <a:pt x="267" y="422"/>
                </a:lnTo>
                <a:lnTo>
                  <a:pt x="211" y="38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4 CuadroTexto">
            <a:extLst>
              <a:ext uri="{FF2B5EF4-FFF2-40B4-BE49-F238E27FC236}">
                <a16:creationId xmlns:a16="http://schemas.microsoft.com/office/drawing/2014/main" id="{553B3BBA-9FC0-9D8F-9D50-DE72266CAD08}"/>
              </a:ext>
            </a:extLst>
          </p:cNvPr>
          <p:cNvSpPr txBox="1"/>
          <p:nvPr/>
        </p:nvSpPr>
        <p:spPr>
          <a:xfrm>
            <a:off x="3034698" y="574142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latin typeface="Calibri"/>
              </a:rPr>
              <a:t>Friday</a:t>
            </a:r>
            <a:endParaRPr lang="es-E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7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zo_la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7422671" y="414241"/>
            <a:ext cx="3459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Spelling Game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10658" y="1043456"/>
            <a:ext cx="6229842" cy="769441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Divide the class into two teams</a:t>
            </a:r>
            <a:endParaRPr lang="en-VN" sz="6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10658" y="2155608"/>
            <a:ext cx="6433041" cy="1786823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Have one member from each team come up to the whiteboard</a:t>
            </a:r>
            <a:endParaRPr lang="en-VN" sz="6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1CB8E8-3B4F-F966-0EC5-957A9657FD51}"/>
              </a:ext>
            </a:extLst>
          </p:cNvPr>
          <p:cNvSpPr/>
          <p:nvPr/>
        </p:nvSpPr>
        <p:spPr>
          <a:xfrm>
            <a:off x="310658" y="4285142"/>
            <a:ext cx="6572742" cy="1895881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Say a day (</a:t>
            </a:r>
            <a:r>
              <a:rPr lang="en-US" sz="3600" dirty="0">
                <a:solidFill>
                  <a:srgbClr val="FF0000"/>
                </a:solidFill>
              </a:rPr>
              <a:t>Thursday</a:t>
            </a:r>
            <a:r>
              <a:rPr lang="en-US" sz="3600" dirty="0"/>
              <a:t>) and the first student to spell it correctly gets a point for their team.</a:t>
            </a:r>
            <a:endParaRPr lang="en-VN" sz="6000" b="1" dirty="0">
              <a:solidFill>
                <a:srgbClr val="FF0000"/>
              </a:solidFill>
              <a:cs typeface="APPLE CHANCERY" panose="03020702040506060504" pitchFamily="66" charset="-79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E5298D-91E4-FBD4-6272-A7D105F16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62812" y="1313719"/>
            <a:ext cx="4867304" cy="4867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08" y="1702063"/>
            <a:ext cx="9749714" cy="43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4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6390" y="1843460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When do you have ………..?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I have ……… on ………..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When do you have </a:t>
            </a:r>
            <a:r>
              <a:rPr lang="en-US" sz="3600" i="1" dirty="0">
                <a:solidFill>
                  <a:srgbClr val="FF0000"/>
                </a:solidFill>
              </a:rPr>
              <a:t>art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I have </a:t>
            </a:r>
            <a:r>
              <a:rPr lang="en-US" sz="3600" i="1" dirty="0">
                <a:solidFill>
                  <a:srgbClr val="FF0000"/>
                </a:solidFill>
              </a:rPr>
              <a:t>art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FF0000"/>
                </a:solidFill>
              </a:rPr>
              <a:t>Mondays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0841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talk 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Monday, Tuesday, Wednesday, Thursday, Friday, Saturday, Sunday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When do you have </a:t>
            </a:r>
            <a:r>
              <a:rPr lang="en-US" sz="3600" dirty="0">
                <a:solidFill>
                  <a:srgbClr val="FF0000"/>
                </a:solidFill>
              </a:rPr>
              <a:t>English</a:t>
            </a:r>
            <a:r>
              <a:rPr lang="en-US" sz="3600" dirty="0">
                <a:solidFill>
                  <a:srgbClr val="00B050"/>
                </a:solidFill>
              </a:rPr>
              <a:t>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I have English on </a:t>
            </a:r>
            <a:r>
              <a:rPr lang="en-US" sz="3600" dirty="0">
                <a:solidFill>
                  <a:srgbClr val="FF0000"/>
                </a:solidFill>
              </a:rPr>
              <a:t>Wednesdays and Fridays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60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vocabularies/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33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24.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7973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F293BB0E-A06D-F2FA-CF49-4DAF38BC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407244" y="2199190"/>
            <a:ext cx="4986436" cy="70605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7030A0"/>
                </a:solidFill>
              </a:rPr>
              <a:t>When</a:t>
            </a:r>
            <a:r>
              <a:rPr lang="en-US" sz="3200" dirty="0">
                <a:solidFill>
                  <a:schemeClr val="tx1"/>
                </a:solidFill>
              </a:rPr>
              <a:t> do you have </a:t>
            </a:r>
            <a:r>
              <a:rPr lang="en-US" sz="3200" dirty="0">
                <a:solidFill>
                  <a:srgbClr val="FF0000"/>
                </a:solidFill>
              </a:rPr>
              <a:t>English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CA2F09-7FC9-7B47-641A-2FF2BD56612A}"/>
              </a:ext>
            </a:extLst>
          </p:cNvPr>
          <p:cNvSpPr/>
          <p:nvPr/>
        </p:nvSpPr>
        <p:spPr>
          <a:xfrm>
            <a:off x="2695617" y="3355597"/>
            <a:ext cx="4698063" cy="1194316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- I have </a:t>
            </a:r>
            <a:r>
              <a:rPr lang="en-US" sz="3200" dirty="0">
                <a:solidFill>
                  <a:srgbClr val="FF0000"/>
                </a:solidFill>
              </a:rPr>
              <a:t>English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on Wednesdays and Fridays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en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CE33171B-4713-12AC-E4C7-D6CF4D35B4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134170"/>
            <a:ext cx="9315450" cy="5206652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6F5C9F-F41C-3143-15EF-162746872B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70" y="423188"/>
            <a:ext cx="5645411" cy="710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34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09B0B3-3E28-0A35-C6DB-80B145C8C17E}"/>
              </a:ext>
            </a:extLst>
          </p:cNvPr>
          <p:cNvSpPr txBox="1"/>
          <p:nvPr/>
        </p:nvSpPr>
        <p:spPr>
          <a:xfrm>
            <a:off x="0" y="369226"/>
            <a:ext cx="4104393" cy="64633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VN" sz="3600" dirty="0"/>
              <a:t>eacher models first!</a:t>
            </a:r>
          </a:p>
        </p:txBody>
      </p:sp>
      <p:pic>
        <p:nvPicPr>
          <p:cNvPr id="13" name="Picture 12" descr="A person's face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3F0D937-D569-AC9D-41E2-7EA9FE43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5231"/>
            <a:ext cx="1845153" cy="202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F43C1-2960-AA0F-3BB3-10A0CB5BA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436" y="1581152"/>
            <a:ext cx="4442564" cy="1051925"/>
          </a:xfrm>
          <a:prstGeom prst="rect">
            <a:avLst/>
          </a:prstGeom>
        </p:spPr>
      </p:pic>
      <p:pic>
        <p:nvPicPr>
          <p:cNvPr id="12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5B0C036-CE4F-05E9-7122-C6EAA38161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07" y="2866440"/>
            <a:ext cx="2932659" cy="3493550"/>
          </a:xfrm>
          <a:prstGeom prst="rect">
            <a:avLst/>
          </a:prstGeom>
        </p:spPr>
      </p:pic>
      <p:pic>
        <p:nvPicPr>
          <p:cNvPr id="16" name="Picture 15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F8D143D7-0B2F-6484-92E1-6DDB768088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640" y="2811880"/>
            <a:ext cx="2932659" cy="34935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FE8004-4244-F60E-F15D-6CC899333376}"/>
              </a:ext>
            </a:extLst>
          </p:cNvPr>
          <p:cNvSpPr txBox="1"/>
          <p:nvPr/>
        </p:nvSpPr>
        <p:spPr>
          <a:xfrm>
            <a:off x="5054600" y="774701"/>
            <a:ext cx="2889152" cy="76944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    English  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EE4294-6D7F-CF2B-4EEA-59334CA08A18}"/>
              </a:ext>
            </a:extLst>
          </p:cNvPr>
          <p:cNvSpPr/>
          <p:nvPr/>
        </p:nvSpPr>
        <p:spPr>
          <a:xfrm>
            <a:off x="3085956" y="2925012"/>
            <a:ext cx="1600343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48451-F13E-C64C-4306-1A792893796A}"/>
              </a:ext>
            </a:extLst>
          </p:cNvPr>
          <p:cNvSpPr/>
          <p:nvPr/>
        </p:nvSpPr>
        <p:spPr>
          <a:xfrm>
            <a:off x="6807200" y="2925012"/>
            <a:ext cx="17399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A4049049-56D5-F130-463B-F4069D80F8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573" y="2633077"/>
            <a:ext cx="2239136" cy="2021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D4870A-21C7-0845-16BA-09AD213D1B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640" y="1751267"/>
            <a:ext cx="4323060" cy="10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6498</TotalTime>
  <Words>481</Words>
  <Application>Microsoft Office PowerPoint</Application>
  <PresentationFormat>Màn hình rộng</PresentationFormat>
  <Paragraphs>107</Paragraphs>
  <Slides>31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MyriadPro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132</cp:revision>
  <dcterms:created xsi:type="dcterms:W3CDTF">2020-12-08T03:17:05Z</dcterms:created>
  <dcterms:modified xsi:type="dcterms:W3CDTF">2022-08-02T01:44:59Z</dcterms:modified>
</cp:coreProperties>
</file>