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34"/>
  </p:notesMasterIdLst>
  <p:sldIdLst>
    <p:sldId id="342" r:id="rId2"/>
    <p:sldId id="343" r:id="rId3"/>
    <p:sldId id="256" r:id="rId4"/>
    <p:sldId id="305" r:id="rId5"/>
    <p:sldId id="263" r:id="rId6"/>
    <p:sldId id="308" r:id="rId7"/>
    <p:sldId id="317" r:id="rId8"/>
    <p:sldId id="318" r:id="rId9"/>
    <p:sldId id="257" r:id="rId10"/>
    <p:sldId id="307" r:id="rId11"/>
    <p:sldId id="309" r:id="rId12"/>
    <p:sldId id="310" r:id="rId13"/>
    <p:sldId id="312" r:id="rId14"/>
    <p:sldId id="314" r:id="rId15"/>
    <p:sldId id="315" r:id="rId16"/>
    <p:sldId id="316" r:id="rId17"/>
    <p:sldId id="319" r:id="rId18"/>
    <p:sldId id="348" r:id="rId19"/>
    <p:sldId id="258" r:id="rId20"/>
    <p:sldId id="321" r:id="rId21"/>
    <p:sldId id="322" r:id="rId22"/>
    <p:sldId id="323" r:id="rId23"/>
    <p:sldId id="349" r:id="rId24"/>
    <p:sldId id="350" r:id="rId25"/>
    <p:sldId id="324" r:id="rId26"/>
    <p:sldId id="325" r:id="rId27"/>
    <p:sldId id="329" r:id="rId28"/>
    <p:sldId id="330" r:id="rId29"/>
    <p:sldId id="347" r:id="rId30"/>
    <p:sldId id="328" r:id="rId31"/>
    <p:sldId id="259" r:id="rId32"/>
    <p:sldId id="264" r:id="rId33"/>
  </p:sldIdLst>
  <p:sldSz cx="12161838" cy="6858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hewy" panose="020B0604020202020204" charset="0"/>
      <p:regular r:id="rId39"/>
    </p:embeddedFont>
    <p:embeddedFont>
      <p:font typeface="Inconsolata" panose="020B0604020202020204" charset="0"/>
      <p:regular r:id="rId40"/>
    </p:embeddedFont>
    <p:embeddedFont>
      <p:font typeface="Maven Pro" panose="020B0604020202020204" charset="0"/>
      <p:regular r:id="rId41"/>
      <p:bold r:id="rId42"/>
    </p:embeddedFont>
    <p:embeddedFont>
      <p:font typeface="Montserrat" panose="02000505000000020004" pitchFamily="2" charset="0"/>
      <p:regular r:id="rId43"/>
      <p:bold r:id="rId44"/>
      <p:italic r:id="rId45"/>
      <p:boldItalic r:id="rId46"/>
    </p:embeddedFont>
    <p:embeddedFont>
      <p:font typeface="Nunito" panose="020B0604020202020204" charset="0"/>
      <p:regular r:id="rId47"/>
      <p:bold r:id="rId48"/>
      <p:italic r:id="rId49"/>
      <p:boldItalic r:id="rId50"/>
    </p:embeddedFont>
  </p:embeddedFontLst>
  <p:custDataLst>
    <p:tags r:id="rId5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EFF"/>
    <a:srgbClr val="94E6FC"/>
    <a:srgbClr val="FFFFFF"/>
    <a:srgbClr val="FFFBEF"/>
    <a:srgbClr val="FFD85D"/>
    <a:srgbClr val="FFE285"/>
    <a:srgbClr val="FFE9A3"/>
    <a:srgbClr val="FFFB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6F6C592-F131-49C9-92AA-5FE30369D46A}">
  <a:tblStyle styleId="{56F6C592-F131-49C9-92AA-5FE30369D46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766" autoAdjust="0"/>
  </p:normalViewPr>
  <p:slideViewPr>
    <p:cSldViewPr snapToGrid="0">
      <p:cViewPr varScale="1">
        <p:scale>
          <a:sx n="61" d="100"/>
          <a:sy n="61" d="100"/>
        </p:scale>
        <p:origin x="1080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0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566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421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4948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27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23876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4056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8042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44770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HS nhìn vào SGK tìm câu trả lời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9913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4749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HS tự chọn đáp án theo suy nghĩ của mình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0826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HS tự chọn đáp án theo suy nghĩ của mình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7666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/>
              <a:t>HS tự chọn đáp án theo suy nghĩ của mình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45556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</p:txBody>
      </p:sp>
    </p:spTree>
    <p:extLst>
      <p:ext uri="{BB962C8B-B14F-4D97-AF65-F5344CB8AC3E}">
        <p14:creationId xmlns:p14="http://schemas.microsoft.com/office/powerpoint/2010/main" val="36565247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</p:txBody>
      </p:sp>
    </p:spTree>
    <p:extLst>
      <p:ext uri="{BB962C8B-B14F-4D97-AF65-F5344CB8AC3E}">
        <p14:creationId xmlns:p14="http://schemas.microsoft.com/office/powerpoint/2010/main" val="314126407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nên cho hs khai thác trong sách, hạn chế nhìn màn hình nhiều dễ hại mắt và dẫn đến HS thụ động khi khai thác văn bản trong SGK</a:t>
            </a:r>
          </a:p>
        </p:txBody>
      </p:sp>
    </p:spTree>
    <p:extLst>
      <p:ext uri="{BB962C8B-B14F-4D97-AF65-F5344CB8AC3E}">
        <p14:creationId xmlns:p14="http://schemas.microsoft.com/office/powerpoint/2010/main" val="34245247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492329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GV tổ chức khoảng nửa tiết</a:t>
            </a:r>
          </a:p>
        </p:txBody>
      </p:sp>
    </p:spTree>
    <p:extLst>
      <p:ext uri="{BB962C8B-B14F-4D97-AF65-F5344CB8AC3E}">
        <p14:creationId xmlns:p14="http://schemas.microsoft.com/office/powerpoint/2010/main" val="1562813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6" name="Google Shape;8146;g99bc3d0d5b_0_5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47" name="Google Shape;8147;g99bc3d0d5b_0_5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654990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2" name="Google Shape;7952;g99bc3d0d5b_0_3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53" name="Google Shape;7953;g99bc3d0d5b_0_3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" name="Google Shape;8192;g9fe1004dc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93" name="Google Shape;8193;g9fe1004dc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0" name="Google Shape;8260;g9fe1004dc8_0_8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1" name="Google Shape;8261;g9fe1004dc8_0_8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709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7501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51547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5" name="Google Shape;7905;g99bc3d0d5b_0_28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06" name="Google Shape;7906;g99bc3d0d5b_0_28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988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404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52398" y="3421324"/>
            <a:ext cx="4008459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20621" y="4466791"/>
            <a:ext cx="4672013" cy="7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10310" y="1519476"/>
            <a:ext cx="3292634" cy="1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49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8684905" y="6369864"/>
            <a:ext cx="198963" cy="180968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6710199" y="6099282"/>
            <a:ext cx="5722689" cy="89585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82191" y="5212106"/>
            <a:ext cx="405820" cy="530892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10253994" y="6226760"/>
            <a:ext cx="417284" cy="1127504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10839943" y="5754249"/>
            <a:ext cx="1193688" cy="1310712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10455795" y="-89776"/>
            <a:ext cx="457890" cy="598616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11574439" y="5551670"/>
            <a:ext cx="676163" cy="304156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10961476" y="89741"/>
            <a:ext cx="1497513" cy="1121769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37862" y="6108585"/>
            <a:ext cx="1038618" cy="1013705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25810" y="5847949"/>
            <a:ext cx="821955" cy="1105383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10996602" y="-268136"/>
            <a:ext cx="1171469" cy="120435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11435741" y="1092366"/>
            <a:ext cx="979210" cy="575503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10055649" y="98813"/>
            <a:ext cx="215884" cy="194073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2" name="Google Shape;3312;p13"/>
          <p:cNvSpPr txBox="1">
            <a:spLocks noGrp="1"/>
          </p:cNvSpPr>
          <p:nvPr>
            <p:ph type="title" hasCustomPrompt="1"/>
          </p:nvPr>
        </p:nvSpPr>
        <p:spPr>
          <a:xfrm>
            <a:off x="4476229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3" name="Google Shape;3313;p13"/>
          <p:cNvSpPr txBox="1">
            <a:spLocks noGrp="1"/>
          </p:cNvSpPr>
          <p:nvPr>
            <p:ph type="subTitle" idx="1"/>
          </p:nvPr>
        </p:nvSpPr>
        <p:spPr>
          <a:xfrm>
            <a:off x="1894361" y="2090067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4" name="Google Shape;3314;p13"/>
          <p:cNvSpPr txBox="1">
            <a:spLocks noGrp="1"/>
          </p:cNvSpPr>
          <p:nvPr>
            <p:ph type="subTitle" idx="2"/>
          </p:nvPr>
        </p:nvSpPr>
        <p:spPr>
          <a:xfrm>
            <a:off x="1881222" y="260418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5" name="Google Shape;3315;p13"/>
          <p:cNvSpPr txBox="1">
            <a:spLocks noGrp="1"/>
          </p:cNvSpPr>
          <p:nvPr>
            <p:ph type="title" idx="3" hasCustomPrompt="1"/>
          </p:nvPr>
        </p:nvSpPr>
        <p:spPr>
          <a:xfrm>
            <a:off x="866991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16" name="Google Shape;3316;p13"/>
          <p:cNvSpPr txBox="1">
            <a:spLocks noGrp="1"/>
          </p:cNvSpPr>
          <p:nvPr>
            <p:ph type="subTitle" idx="4"/>
          </p:nvPr>
        </p:nvSpPr>
        <p:spPr>
          <a:xfrm>
            <a:off x="5526340" y="2090067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7" name="Google Shape;3317;p13"/>
          <p:cNvSpPr txBox="1">
            <a:spLocks noGrp="1"/>
          </p:cNvSpPr>
          <p:nvPr>
            <p:ph type="subTitle" idx="5"/>
          </p:nvPr>
        </p:nvSpPr>
        <p:spPr>
          <a:xfrm>
            <a:off x="5513207" y="2601151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18" name="Google Shape;3318;p13"/>
          <p:cNvSpPr txBox="1">
            <a:spLocks noGrp="1"/>
          </p:cNvSpPr>
          <p:nvPr>
            <p:ph type="subTitle" idx="6"/>
          </p:nvPr>
        </p:nvSpPr>
        <p:spPr>
          <a:xfrm>
            <a:off x="9151780" y="2090067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19" name="Google Shape;3319;p13"/>
          <p:cNvSpPr txBox="1">
            <a:spLocks noGrp="1"/>
          </p:cNvSpPr>
          <p:nvPr>
            <p:ph type="subTitle" idx="7"/>
          </p:nvPr>
        </p:nvSpPr>
        <p:spPr>
          <a:xfrm>
            <a:off x="9138642" y="2607269"/>
            <a:ext cx="2210518" cy="9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0" name="Google Shape;3320;p13"/>
          <p:cNvSpPr txBox="1">
            <a:spLocks noGrp="1"/>
          </p:cNvSpPr>
          <p:nvPr>
            <p:ph type="title" idx="8" hasCustomPrompt="1"/>
          </p:nvPr>
        </p:nvSpPr>
        <p:spPr>
          <a:xfrm>
            <a:off x="8085400" y="2652449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1" name="Google Shape;3321;p13"/>
          <p:cNvSpPr txBox="1">
            <a:spLocks noGrp="1"/>
          </p:cNvSpPr>
          <p:nvPr>
            <p:ph type="subTitle" idx="9"/>
          </p:nvPr>
        </p:nvSpPr>
        <p:spPr>
          <a:xfrm>
            <a:off x="1894361" y="3985419"/>
            <a:ext cx="2657409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2" name="Google Shape;3322;p13"/>
          <p:cNvSpPr txBox="1">
            <a:spLocks noGrp="1"/>
          </p:cNvSpPr>
          <p:nvPr>
            <p:ph type="subTitle" idx="13"/>
          </p:nvPr>
        </p:nvSpPr>
        <p:spPr>
          <a:xfrm>
            <a:off x="1881222" y="4510593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3" name="Google Shape;3323;p13"/>
          <p:cNvSpPr txBox="1">
            <a:spLocks noGrp="1"/>
          </p:cNvSpPr>
          <p:nvPr>
            <p:ph type="title" idx="14" hasCustomPrompt="1"/>
          </p:nvPr>
        </p:nvSpPr>
        <p:spPr>
          <a:xfrm>
            <a:off x="854599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4" name="Google Shape;3324;p13"/>
          <p:cNvSpPr txBox="1">
            <a:spLocks noGrp="1"/>
          </p:cNvSpPr>
          <p:nvPr>
            <p:ph type="subTitle" idx="15"/>
          </p:nvPr>
        </p:nvSpPr>
        <p:spPr>
          <a:xfrm>
            <a:off x="5526340" y="3985419"/>
            <a:ext cx="2640651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5" name="Google Shape;3325;p13"/>
          <p:cNvSpPr txBox="1">
            <a:spLocks noGrp="1"/>
          </p:cNvSpPr>
          <p:nvPr>
            <p:ph type="subTitle" idx="16"/>
          </p:nvPr>
        </p:nvSpPr>
        <p:spPr>
          <a:xfrm>
            <a:off x="5513207" y="4507576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6" name="Google Shape;3326;p13"/>
          <p:cNvSpPr txBox="1">
            <a:spLocks noGrp="1"/>
          </p:cNvSpPr>
          <p:nvPr>
            <p:ph type="title" idx="17" hasCustomPrompt="1"/>
          </p:nvPr>
        </p:nvSpPr>
        <p:spPr>
          <a:xfrm>
            <a:off x="4476212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27" name="Google Shape;3327;p13"/>
          <p:cNvSpPr txBox="1">
            <a:spLocks noGrp="1"/>
          </p:cNvSpPr>
          <p:nvPr>
            <p:ph type="subTitle" idx="18"/>
          </p:nvPr>
        </p:nvSpPr>
        <p:spPr>
          <a:xfrm>
            <a:off x="9151780" y="3985419"/>
            <a:ext cx="2623893" cy="72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3328" name="Google Shape;3328;p13"/>
          <p:cNvSpPr txBox="1">
            <a:spLocks noGrp="1"/>
          </p:cNvSpPr>
          <p:nvPr>
            <p:ph type="subTitle" idx="19"/>
          </p:nvPr>
        </p:nvSpPr>
        <p:spPr>
          <a:xfrm>
            <a:off x="9138642" y="4513655"/>
            <a:ext cx="2210518" cy="9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329" name="Google Shape;3329;p13"/>
          <p:cNvSpPr txBox="1">
            <a:spLocks noGrp="1"/>
          </p:cNvSpPr>
          <p:nvPr>
            <p:ph type="title" idx="20" hasCustomPrompt="1"/>
          </p:nvPr>
        </p:nvSpPr>
        <p:spPr>
          <a:xfrm>
            <a:off x="8085433" y="4525900"/>
            <a:ext cx="960817" cy="5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4788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788"/>
            </a:lvl9pPr>
          </a:lstStyle>
          <a:p>
            <a:r>
              <a:t>xx%</a:t>
            </a:r>
          </a:p>
        </p:txBody>
      </p:sp>
      <p:sp>
        <p:nvSpPr>
          <p:cNvPr id="3330" name="Google Shape;3330;p13"/>
          <p:cNvSpPr txBox="1">
            <a:spLocks noGrp="1"/>
          </p:cNvSpPr>
          <p:nvPr>
            <p:ph type="title" idx="21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31" name="Google Shape;3331;p13"/>
          <p:cNvGrpSpPr/>
          <p:nvPr/>
        </p:nvGrpSpPr>
        <p:grpSpPr>
          <a:xfrm>
            <a:off x="1265480" y="6633413"/>
            <a:ext cx="163818" cy="147999"/>
            <a:chOff x="1167035" y="3887110"/>
            <a:chExt cx="161913" cy="145916"/>
          </a:xfrm>
        </p:grpSpPr>
        <p:sp>
          <p:nvSpPr>
            <p:cNvPr id="3332" name="Google Shape;3332;p13"/>
            <p:cNvSpPr/>
            <p:nvPr/>
          </p:nvSpPr>
          <p:spPr>
            <a:xfrm>
              <a:off x="1167035" y="398105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3" name="Google Shape;3333;p13"/>
            <p:cNvSpPr/>
            <p:nvPr/>
          </p:nvSpPr>
          <p:spPr>
            <a:xfrm>
              <a:off x="1219007" y="388711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4" name="Google Shape;3334;p13"/>
            <p:cNvSpPr/>
            <p:nvPr/>
          </p:nvSpPr>
          <p:spPr>
            <a:xfrm>
              <a:off x="1260974" y="3981050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35" name="Google Shape;3335;p13"/>
          <p:cNvGrpSpPr/>
          <p:nvPr/>
        </p:nvGrpSpPr>
        <p:grpSpPr>
          <a:xfrm>
            <a:off x="9933771" y="6557401"/>
            <a:ext cx="215350" cy="195873"/>
            <a:chOff x="7894217" y="3432112"/>
            <a:chExt cx="161913" cy="146905"/>
          </a:xfrm>
        </p:grpSpPr>
        <p:sp>
          <p:nvSpPr>
            <p:cNvPr id="3336" name="Google Shape;3336;p1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7" name="Google Shape;3337;p1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38" name="Google Shape;3338;p1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39" name="Google Shape;3339;p13"/>
          <p:cNvSpPr/>
          <p:nvPr/>
        </p:nvSpPr>
        <p:spPr>
          <a:xfrm>
            <a:off x="6760700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340" name="Google Shape;3340;p13"/>
          <p:cNvSpPr/>
          <p:nvPr/>
        </p:nvSpPr>
        <p:spPr>
          <a:xfrm flipH="1">
            <a:off x="-465079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41" name="Google Shape;3341;p13"/>
          <p:cNvGrpSpPr/>
          <p:nvPr/>
        </p:nvGrpSpPr>
        <p:grpSpPr>
          <a:xfrm rot="-5400000">
            <a:off x="-177028" y="-360536"/>
            <a:ext cx="577545" cy="1493555"/>
            <a:chOff x="1823086" y="-208516"/>
            <a:chExt cx="433159" cy="1122944"/>
          </a:xfrm>
        </p:grpSpPr>
        <p:sp>
          <p:nvSpPr>
            <p:cNvPr id="3342" name="Google Shape;3342;p13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3" name="Google Shape;3343;p13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4" name="Google Shape;3344;p13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5" name="Google Shape;3345;p13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6" name="Google Shape;3346;p13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7" name="Google Shape;3347;p13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8" name="Google Shape;3348;p13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9" name="Google Shape;3349;p13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50" name="Google Shape;3350;p13"/>
          <p:cNvGrpSpPr/>
          <p:nvPr/>
        </p:nvGrpSpPr>
        <p:grpSpPr>
          <a:xfrm rot="-5400000">
            <a:off x="31798" y="-139119"/>
            <a:ext cx="584629" cy="1578395"/>
            <a:chOff x="904476" y="-243594"/>
            <a:chExt cx="438472" cy="1186732"/>
          </a:xfrm>
        </p:grpSpPr>
        <p:sp>
          <p:nvSpPr>
            <p:cNvPr id="3351" name="Google Shape;3351;p13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2" name="Google Shape;3352;p13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3" name="Google Shape;3353;p13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4" name="Google Shape;3354;p13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5" name="Google Shape;3355;p13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6" name="Google Shape;3356;p13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7" name="Google Shape;3357;p13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8" name="Google Shape;3358;p13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9" name="Google Shape;3359;p13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0" name="Google Shape;3360;p13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1" name="Google Shape;3361;p13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2" name="Google Shape;3362;p13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3" name="Google Shape;3363;p13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4" name="Google Shape;3364;p13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5" name="Google Shape;3365;p13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6" name="Google Shape;3366;p13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7" name="Google Shape;3367;p13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8" name="Google Shape;3368;p13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9" name="Google Shape;3369;p13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0" name="Google Shape;3370;p13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1" name="Google Shape;3371;p13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2" name="Google Shape;3372;p13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3" name="Google Shape;3373;p13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4" name="Google Shape;3374;p13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5" name="Google Shape;3375;p13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6" name="Google Shape;3376;p13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7" name="Google Shape;3377;p13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78" name="Google Shape;3378;p13"/>
          <p:cNvGrpSpPr/>
          <p:nvPr/>
        </p:nvGrpSpPr>
        <p:grpSpPr>
          <a:xfrm>
            <a:off x="10757290" y="5880807"/>
            <a:ext cx="1539435" cy="987469"/>
            <a:chOff x="7750342" y="3926048"/>
            <a:chExt cx="1406709" cy="900099"/>
          </a:xfrm>
        </p:grpSpPr>
        <p:sp>
          <p:nvSpPr>
            <p:cNvPr id="3379" name="Google Shape;3379;p13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0" name="Google Shape;3380;p13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1" name="Google Shape;3381;p13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2" name="Google Shape;3382;p13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3" name="Google Shape;3383;p13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4" name="Google Shape;3384;p13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5" name="Google Shape;3385;p13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6" name="Google Shape;3386;p13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7" name="Google Shape;3387;p13"/>
          <p:cNvGrpSpPr/>
          <p:nvPr/>
        </p:nvGrpSpPr>
        <p:grpSpPr>
          <a:xfrm rot="-5400000">
            <a:off x="11106970" y="5945999"/>
            <a:ext cx="480533" cy="1298405"/>
            <a:chOff x="7607455" y="4238363"/>
            <a:chExt cx="438017" cy="1186459"/>
          </a:xfrm>
        </p:grpSpPr>
        <p:sp>
          <p:nvSpPr>
            <p:cNvPr id="3388" name="Google Shape;3388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89" name="Google Shape;3389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0" name="Google Shape;3390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1" name="Google Shape;3391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2" name="Google Shape;3392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3" name="Google Shape;3393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4" name="Google Shape;3394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5" name="Google Shape;3395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6" name="Google Shape;3396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7" name="Google Shape;3397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8" name="Google Shape;3398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99" name="Google Shape;3399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0" name="Google Shape;3400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1" name="Google Shape;3401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2" name="Google Shape;3402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3" name="Google Shape;3403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4" name="Google Shape;3404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5" name="Google Shape;3405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6" name="Google Shape;3406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7" name="Google Shape;3407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8" name="Google Shape;3408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9" name="Google Shape;3409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0" name="Google Shape;3410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1" name="Google Shape;3411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12" name="Google Shape;3412;p13"/>
          <p:cNvGrpSpPr/>
          <p:nvPr/>
        </p:nvGrpSpPr>
        <p:grpSpPr>
          <a:xfrm rot="5400000">
            <a:off x="11074244" y="6059749"/>
            <a:ext cx="1244629" cy="727880"/>
            <a:chOff x="8365864" y="2993835"/>
            <a:chExt cx="933472" cy="547264"/>
          </a:xfrm>
        </p:grpSpPr>
        <p:sp>
          <p:nvSpPr>
            <p:cNvPr id="3413" name="Google Shape;3413;p1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4" name="Google Shape;3414;p1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5" name="Google Shape;3415;p1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6" name="Google Shape;3416;p1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7" name="Google Shape;3417;p1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8" name="Google Shape;3418;p1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9" name="Google Shape;3419;p1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20" name="Google Shape;3420;p13"/>
          <p:cNvGrpSpPr/>
          <p:nvPr/>
        </p:nvGrpSpPr>
        <p:grpSpPr>
          <a:xfrm>
            <a:off x="11250813" y="300799"/>
            <a:ext cx="1164114" cy="884565"/>
            <a:chOff x="8118223" y="2202382"/>
            <a:chExt cx="1151949" cy="873156"/>
          </a:xfrm>
        </p:grpSpPr>
        <p:sp>
          <p:nvSpPr>
            <p:cNvPr id="3421" name="Google Shape;3421;p13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2" name="Google Shape;3422;p13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3" name="Google Shape;3423;p13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4" name="Google Shape;3424;p13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5" name="Google Shape;3425;p13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6" name="Google Shape;3426;p13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7" name="Google Shape;3427;p13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8" name="Google Shape;3428;p13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9" name="Google Shape;3429;p13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0" name="Google Shape;3430;p13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1" name="Google Shape;3431;p13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2" name="Google Shape;3432;p13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3" name="Google Shape;3433;p13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4" name="Google Shape;3434;p13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5" name="Google Shape;3435;p13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6" name="Google Shape;3436;p13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7" name="Google Shape;3437;p13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8" name="Google Shape;3438;p13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9" name="Google Shape;3439;p13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0" name="Google Shape;3440;p13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41" name="Google Shape;3441;p13"/>
          <p:cNvGrpSpPr/>
          <p:nvPr/>
        </p:nvGrpSpPr>
        <p:grpSpPr>
          <a:xfrm>
            <a:off x="-139427" y="5714164"/>
            <a:ext cx="1130295" cy="1103025"/>
            <a:chOff x="-181020" y="4253777"/>
            <a:chExt cx="1117161" cy="1087511"/>
          </a:xfrm>
        </p:grpSpPr>
        <p:sp>
          <p:nvSpPr>
            <p:cNvPr id="3442" name="Google Shape;3442;p1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3" name="Google Shape;3443;p1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4" name="Google Shape;3444;p1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5" name="Google Shape;3445;p1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6" name="Google Shape;3446;p1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7" name="Google Shape;3447;p1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8" name="Google Shape;3448;p1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9" name="Google Shape;3449;p1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0" name="Google Shape;3450;p1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1" name="Google Shape;3451;p1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2" name="Google Shape;3452;p1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3" name="Google Shape;3453;p1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4" name="Google Shape;3454;p1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5" name="Google Shape;3455;p1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456" name="Google Shape;3456;p13"/>
          <p:cNvGrpSpPr/>
          <p:nvPr/>
        </p:nvGrpSpPr>
        <p:grpSpPr>
          <a:xfrm>
            <a:off x="-126289" y="5430606"/>
            <a:ext cx="894399" cy="1202807"/>
            <a:chOff x="-168050" y="4195214"/>
            <a:chExt cx="719519" cy="965231"/>
          </a:xfrm>
        </p:grpSpPr>
        <p:sp>
          <p:nvSpPr>
            <p:cNvPr id="3457" name="Google Shape;3457;p1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8" name="Google Shape;3458;p1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59" name="Google Shape;3459;p1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0" name="Google Shape;3460;p1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1" name="Google Shape;3461;p1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2" name="Google Shape;3462;p1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3" name="Google Shape;3463;p1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4" name="Google Shape;3464;p1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5" name="Google Shape;3465;p1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6" name="Google Shape;3466;p1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7" name="Google Shape;3467;p1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8" name="Google Shape;3468;p1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69" name="Google Shape;3469;p1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0" name="Google Shape;3470;p1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1" name="Google Shape;3471;p1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2" name="Google Shape;3472;p1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3" name="Google Shape;3473;p1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4" name="Google Shape;3474;p1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5" name="Google Shape;3475;p1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6" name="Google Shape;3476;p1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7" name="Google Shape;3477;p1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8" name="Google Shape;3478;p1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79" name="Google Shape;3479;p1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0" name="Google Shape;3480;p1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1" name="Google Shape;3481;p1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2" name="Google Shape;3482;p1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3" name="Google Shape;3483;p1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4" name="Google Shape;3484;p1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5" name="Google Shape;3485;p1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6" name="Google Shape;3486;p1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7" name="Google Shape;3487;p1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8" name="Google Shape;3488;p1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89" name="Google Shape;3489;p1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0" name="Google Shape;3490;p1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1" name="Google Shape;3491;p1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2" name="Google Shape;3492;p1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3" name="Google Shape;3493;p1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4" name="Google Shape;3494;p1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5" name="Google Shape;3495;p1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6" name="Google Shape;3496;p1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7" name="Google Shape;3497;p1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8" name="Google Shape;3498;p1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99" name="Google Shape;3499;p1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0" name="Google Shape;3500;p1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1" name="Google Shape;3501;p1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2" name="Google Shape;3502;p1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3" name="Google Shape;3503;p1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04" name="Google Shape;3504;p13"/>
          <p:cNvGrpSpPr/>
          <p:nvPr/>
        </p:nvGrpSpPr>
        <p:grpSpPr>
          <a:xfrm>
            <a:off x="10996297" y="-341610"/>
            <a:ext cx="1128544" cy="1160228"/>
            <a:chOff x="7973149" y="-201092"/>
            <a:chExt cx="1116750" cy="1145263"/>
          </a:xfrm>
        </p:grpSpPr>
        <p:sp>
          <p:nvSpPr>
            <p:cNvPr id="3505" name="Google Shape;3505;p1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6" name="Google Shape;3506;p1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7" name="Google Shape;3507;p1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8" name="Google Shape;3508;p1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09" name="Google Shape;3509;p1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0" name="Google Shape;3510;p1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1" name="Google Shape;3511;p1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2" name="Google Shape;3512;p1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3" name="Google Shape;3513;p1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4" name="Google Shape;3514;p1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5" name="Google Shape;3515;p1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6" name="Google Shape;3516;p1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7" name="Google Shape;3517;p1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8" name="Google Shape;3518;p1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19" name="Google Shape;3519;p1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0" name="Google Shape;3520;p1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1" name="Google Shape;3521;p1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2" name="Google Shape;3522;p1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3" name="Google Shape;3523;p1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4" name="Google Shape;3524;p1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5" name="Google Shape;3525;p1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6" name="Google Shape;3526;p1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7" name="Google Shape;3527;p1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8" name="Google Shape;3528;p1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29" name="Google Shape;3529;p1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0" name="Google Shape;3530;p1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1" name="Google Shape;3531;p1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2" name="Google Shape;3532;p1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3" name="Google Shape;3533;p1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4" name="Google Shape;3534;p1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5" name="Google Shape;3535;p1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6" name="Google Shape;3536;p1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7" name="Google Shape;3537;p1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8" name="Google Shape;3538;p1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39" name="Google Shape;3539;p1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0" name="Google Shape;3540;p1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1" name="Google Shape;3541;p1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2" name="Google Shape;3542;p1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3" name="Google Shape;3543;p1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4" name="Google Shape;3544;p1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5" name="Google Shape;3545;p1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6" name="Google Shape;3546;p1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7" name="Google Shape;3547;p1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8" name="Google Shape;3548;p1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49" name="Google Shape;3549;p1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0" name="Google Shape;3550;p1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1" name="Google Shape;3551;p1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2" name="Google Shape;3552;p1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3" name="Google Shape;3553;p1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4" name="Google Shape;3554;p1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5" name="Google Shape;3555;p1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6" name="Google Shape;3556;p1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7" name="Google Shape;3557;p1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8" name="Google Shape;3558;p1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59" name="Google Shape;3559;p1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0" name="Google Shape;3560;p1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1" name="Google Shape;3561;p1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2" name="Google Shape;3562;p1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3" name="Google Shape;3563;p1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4" name="Google Shape;3564;p1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5" name="Google Shape;3565;p1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66" name="Google Shape;3566;p13"/>
          <p:cNvGrpSpPr/>
          <p:nvPr/>
        </p:nvGrpSpPr>
        <p:grpSpPr>
          <a:xfrm rot="5400000">
            <a:off x="351219" y="5995000"/>
            <a:ext cx="444265" cy="1200408"/>
            <a:chOff x="7607455" y="4238363"/>
            <a:chExt cx="438017" cy="1186459"/>
          </a:xfrm>
        </p:grpSpPr>
        <p:sp>
          <p:nvSpPr>
            <p:cNvPr id="3567" name="Google Shape;3567;p1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8" name="Google Shape;3568;p1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69" name="Google Shape;3569;p1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0" name="Google Shape;3570;p1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1" name="Google Shape;3571;p1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2" name="Google Shape;3572;p1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3" name="Google Shape;3573;p1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4" name="Google Shape;3574;p1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5" name="Google Shape;3575;p1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6" name="Google Shape;3576;p1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7" name="Google Shape;3577;p1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8" name="Google Shape;3578;p1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79" name="Google Shape;3579;p1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0" name="Google Shape;3580;p1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1" name="Google Shape;3581;p1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2" name="Google Shape;3582;p1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3" name="Google Shape;3583;p1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4" name="Google Shape;3584;p1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5" name="Google Shape;3585;p1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6" name="Google Shape;3586;p1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7" name="Google Shape;3587;p1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8" name="Google Shape;3588;p1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89" name="Google Shape;3589;p1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0" name="Google Shape;3590;p1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1" name="Google Shape;3591;p13"/>
          <p:cNvGrpSpPr/>
          <p:nvPr/>
        </p:nvGrpSpPr>
        <p:grpSpPr>
          <a:xfrm rot="-5400000">
            <a:off x="10791325" y="125413"/>
            <a:ext cx="215884" cy="194073"/>
            <a:chOff x="7737341" y="1046941"/>
            <a:chExt cx="161913" cy="145916"/>
          </a:xfrm>
        </p:grpSpPr>
        <p:sp>
          <p:nvSpPr>
            <p:cNvPr id="3592" name="Google Shape;3592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3" name="Google Shape;3593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4" name="Google Shape;3594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595" name="Google Shape;3595;p13"/>
          <p:cNvGrpSpPr/>
          <p:nvPr/>
        </p:nvGrpSpPr>
        <p:grpSpPr>
          <a:xfrm>
            <a:off x="111279" y="141239"/>
            <a:ext cx="215350" cy="194555"/>
            <a:chOff x="7737341" y="1046941"/>
            <a:chExt cx="161913" cy="145916"/>
          </a:xfrm>
        </p:grpSpPr>
        <p:sp>
          <p:nvSpPr>
            <p:cNvPr id="3596" name="Google Shape;3596;p1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7" name="Google Shape;3597;p1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98" name="Google Shape;3598;p1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TITLE_ONLY_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1175" y="6247805"/>
            <a:ext cx="315141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551" y="782621"/>
            <a:ext cx="215350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7887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7" name="Google Shape;3607;p14"/>
          <p:cNvSpPr/>
          <p:nvPr/>
        </p:nvSpPr>
        <p:spPr>
          <a:xfrm>
            <a:off x="9137884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0829" y="-708015"/>
            <a:ext cx="577541" cy="1493545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7550" y="-411565"/>
            <a:ext cx="584625" cy="157838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7899" y="5446964"/>
            <a:ext cx="1539430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2503" y="5945999"/>
            <a:ext cx="480533" cy="129840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894" y="6059749"/>
            <a:ext cx="1244629" cy="727880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11852" y="601088"/>
            <a:ext cx="1164114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52112" y="5714164"/>
            <a:ext cx="1130295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57338" y="-41321"/>
            <a:ext cx="1128544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47497" y="5995000"/>
            <a:ext cx="444265" cy="1200408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52364" y="425702"/>
            <a:ext cx="215884" cy="194073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586222" y="5902955"/>
            <a:ext cx="215350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36781" y="5995888"/>
            <a:ext cx="215350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1_Only Title 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1175" y="6247805"/>
            <a:ext cx="315141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551" y="782621"/>
            <a:ext cx="215350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7887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7" name="Google Shape;3607;p14"/>
          <p:cNvSpPr/>
          <p:nvPr/>
        </p:nvSpPr>
        <p:spPr>
          <a:xfrm>
            <a:off x="9137884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0829" y="-708015"/>
            <a:ext cx="577541" cy="1493545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7550" y="-411565"/>
            <a:ext cx="584625" cy="157838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7899" y="5446964"/>
            <a:ext cx="1539430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2503" y="5945999"/>
            <a:ext cx="480533" cy="129840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894" y="6059749"/>
            <a:ext cx="1244629" cy="727880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11852" y="601088"/>
            <a:ext cx="1164114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52112" y="5714164"/>
            <a:ext cx="1130295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57338" y="-41321"/>
            <a:ext cx="1128544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47497" y="5995000"/>
            <a:ext cx="444265" cy="1200408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52364" y="425702"/>
            <a:ext cx="215884" cy="194073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586222" y="5902955"/>
            <a:ext cx="215350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36781" y="5995888"/>
            <a:ext cx="215350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9229211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1_Only Title 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1175" y="6247805"/>
            <a:ext cx="315141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551" y="782621"/>
            <a:ext cx="215350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7887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7" name="Google Shape;3607;p14"/>
          <p:cNvSpPr/>
          <p:nvPr/>
        </p:nvSpPr>
        <p:spPr>
          <a:xfrm>
            <a:off x="9137884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0829" y="-708015"/>
            <a:ext cx="577541" cy="1493545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7550" y="-411565"/>
            <a:ext cx="584625" cy="157838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7899" y="5446964"/>
            <a:ext cx="1539430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2503" y="5945999"/>
            <a:ext cx="480533" cy="129840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894" y="6059749"/>
            <a:ext cx="1244629" cy="727880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11852" y="601088"/>
            <a:ext cx="1164114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52112" y="5714164"/>
            <a:ext cx="1130295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57338" y="-41321"/>
            <a:ext cx="1128544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47497" y="5995000"/>
            <a:ext cx="444265" cy="1200408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52364" y="425702"/>
            <a:ext cx="215884" cy="194073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586222" y="5902955"/>
            <a:ext cx="215350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36781" y="5995888"/>
            <a:ext cx="215350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9424763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1_Only Title 1">
    <p:spTree>
      <p:nvGrpSpPr>
        <p:cNvPr id="1" name="Shape 3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0" name="Google Shape;3600;p14"/>
          <p:cNvSpPr/>
          <p:nvPr/>
        </p:nvSpPr>
        <p:spPr>
          <a:xfrm flipH="1">
            <a:off x="971175" y="6247805"/>
            <a:ext cx="315141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1" name="Google Shape;3601;p1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02" name="Google Shape;3602;p14"/>
          <p:cNvGrpSpPr/>
          <p:nvPr/>
        </p:nvGrpSpPr>
        <p:grpSpPr>
          <a:xfrm>
            <a:off x="163551" y="782621"/>
            <a:ext cx="215350" cy="194555"/>
            <a:chOff x="7737341" y="1046941"/>
            <a:chExt cx="161913" cy="145916"/>
          </a:xfrm>
        </p:grpSpPr>
        <p:sp>
          <p:nvSpPr>
            <p:cNvPr id="3603" name="Google Shape;3603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4" name="Google Shape;3604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05" name="Google Shape;3605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606" name="Google Shape;3606;p14"/>
          <p:cNvSpPr/>
          <p:nvPr/>
        </p:nvSpPr>
        <p:spPr>
          <a:xfrm flipH="1">
            <a:off x="-337887" y="6246034"/>
            <a:ext cx="5620168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607" name="Google Shape;3607;p14"/>
          <p:cNvSpPr/>
          <p:nvPr/>
        </p:nvSpPr>
        <p:spPr>
          <a:xfrm>
            <a:off x="9137884" y="-41334"/>
            <a:ext cx="3370176" cy="52756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608" name="Google Shape;3608;p14"/>
          <p:cNvGrpSpPr/>
          <p:nvPr/>
        </p:nvGrpSpPr>
        <p:grpSpPr>
          <a:xfrm rot="-3170136">
            <a:off x="240829" y="-708015"/>
            <a:ext cx="577541" cy="1493545"/>
            <a:chOff x="1823086" y="-208516"/>
            <a:chExt cx="433159" cy="1122944"/>
          </a:xfrm>
        </p:grpSpPr>
        <p:sp>
          <p:nvSpPr>
            <p:cNvPr id="3609" name="Google Shape;3609;p1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0" name="Google Shape;3610;p1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1" name="Google Shape;3611;p1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2" name="Google Shape;3612;p1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3" name="Google Shape;3613;p1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4" name="Google Shape;3614;p1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5" name="Google Shape;3615;p1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6" name="Google Shape;3616;p1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17" name="Google Shape;3617;p14"/>
          <p:cNvGrpSpPr/>
          <p:nvPr/>
        </p:nvGrpSpPr>
        <p:grpSpPr>
          <a:xfrm rot="-3170136">
            <a:off x="247550" y="-411565"/>
            <a:ext cx="584625" cy="1578384"/>
            <a:chOff x="904476" y="-243594"/>
            <a:chExt cx="438472" cy="1186732"/>
          </a:xfrm>
        </p:grpSpPr>
        <p:sp>
          <p:nvSpPr>
            <p:cNvPr id="3618" name="Google Shape;3618;p1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19" name="Google Shape;3619;p1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0" name="Google Shape;3620;p1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1" name="Google Shape;3621;p1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2" name="Google Shape;3622;p1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3" name="Google Shape;3623;p1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4" name="Google Shape;3624;p1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5" name="Google Shape;3625;p1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6" name="Google Shape;3626;p1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7" name="Google Shape;3627;p1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8" name="Google Shape;3628;p1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29" name="Google Shape;3629;p1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0" name="Google Shape;3630;p1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1" name="Google Shape;3631;p1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2" name="Google Shape;3632;p1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3" name="Google Shape;3633;p1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4" name="Google Shape;3634;p1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5" name="Google Shape;3635;p1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6" name="Google Shape;3636;p1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7" name="Google Shape;3637;p1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8" name="Google Shape;3638;p1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39" name="Google Shape;3639;p1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0" name="Google Shape;3640;p1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1" name="Google Shape;3641;p1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2" name="Google Shape;3642;p1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3" name="Google Shape;3643;p1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4" name="Google Shape;3644;p1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45" name="Google Shape;3645;p14"/>
          <p:cNvGrpSpPr/>
          <p:nvPr/>
        </p:nvGrpSpPr>
        <p:grpSpPr>
          <a:xfrm rot="-2429099" flipH="1">
            <a:off x="-577899" y="5446964"/>
            <a:ext cx="1539430" cy="987465"/>
            <a:chOff x="7750342" y="3926048"/>
            <a:chExt cx="1406709" cy="900099"/>
          </a:xfrm>
        </p:grpSpPr>
        <p:sp>
          <p:nvSpPr>
            <p:cNvPr id="3646" name="Google Shape;3646;p14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7" name="Google Shape;3647;p14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8" name="Google Shape;3648;p14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49" name="Google Shape;3649;p14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0" name="Google Shape;3650;p14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1" name="Google Shape;3651;p14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2" name="Google Shape;3652;p14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3" name="Google Shape;3653;p14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54" name="Google Shape;3654;p14"/>
          <p:cNvGrpSpPr/>
          <p:nvPr/>
        </p:nvGrpSpPr>
        <p:grpSpPr>
          <a:xfrm rot="5400000">
            <a:off x="572503" y="5945999"/>
            <a:ext cx="480533" cy="1298405"/>
            <a:chOff x="7607455" y="4238363"/>
            <a:chExt cx="438017" cy="1186459"/>
          </a:xfrm>
        </p:grpSpPr>
        <p:sp>
          <p:nvSpPr>
            <p:cNvPr id="3655" name="Google Shape;3655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6" name="Google Shape;3656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7" name="Google Shape;3657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8" name="Google Shape;3658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59" name="Google Shape;3659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0" name="Google Shape;3660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1" name="Google Shape;3661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2" name="Google Shape;3662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3" name="Google Shape;3663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4" name="Google Shape;3664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5" name="Google Shape;3665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6" name="Google Shape;3666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7" name="Google Shape;3667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8" name="Google Shape;3668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69" name="Google Shape;3669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0" name="Google Shape;3670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1" name="Google Shape;3671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2" name="Google Shape;3672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3" name="Google Shape;3673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4" name="Google Shape;3674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5" name="Google Shape;3675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6" name="Google Shape;3676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7" name="Google Shape;3677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78" name="Google Shape;3678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79" name="Google Shape;3679;p14"/>
          <p:cNvGrpSpPr/>
          <p:nvPr/>
        </p:nvGrpSpPr>
        <p:grpSpPr>
          <a:xfrm rot="-5400000" flipH="1">
            <a:off x="-275894" y="6059749"/>
            <a:ext cx="1244629" cy="727880"/>
            <a:chOff x="8365864" y="2993835"/>
            <a:chExt cx="933472" cy="547264"/>
          </a:xfrm>
        </p:grpSpPr>
        <p:sp>
          <p:nvSpPr>
            <p:cNvPr id="3680" name="Google Shape;3680;p14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1" name="Google Shape;3681;p14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2" name="Google Shape;3682;p14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3" name="Google Shape;3683;p14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4" name="Google Shape;3684;p14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5" name="Google Shape;3685;p14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6" name="Google Shape;3686;p14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687" name="Google Shape;3687;p14"/>
          <p:cNvGrpSpPr/>
          <p:nvPr/>
        </p:nvGrpSpPr>
        <p:grpSpPr>
          <a:xfrm>
            <a:off x="11111852" y="601088"/>
            <a:ext cx="1164114" cy="884565"/>
            <a:chOff x="8118223" y="2202382"/>
            <a:chExt cx="1151949" cy="873156"/>
          </a:xfrm>
        </p:grpSpPr>
        <p:sp>
          <p:nvSpPr>
            <p:cNvPr id="3688" name="Google Shape;3688;p14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89" name="Google Shape;3689;p14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0" name="Google Shape;3690;p14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1" name="Google Shape;3691;p14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2" name="Google Shape;3692;p14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3" name="Google Shape;3693;p14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4" name="Google Shape;3694;p14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5" name="Google Shape;3695;p14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6" name="Google Shape;3696;p14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7" name="Google Shape;3697;p14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8" name="Google Shape;3698;p14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99" name="Google Shape;3699;p14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0" name="Google Shape;3700;p14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1" name="Google Shape;3701;p14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2" name="Google Shape;3702;p14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3" name="Google Shape;3703;p14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4" name="Google Shape;3704;p14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5" name="Google Shape;3705;p14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6" name="Google Shape;3706;p14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07" name="Google Shape;3707;p14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08" name="Google Shape;3708;p14"/>
          <p:cNvGrpSpPr/>
          <p:nvPr/>
        </p:nvGrpSpPr>
        <p:grpSpPr>
          <a:xfrm flipH="1">
            <a:off x="11052112" y="5714164"/>
            <a:ext cx="1130295" cy="1103025"/>
            <a:chOff x="-181020" y="4253777"/>
            <a:chExt cx="1117161" cy="1087511"/>
          </a:xfrm>
        </p:grpSpPr>
        <p:sp>
          <p:nvSpPr>
            <p:cNvPr id="3709" name="Google Shape;3709;p14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0" name="Google Shape;3710;p14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1" name="Google Shape;3711;p14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2" name="Google Shape;3712;p14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3" name="Google Shape;3713;p14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4" name="Google Shape;3714;p14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5" name="Google Shape;3715;p14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6" name="Google Shape;3716;p14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7" name="Google Shape;3717;p14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8" name="Google Shape;3718;p14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19" name="Google Shape;3719;p14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0" name="Google Shape;3720;p14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1" name="Google Shape;3721;p14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2" name="Google Shape;3722;p14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23" name="Google Shape;3723;p14"/>
          <p:cNvGrpSpPr/>
          <p:nvPr/>
        </p:nvGrpSpPr>
        <p:grpSpPr>
          <a:xfrm>
            <a:off x="10857338" y="-41321"/>
            <a:ext cx="1128544" cy="1160228"/>
            <a:chOff x="7973149" y="-201092"/>
            <a:chExt cx="1116750" cy="1145263"/>
          </a:xfrm>
        </p:grpSpPr>
        <p:sp>
          <p:nvSpPr>
            <p:cNvPr id="3724" name="Google Shape;3724;p1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5" name="Google Shape;3725;p1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6" name="Google Shape;3726;p1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7" name="Google Shape;3727;p1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8" name="Google Shape;3728;p1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29" name="Google Shape;3729;p1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0" name="Google Shape;3730;p1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1" name="Google Shape;3731;p1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2" name="Google Shape;3732;p1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3" name="Google Shape;3733;p1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4" name="Google Shape;3734;p1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5" name="Google Shape;3735;p1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6" name="Google Shape;3736;p1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7" name="Google Shape;3737;p1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8" name="Google Shape;3738;p1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39" name="Google Shape;3739;p1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0" name="Google Shape;3740;p1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1" name="Google Shape;3741;p1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2" name="Google Shape;3742;p1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3" name="Google Shape;3743;p1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4" name="Google Shape;3744;p1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5" name="Google Shape;3745;p1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6" name="Google Shape;3746;p1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7" name="Google Shape;3747;p1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8" name="Google Shape;3748;p1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49" name="Google Shape;3749;p1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0" name="Google Shape;3750;p1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1" name="Google Shape;3751;p1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2" name="Google Shape;3752;p1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3" name="Google Shape;3753;p1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4" name="Google Shape;3754;p1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5" name="Google Shape;3755;p1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6" name="Google Shape;3756;p1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7" name="Google Shape;3757;p1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8" name="Google Shape;3758;p1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59" name="Google Shape;3759;p1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0" name="Google Shape;3760;p1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1" name="Google Shape;3761;p1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2" name="Google Shape;3762;p1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3" name="Google Shape;3763;p1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4" name="Google Shape;3764;p1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5" name="Google Shape;3765;p1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6" name="Google Shape;3766;p1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7" name="Google Shape;3767;p1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8" name="Google Shape;3768;p1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69" name="Google Shape;3769;p1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0" name="Google Shape;3770;p1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1" name="Google Shape;3771;p1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2" name="Google Shape;3772;p1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3" name="Google Shape;3773;p1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4" name="Google Shape;3774;p1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5" name="Google Shape;3775;p1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6" name="Google Shape;3776;p1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7" name="Google Shape;3777;p1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8" name="Google Shape;3778;p1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79" name="Google Shape;3779;p1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0" name="Google Shape;3780;p1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1" name="Google Shape;3781;p1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2" name="Google Shape;3782;p1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3" name="Google Shape;3783;p1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4" name="Google Shape;3784;p1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785" name="Google Shape;3785;p14"/>
          <p:cNvGrpSpPr/>
          <p:nvPr/>
        </p:nvGrpSpPr>
        <p:grpSpPr>
          <a:xfrm rot="-5400000" flipH="1">
            <a:off x="11247497" y="5995000"/>
            <a:ext cx="444265" cy="1200408"/>
            <a:chOff x="7607455" y="4238363"/>
            <a:chExt cx="438017" cy="1186459"/>
          </a:xfrm>
        </p:grpSpPr>
        <p:sp>
          <p:nvSpPr>
            <p:cNvPr id="3786" name="Google Shape;3786;p1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7" name="Google Shape;3787;p1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8" name="Google Shape;3788;p1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89" name="Google Shape;3789;p1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0" name="Google Shape;3790;p1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1" name="Google Shape;3791;p1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2" name="Google Shape;3792;p1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3" name="Google Shape;3793;p1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4" name="Google Shape;3794;p1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5" name="Google Shape;3795;p1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6" name="Google Shape;3796;p1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7" name="Google Shape;3797;p1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8" name="Google Shape;3798;p1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99" name="Google Shape;3799;p1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0" name="Google Shape;3800;p1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1" name="Google Shape;3801;p1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2" name="Google Shape;3802;p1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3" name="Google Shape;3803;p1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4" name="Google Shape;3804;p1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5" name="Google Shape;3805;p1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6" name="Google Shape;3806;p1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7" name="Google Shape;3807;p1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8" name="Google Shape;3808;p1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09" name="Google Shape;3809;p1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0" name="Google Shape;3810;p14"/>
          <p:cNvGrpSpPr/>
          <p:nvPr/>
        </p:nvGrpSpPr>
        <p:grpSpPr>
          <a:xfrm rot="-5400000">
            <a:off x="10652364" y="425702"/>
            <a:ext cx="215884" cy="194073"/>
            <a:chOff x="7737341" y="1046941"/>
            <a:chExt cx="161913" cy="145916"/>
          </a:xfrm>
        </p:grpSpPr>
        <p:sp>
          <p:nvSpPr>
            <p:cNvPr id="3811" name="Google Shape;3811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2" name="Google Shape;3812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3" name="Google Shape;3813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4" name="Google Shape;3814;p14"/>
          <p:cNvGrpSpPr/>
          <p:nvPr/>
        </p:nvGrpSpPr>
        <p:grpSpPr>
          <a:xfrm>
            <a:off x="11586222" y="5902955"/>
            <a:ext cx="215350" cy="194555"/>
            <a:chOff x="7737341" y="1046941"/>
            <a:chExt cx="161913" cy="145916"/>
          </a:xfrm>
        </p:grpSpPr>
        <p:sp>
          <p:nvSpPr>
            <p:cNvPr id="3815" name="Google Shape;3815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6" name="Google Shape;3816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17" name="Google Shape;3817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818" name="Google Shape;3818;p14"/>
          <p:cNvGrpSpPr/>
          <p:nvPr/>
        </p:nvGrpSpPr>
        <p:grpSpPr>
          <a:xfrm>
            <a:off x="10836781" y="5995888"/>
            <a:ext cx="215350" cy="194555"/>
            <a:chOff x="7737341" y="1046941"/>
            <a:chExt cx="161913" cy="145916"/>
          </a:xfrm>
        </p:grpSpPr>
        <p:sp>
          <p:nvSpPr>
            <p:cNvPr id="3819" name="Google Shape;3819;p1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0" name="Google Shape;3820;p1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21" name="Google Shape;3821;p1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594075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MAIN_POINT_1">
    <p:spTree>
      <p:nvGrpSpPr>
        <p:cNvPr id="1" name="Shape 5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9" name="Google Shape;5189;p19"/>
          <p:cNvSpPr txBox="1">
            <a:spLocks noGrp="1"/>
          </p:cNvSpPr>
          <p:nvPr>
            <p:ph type="subTitle" idx="1"/>
          </p:nvPr>
        </p:nvSpPr>
        <p:spPr>
          <a:xfrm>
            <a:off x="1677440" y="2568767"/>
            <a:ext cx="8806958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5190" name="Google Shape;5190;p19"/>
          <p:cNvSpPr txBox="1">
            <a:spLocks noGrp="1"/>
          </p:cNvSpPr>
          <p:nvPr>
            <p:ph type="subTitle" idx="2"/>
          </p:nvPr>
        </p:nvSpPr>
        <p:spPr>
          <a:xfrm>
            <a:off x="4008991" y="3624833"/>
            <a:ext cx="4312904" cy="6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192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91" name="Google Shape;5191;p19"/>
          <p:cNvGrpSpPr/>
          <p:nvPr/>
        </p:nvGrpSpPr>
        <p:grpSpPr>
          <a:xfrm rot="10800000" flipH="1">
            <a:off x="11808952" y="5589877"/>
            <a:ext cx="215350" cy="194555"/>
            <a:chOff x="7737341" y="1046941"/>
            <a:chExt cx="161913" cy="145916"/>
          </a:xfrm>
        </p:grpSpPr>
        <p:sp>
          <p:nvSpPr>
            <p:cNvPr id="5192" name="Google Shape;5192;p19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3" name="Google Shape;5193;p19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4" name="Google Shape;5194;p19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195" name="Google Shape;5195;p19"/>
          <p:cNvGrpSpPr/>
          <p:nvPr/>
        </p:nvGrpSpPr>
        <p:grpSpPr>
          <a:xfrm rot="10800000" flipH="1">
            <a:off x="177003" y="5539114"/>
            <a:ext cx="206779" cy="188116"/>
            <a:chOff x="737385" y="1492952"/>
            <a:chExt cx="161913" cy="146935"/>
          </a:xfrm>
        </p:grpSpPr>
        <p:sp>
          <p:nvSpPr>
            <p:cNvPr id="5196" name="Google Shape;5196;p19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7" name="Google Shape;5197;p19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8" name="Google Shape;5198;p19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199" name="Google Shape;5199;p19"/>
          <p:cNvSpPr/>
          <p:nvPr/>
        </p:nvSpPr>
        <p:spPr>
          <a:xfrm rot="10800000" flipH="1">
            <a:off x="-293721" y="-52518"/>
            <a:ext cx="5434934" cy="85030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00" name="Google Shape;5200;p19"/>
          <p:cNvSpPr/>
          <p:nvPr/>
        </p:nvSpPr>
        <p:spPr>
          <a:xfrm rot="10800000" flipH="1">
            <a:off x="6014701" y="5966589"/>
            <a:ext cx="6193908" cy="969633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201" name="Google Shape;5201;p19"/>
          <p:cNvGrpSpPr/>
          <p:nvPr/>
        </p:nvGrpSpPr>
        <p:grpSpPr>
          <a:xfrm rot="10800000" flipH="1">
            <a:off x="2170139" y="5727057"/>
            <a:ext cx="553188" cy="1437668"/>
            <a:chOff x="1823086" y="-208516"/>
            <a:chExt cx="433159" cy="1122944"/>
          </a:xfrm>
        </p:grpSpPr>
        <p:sp>
          <p:nvSpPr>
            <p:cNvPr id="5202" name="Google Shape;5202;p1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3" name="Google Shape;5203;p1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4" name="Google Shape;5204;p1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5" name="Google Shape;5205;p1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6" name="Google Shape;5206;p1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7" name="Google Shape;5207;p1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8" name="Google Shape;5208;p1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9" name="Google Shape;5209;p1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0" name="Google Shape;5210;p19"/>
          <p:cNvGrpSpPr/>
          <p:nvPr/>
        </p:nvGrpSpPr>
        <p:grpSpPr>
          <a:xfrm rot="10800000" flipH="1">
            <a:off x="-421546" y="5291232"/>
            <a:ext cx="1796014" cy="1151152"/>
            <a:chOff x="-206267" y="355694"/>
            <a:chExt cx="1406323" cy="899150"/>
          </a:xfrm>
        </p:grpSpPr>
        <p:sp>
          <p:nvSpPr>
            <p:cNvPr id="5211" name="Google Shape;5211;p19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2" name="Google Shape;5212;p19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3" name="Google Shape;5213;p19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4" name="Google Shape;5214;p19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5" name="Google Shape;5215;p19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6" name="Google Shape;5216;p19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7" name="Google Shape;5217;p19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8" name="Google Shape;5218;p19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19" name="Google Shape;5219;p19"/>
          <p:cNvGrpSpPr/>
          <p:nvPr/>
        </p:nvGrpSpPr>
        <p:grpSpPr>
          <a:xfrm rot="10800000" flipH="1">
            <a:off x="-223787" y="5924229"/>
            <a:ext cx="1150745" cy="1115511"/>
            <a:chOff x="-168381" y="-168706"/>
            <a:chExt cx="901061" cy="871312"/>
          </a:xfrm>
        </p:grpSpPr>
        <p:sp>
          <p:nvSpPr>
            <p:cNvPr id="5220" name="Google Shape;5220;p19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1" name="Google Shape;5221;p19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2" name="Google Shape;5222;p19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3" name="Google Shape;5223;p19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4" name="Google Shape;5224;p19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5" name="Google Shape;5225;p19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6" name="Google Shape;5226;p19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7" name="Google Shape;5227;p19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8" name="Google Shape;5228;p19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9" name="Google Shape;5229;p19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0" name="Google Shape;5230;p19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1" name="Google Shape;5231;p19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2" name="Google Shape;5232;p19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3" name="Google Shape;5233;p19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4" name="Google Shape;5234;p19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5" name="Google Shape;5235;p19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6" name="Google Shape;5236;p19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7" name="Google Shape;5237;p19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8" name="Google Shape;5238;p19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39" name="Google Shape;5239;p19"/>
          <p:cNvGrpSpPr/>
          <p:nvPr/>
        </p:nvGrpSpPr>
        <p:grpSpPr>
          <a:xfrm rot="10800000" flipH="1">
            <a:off x="996984" y="5690299"/>
            <a:ext cx="559973" cy="1519333"/>
            <a:chOff x="904476" y="-243594"/>
            <a:chExt cx="438472" cy="1186732"/>
          </a:xfrm>
        </p:grpSpPr>
        <p:sp>
          <p:nvSpPr>
            <p:cNvPr id="5240" name="Google Shape;5240;p1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1" name="Google Shape;5241;p1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2" name="Google Shape;5242;p1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3" name="Google Shape;5243;p1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4" name="Google Shape;5244;p1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5" name="Google Shape;5245;p1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6" name="Google Shape;5246;p1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7" name="Google Shape;5247;p1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8" name="Google Shape;5248;p1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9" name="Google Shape;5249;p1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0" name="Google Shape;5250;p1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1" name="Google Shape;5251;p1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2" name="Google Shape;5252;p1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3" name="Google Shape;5253;p1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4" name="Google Shape;5254;p1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5" name="Google Shape;5255;p1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6" name="Google Shape;5256;p1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7" name="Google Shape;5257;p1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8" name="Google Shape;5258;p1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9" name="Google Shape;5259;p1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0" name="Google Shape;5260;p1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1" name="Google Shape;5261;p1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2" name="Google Shape;5262;p1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3" name="Google Shape;5263;p1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4" name="Google Shape;5264;p1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5" name="Google Shape;5265;p1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6" name="Google Shape;5266;p1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67" name="Google Shape;5267;p19"/>
          <p:cNvGrpSpPr/>
          <p:nvPr/>
        </p:nvGrpSpPr>
        <p:grpSpPr>
          <a:xfrm rot="10800000" flipH="1">
            <a:off x="1701121" y="5995617"/>
            <a:ext cx="843750" cy="1453939"/>
            <a:chOff x="1455834" y="-430995"/>
            <a:chExt cx="660677" cy="1135653"/>
          </a:xfrm>
        </p:grpSpPr>
        <p:sp>
          <p:nvSpPr>
            <p:cNvPr id="5268" name="Google Shape;5268;p19"/>
            <p:cNvSpPr/>
            <p:nvPr/>
          </p:nvSpPr>
          <p:spPr>
            <a:xfrm>
              <a:off x="1455834" y="-342088"/>
              <a:ext cx="651576" cy="1046745"/>
            </a:xfrm>
            <a:custGeom>
              <a:avLst/>
              <a:gdLst/>
              <a:ahLst/>
              <a:cxnLst/>
              <a:rect l="l" t="t" r="r" b="b"/>
              <a:pathLst>
                <a:path w="21750" h="34941" extrusionOk="0">
                  <a:moveTo>
                    <a:pt x="16913" y="1"/>
                  </a:moveTo>
                  <a:cubicBezTo>
                    <a:pt x="14337" y="1"/>
                    <a:pt x="10562" y="1386"/>
                    <a:pt x="8840" y="2318"/>
                  </a:cubicBezTo>
                  <a:cubicBezTo>
                    <a:pt x="5904" y="3852"/>
                    <a:pt x="3603" y="5920"/>
                    <a:pt x="2202" y="8856"/>
                  </a:cubicBezTo>
                  <a:cubicBezTo>
                    <a:pt x="0" y="13192"/>
                    <a:pt x="334" y="18396"/>
                    <a:pt x="667" y="23199"/>
                  </a:cubicBezTo>
                  <a:cubicBezTo>
                    <a:pt x="901" y="27102"/>
                    <a:pt x="1535" y="31138"/>
                    <a:pt x="901" y="34941"/>
                  </a:cubicBezTo>
                  <a:cubicBezTo>
                    <a:pt x="6338" y="32439"/>
                    <a:pt x="12843" y="29704"/>
                    <a:pt x="16445" y="24600"/>
                  </a:cubicBezTo>
                  <a:cubicBezTo>
                    <a:pt x="20248" y="19163"/>
                    <a:pt x="21749" y="14159"/>
                    <a:pt x="20548" y="7521"/>
                  </a:cubicBezTo>
                  <a:cubicBezTo>
                    <a:pt x="20148" y="5153"/>
                    <a:pt x="18380" y="2084"/>
                    <a:pt x="18513" y="49"/>
                  </a:cubicBezTo>
                  <a:lnTo>
                    <a:pt x="18513" y="49"/>
                  </a:lnTo>
                  <a:lnTo>
                    <a:pt x="18180" y="149"/>
                  </a:lnTo>
                  <a:cubicBezTo>
                    <a:pt x="17810" y="47"/>
                    <a:pt x="17382" y="1"/>
                    <a:pt x="169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9" name="Google Shape;5269;p19"/>
            <p:cNvSpPr/>
            <p:nvPr/>
          </p:nvSpPr>
          <p:spPr>
            <a:xfrm>
              <a:off x="1538301" y="-430995"/>
              <a:ext cx="578210" cy="1060406"/>
            </a:xfrm>
            <a:custGeom>
              <a:avLst/>
              <a:gdLst/>
              <a:ahLst/>
              <a:cxnLst/>
              <a:rect l="l" t="t" r="r" b="b"/>
              <a:pathLst>
                <a:path w="19301" h="35397" extrusionOk="0">
                  <a:moveTo>
                    <a:pt x="18677" y="0"/>
                  </a:moveTo>
                  <a:cubicBezTo>
                    <a:pt x="18582" y="0"/>
                    <a:pt x="18484" y="34"/>
                    <a:pt x="18396" y="115"/>
                  </a:cubicBezTo>
                  <a:cubicBezTo>
                    <a:pt x="15027" y="2917"/>
                    <a:pt x="12191" y="6153"/>
                    <a:pt x="10490" y="10256"/>
                  </a:cubicBezTo>
                  <a:cubicBezTo>
                    <a:pt x="9423" y="12824"/>
                    <a:pt x="8622" y="15459"/>
                    <a:pt x="7588" y="18061"/>
                  </a:cubicBezTo>
                  <a:cubicBezTo>
                    <a:pt x="6520" y="20730"/>
                    <a:pt x="5420" y="23365"/>
                    <a:pt x="4252" y="26000"/>
                  </a:cubicBezTo>
                  <a:cubicBezTo>
                    <a:pt x="2951" y="28936"/>
                    <a:pt x="1584" y="31871"/>
                    <a:pt x="183" y="34773"/>
                  </a:cubicBezTo>
                  <a:cubicBezTo>
                    <a:pt x="0" y="35093"/>
                    <a:pt x="286" y="35397"/>
                    <a:pt x="559" y="35397"/>
                  </a:cubicBezTo>
                  <a:cubicBezTo>
                    <a:pt x="686" y="35397"/>
                    <a:pt x="809" y="35332"/>
                    <a:pt x="883" y="35174"/>
                  </a:cubicBezTo>
                  <a:cubicBezTo>
                    <a:pt x="3352" y="30103"/>
                    <a:pt x="5687" y="25000"/>
                    <a:pt x="7788" y="19763"/>
                  </a:cubicBezTo>
                  <a:cubicBezTo>
                    <a:pt x="8855" y="17161"/>
                    <a:pt x="9823" y="14525"/>
                    <a:pt x="10757" y="11857"/>
                  </a:cubicBezTo>
                  <a:cubicBezTo>
                    <a:pt x="11524" y="9789"/>
                    <a:pt x="12525" y="7787"/>
                    <a:pt x="13826" y="5986"/>
                  </a:cubicBezTo>
                  <a:cubicBezTo>
                    <a:pt x="15293" y="3985"/>
                    <a:pt x="17095" y="2283"/>
                    <a:pt x="18963" y="682"/>
                  </a:cubicBezTo>
                  <a:cubicBezTo>
                    <a:pt x="19301" y="422"/>
                    <a:pt x="19011" y="0"/>
                    <a:pt x="18677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0" name="Google Shape;5270;p19"/>
            <p:cNvSpPr/>
            <p:nvPr/>
          </p:nvSpPr>
          <p:spPr>
            <a:xfrm>
              <a:off x="1524162" y="373308"/>
              <a:ext cx="201494" cy="167043"/>
            </a:xfrm>
            <a:custGeom>
              <a:avLst/>
              <a:gdLst/>
              <a:ahLst/>
              <a:cxnLst/>
              <a:rect l="l" t="t" r="r" b="b"/>
              <a:pathLst>
                <a:path w="6726" h="5576" extrusionOk="0">
                  <a:moveTo>
                    <a:pt x="4720" y="0"/>
                  </a:moveTo>
                  <a:cubicBezTo>
                    <a:pt x="4637" y="0"/>
                    <a:pt x="4555" y="19"/>
                    <a:pt x="4491" y="51"/>
                  </a:cubicBezTo>
                  <a:cubicBezTo>
                    <a:pt x="3156" y="651"/>
                    <a:pt x="1855" y="1385"/>
                    <a:pt x="454" y="1852"/>
                  </a:cubicBezTo>
                  <a:cubicBezTo>
                    <a:pt x="1" y="2003"/>
                    <a:pt x="123" y="2676"/>
                    <a:pt x="523" y="2676"/>
                  </a:cubicBezTo>
                  <a:cubicBezTo>
                    <a:pt x="564" y="2676"/>
                    <a:pt x="608" y="2668"/>
                    <a:pt x="655" y="2653"/>
                  </a:cubicBezTo>
                  <a:cubicBezTo>
                    <a:pt x="1941" y="2214"/>
                    <a:pt x="3150" y="1597"/>
                    <a:pt x="4372" y="1002"/>
                  </a:cubicBezTo>
                  <a:lnTo>
                    <a:pt x="4372" y="1002"/>
                  </a:lnTo>
                  <a:cubicBezTo>
                    <a:pt x="4665" y="2485"/>
                    <a:pt x="5313" y="3873"/>
                    <a:pt x="5825" y="5288"/>
                  </a:cubicBezTo>
                  <a:cubicBezTo>
                    <a:pt x="5891" y="5488"/>
                    <a:pt x="6059" y="5576"/>
                    <a:pt x="6225" y="5576"/>
                  </a:cubicBezTo>
                  <a:cubicBezTo>
                    <a:pt x="6476" y="5576"/>
                    <a:pt x="6726" y="5375"/>
                    <a:pt x="6626" y="5055"/>
                  </a:cubicBezTo>
                  <a:cubicBezTo>
                    <a:pt x="6058" y="3487"/>
                    <a:pt x="5325" y="1952"/>
                    <a:pt x="5091" y="284"/>
                  </a:cubicBezTo>
                  <a:cubicBezTo>
                    <a:pt x="5069" y="81"/>
                    <a:pt x="4893" y="0"/>
                    <a:pt x="4720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1" name="Google Shape;5271;p19"/>
            <p:cNvSpPr/>
            <p:nvPr/>
          </p:nvSpPr>
          <p:spPr>
            <a:xfrm>
              <a:off x="1522934" y="228264"/>
              <a:ext cx="280103" cy="217881"/>
            </a:xfrm>
            <a:custGeom>
              <a:avLst/>
              <a:gdLst/>
              <a:ahLst/>
              <a:cxnLst/>
              <a:rect l="l" t="t" r="r" b="b"/>
              <a:pathLst>
                <a:path w="9350" h="7273" extrusionOk="0">
                  <a:moveTo>
                    <a:pt x="6183" y="0"/>
                  </a:moveTo>
                  <a:cubicBezTo>
                    <a:pt x="4107" y="0"/>
                    <a:pt x="2152" y="1072"/>
                    <a:pt x="395" y="2058"/>
                  </a:cubicBezTo>
                  <a:cubicBezTo>
                    <a:pt x="1" y="2283"/>
                    <a:pt x="225" y="2818"/>
                    <a:pt x="586" y="2818"/>
                  </a:cubicBezTo>
                  <a:cubicBezTo>
                    <a:pt x="652" y="2818"/>
                    <a:pt x="723" y="2800"/>
                    <a:pt x="796" y="2758"/>
                  </a:cubicBezTo>
                  <a:cubicBezTo>
                    <a:pt x="2474" y="1857"/>
                    <a:pt x="4326" y="840"/>
                    <a:pt x="6270" y="840"/>
                  </a:cubicBezTo>
                  <a:cubicBezTo>
                    <a:pt x="6287" y="840"/>
                    <a:pt x="6304" y="840"/>
                    <a:pt x="6321" y="840"/>
                  </a:cubicBezTo>
                  <a:lnTo>
                    <a:pt x="6321" y="840"/>
                  </a:lnTo>
                  <a:cubicBezTo>
                    <a:pt x="6680" y="2983"/>
                    <a:pt x="7901" y="4885"/>
                    <a:pt x="8468" y="6995"/>
                  </a:cubicBezTo>
                  <a:cubicBezTo>
                    <a:pt x="8520" y="7189"/>
                    <a:pt x="8673" y="7273"/>
                    <a:pt x="8832" y="7273"/>
                  </a:cubicBezTo>
                  <a:cubicBezTo>
                    <a:pt x="9083" y="7273"/>
                    <a:pt x="9350" y="7067"/>
                    <a:pt x="9268" y="6761"/>
                  </a:cubicBezTo>
                  <a:cubicBezTo>
                    <a:pt x="8701" y="4626"/>
                    <a:pt x="7367" y="2691"/>
                    <a:pt x="7100" y="456"/>
                  </a:cubicBezTo>
                  <a:cubicBezTo>
                    <a:pt x="7067" y="223"/>
                    <a:pt x="6933" y="56"/>
                    <a:pt x="6700" y="23"/>
                  </a:cubicBezTo>
                  <a:cubicBezTo>
                    <a:pt x="6527" y="8"/>
                    <a:pt x="6355" y="0"/>
                    <a:pt x="6183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2" name="Google Shape;5272;p19"/>
            <p:cNvSpPr/>
            <p:nvPr/>
          </p:nvSpPr>
          <p:spPr>
            <a:xfrm>
              <a:off x="1512719" y="76270"/>
              <a:ext cx="388219" cy="265753"/>
            </a:xfrm>
            <a:custGeom>
              <a:avLst/>
              <a:gdLst/>
              <a:ahLst/>
              <a:cxnLst/>
              <a:rect l="l" t="t" r="r" b="b"/>
              <a:pathLst>
                <a:path w="12959" h="8871" extrusionOk="0">
                  <a:moveTo>
                    <a:pt x="9243" y="1"/>
                  </a:moveTo>
                  <a:cubicBezTo>
                    <a:pt x="9197" y="1"/>
                    <a:pt x="9152" y="9"/>
                    <a:pt x="9109" y="27"/>
                  </a:cubicBezTo>
                  <a:cubicBezTo>
                    <a:pt x="6240" y="794"/>
                    <a:pt x="3438" y="1761"/>
                    <a:pt x="503" y="2295"/>
                  </a:cubicBezTo>
                  <a:cubicBezTo>
                    <a:pt x="0" y="2389"/>
                    <a:pt x="178" y="3104"/>
                    <a:pt x="646" y="3104"/>
                  </a:cubicBezTo>
                  <a:cubicBezTo>
                    <a:pt x="675" y="3104"/>
                    <a:pt x="705" y="3101"/>
                    <a:pt x="736" y="3095"/>
                  </a:cubicBezTo>
                  <a:cubicBezTo>
                    <a:pt x="3528" y="2582"/>
                    <a:pt x="6226" y="1668"/>
                    <a:pt x="8981" y="916"/>
                  </a:cubicBezTo>
                  <a:lnTo>
                    <a:pt x="8981" y="916"/>
                  </a:lnTo>
                  <a:cubicBezTo>
                    <a:pt x="10166" y="3393"/>
                    <a:pt x="11307" y="5933"/>
                    <a:pt x="12078" y="8566"/>
                  </a:cubicBezTo>
                  <a:cubicBezTo>
                    <a:pt x="12131" y="8779"/>
                    <a:pt x="12291" y="8870"/>
                    <a:pt x="12456" y="8870"/>
                  </a:cubicBezTo>
                  <a:cubicBezTo>
                    <a:pt x="12702" y="8870"/>
                    <a:pt x="12958" y="8666"/>
                    <a:pt x="12878" y="8366"/>
                  </a:cubicBezTo>
                  <a:cubicBezTo>
                    <a:pt x="12078" y="5530"/>
                    <a:pt x="10810" y="2862"/>
                    <a:pt x="9576" y="193"/>
                  </a:cubicBezTo>
                  <a:cubicBezTo>
                    <a:pt x="9502" y="70"/>
                    <a:pt x="9373" y="1"/>
                    <a:pt x="9243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3" name="Google Shape;5273;p19"/>
            <p:cNvSpPr/>
            <p:nvPr/>
          </p:nvSpPr>
          <p:spPr>
            <a:xfrm>
              <a:off x="1532699" y="-106248"/>
              <a:ext cx="446786" cy="249426"/>
            </a:xfrm>
            <a:custGeom>
              <a:avLst/>
              <a:gdLst/>
              <a:ahLst/>
              <a:cxnLst/>
              <a:rect l="l" t="t" r="r" b="b"/>
              <a:pathLst>
                <a:path w="14914" h="8326" extrusionOk="0">
                  <a:moveTo>
                    <a:pt x="10815" y="0"/>
                  </a:moveTo>
                  <a:cubicBezTo>
                    <a:pt x="10781" y="0"/>
                    <a:pt x="10746" y="5"/>
                    <a:pt x="10710" y="15"/>
                  </a:cubicBezTo>
                  <a:cubicBezTo>
                    <a:pt x="7308" y="1349"/>
                    <a:pt x="4139" y="3351"/>
                    <a:pt x="503" y="4051"/>
                  </a:cubicBezTo>
                  <a:cubicBezTo>
                    <a:pt x="1" y="4146"/>
                    <a:pt x="178" y="4861"/>
                    <a:pt x="618" y="4861"/>
                  </a:cubicBezTo>
                  <a:cubicBezTo>
                    <a:pt x="645" y="4861"/>
                    <a:pt x="674" y="4858"/>
                    <a:pt x="703" y="4852"/>
                  </a:cubicBezTo>
                  <a:cubicBezTo>
                    <a:pt x="4210" y="4176"/>
                    <a:pt x="7282" y="2291"/>
                    <a:pt x="10577" y="961"/>
                  </a:cubicBezTo>
                  <a:lnTo>
                    <a:pt x="10577" y="961"/>
                  </a:lnTo>
                  <a:cubicBezTo>
                    <a:pt x="11592" y="3362"/>
                    <a:pt x="13160" y="5527"/>
                    <a:pt x="14013" y="8021"/>
                  </a:cubicBezTo>
                  <a:cubicBezTo>
                    <a:pt x="14079" y="8234"/>
                    <a:pt x="14248" y="8325"/>
                    <a:pt x="14415" y="8325"/>
                  </a:cubicBezTo>
                  <a:cubicBezTo>
                    <a:pt x="14665" y="8325"/>
                    <a:pt x="14913" y="8121"/>
                    <a:pt x="14813" y="7821"/>
                  </a:cubicBezTo>
                  <a:cubicBezTo>
                    <a:pt x="13913" y="5186"/>
                    <a:pt x="12211" y="2917"/>
                    <a:pt x="11211" y="315"/>
                  </a:cubicBezTo>
                  <a:cubicBezTo>
                    <a:pt x="11154" y="146"/>
                    <a:pt x="11002" y="0"/>
                    <a:pt x="108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4" name="Google Shape;5274;p19"/>
            <p:cNvSpPr/>
            <p:nvPr/>
          </p:nvSpPr>
          <p:spPr>
            <a:xfrm>
              <a:off x="1720100" y="-252581"/>
              <a:ext cx="279863" cy="178007"/>
            </a:xfrm>
            <a:custGeom>
              <a:avLst/>
              <a:gdLst/>
              <a:ahLst/>
              <a:cxnLst/>
              <a:rect l="l" t="t" r="r" b="b"/>
              <a:pathLst>
                <a:path w="9342" h="5942" extrusionOk="0">
                  <a:moveTo>
                    <a:pt x="7095" y="0"/>
                  </a:moveTo>
                  <a:cubicBezTo>
                    <a:pt x="7051" y="0"/>
                    <a:pt x="7004" y="9"/>
                    <a:pt x="6956" y="30"/>
                  </a:cubicBezTo>
                  <a:cubicBezTo>
                    <a:pt x="4688" y="797"/>
                    <a:pt x="2653" y="2065"/>
                    <a:pt x="418" y="2965"/>
                  </a:cubicBezTo>
                  <a:cubicBezTo>
                    <a:pt x="1" y="3115"/>
                    <a:pt x="116" y="3797"/>
                    <a:pt x="503" y="3797"/>
                  </a:cubicBezTo>
                  <a:cubicBezTo>
                    <a:pt x="549" y="3797"/>
                    <a:pt x="599" y="3787"/>
                    <a:pt x="652" y="3766"/>
                  </a:cubicBezTo>
                  <a:cubicBezTo>
                    <a:pt x="2725" y="2918"/>
                    <a:pt x="4680" y="1744"/>
                    <a:pt x="6795" y="970"/>
                  </a:cubicBezTo>
                  <a:lnTo>
                    <a:pt x="6795" y="970"/>
                  </a:lnTo>
                  <a:cubicBezTo>
                    <a:pt x="7288" y="2577"/>
                    <a:pt x="7663" y="4267"/>
                    <a:pt x="8457" y="5734"/>
                  </a:cubicBezTo>
                  <a:cubicBezTo>
                    <a:pt x="8530" y="5880"/>
                    <a:pt x="8652" y="5941"/>
                    <a:pt x="8777" y="5941"/>
                  </a:cubicBezTo>
                  <a:cubicBezTo>
                    <a:pt x="9052" y="5941"/>
                    <a:pt x="9341" y="5645"/>
                    <a:pt x="9158" y="5300"/>
                  </a:cubicBezTo>
                  <a:cubicBezTo>
                    <a:pt x="8357" y="3766"/>
                    <a:pt x="8024" y="1965"/>
                    <a:pt x="7456" y="297"/>
                  </a:cubicBezTo>
                  <a:cubicBezTo>
                    <a:pt x="7403" y="138"/>
                    <a:pt x="7266" y="0"/>
                    <a:pt x="709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5" name="Google Shape;5275;p19"/>
            <p:cNvSpPr/>
            <p:nvPr/>
          </p:nvSpPr>
          <p:spPr>
            <a:xfrm>
              <a:off x="1919452" y="21694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35" y="1"/>
                  </a:moveTo>
                  <a:cubicBezTo>
                    <a:pt x="1" y="1"/>
                    <a:pt x="1" y="801"/>
                    <a:pt x="535" y="801"/>
                  </a:cubicBezTo>
                  <a:cubicBezTo>
                    <a:pt x="1035" y="801"/>
                    <a:pt x="1035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6" name="Google Shape;5276;p19"/>
            <p:cNvSpPr/>
            <p:nvPr/>
          </p:nvSpPr>
          <p:spPr>
            <a:xfrm>
              <a:off x="1955429" y="183960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1" y="1"/>
                    <a:pt x="1" y="801"/>
                    <a:pt x="501" y="801"/>
                  </a:cubicBezTo>
                  <a:cubicBezTo>
                    <a:pt x="1035" y="801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7" name="Google Shape;5277;p19"/>
            <p:cNvSpPr/>
            <p:nvPr/>
          </p:nvSpPr>
          <p:spPr>
            <a:xfrm>
              <a:off x="1968429" y="242912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1"/>
                  </a:moveTo>
                  <a:cubicBezTo>
                    <a:pt x="0" y="1"/>
                    <a:pt x="0" y="801"/>
                    <a:pt x="501" y="801"/>
                  </a:cubicBezTo>
                  <a:cubicBezTo>
                    <a:pt x="1034" y="801"/>
                    <a:pt x="1034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8" name="Google Shape;5278;p19"/>
            <p:cNvSpPr/>
            <p:nvPr/>
          </p:nvSpPr>
          <p:spPr>
            <a:xfrm>
              <a:off x="1586709" y="67044"/>
              <a:ext cx="32025" cy="24026"/>
            </a:xfrm>
            <a:custGeom>
              <a:avLst/>
              <a:gdLst/>
              <a:ahLst/>
              <a:cxnLst/>
              <a:rect l="l" t="t" r="r" b="b"/>
              <a:pathLst>
                <a:path w="1069" h="802" extrusionOk="0">
                  <a:moveTo>
                    <a:pt x="535" y="1"/>
                  </a:moveTo>
                  <a:cubicBezTo>
                    <a:pt x="1" y="1"/>
                    <a:pt x="1" y="802"/>
                    <a:pt x="535" y="802"/>
                  </a:cubicBezTo>
                  <a:cubicBezTo>
                    <a:pt x="1068" y="802"/>
                    <a:pt x="1068" y="1"/>
                    <a:pt x="53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9" name="Google Shape;5279;p19"/>
            <p:cNvSpPr/>
            <p:nvPr/>
          </p:nvSpPr>
          <p:spPr>
            <a:xfrm>
              <a:off x="1625681" y="37088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68" y="834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0" name="Google Shape;5280;p19"/>
            <p:cNvSpPr/>
            <p:nvPr/>
          </p:nvSpPr>
          <p:spPr>
            <a:xfrm>
              <a:off x="1736605" y="-219720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0"/>
                  </a:moveTo>
                  <a:cubicBezTo>
                    <a:pt x="1" y="0"/>
                    <a:pt x="1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1" name="Google Shape;5281;p19"/>
            <p:cNvSpPr/>
            <p:nvPr/>
          </p:nvSpPr>
          <p:spPr>
            <a:xfrm>
              <a:off x="1779561" y="-252701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1" y="1"/>
                  </a:moveTo>
                  <a:cubicBezTo>
                    <a:pt x="1" y="1"/>
                    <a:pt x="1" y="835"/>
                    <a:pt x="501" y="835"/>
                  </a:cubicBezTo>
                  <a:cubicBezTo>
                    <a:pt x="1035" y="835"/>
                    <a:pt x="1035" y="1"/>
                    <a:pt x="50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2" name="Google Shape;5282;p19"/>
            <p:cNvSpPr/>
            <p:nvPr/>
          </p:nvSpPr>
          <p:spPr>
            <a:xfrm>
              <a:off x="1785582" y="265918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7" y="801"/>
                    <a:pt x="1067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3" name="Google Shape;5283;p19"/>
            <p:cNvSpPr/>
            <p:nvPr/>
          </p:nvSpPr>
          <p:spPr>
            <a:xfrm>
              <a:off x="1808558" y="323852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4" name="Google Shape;5284;p19"/>
            <p:cNvSpPr/>
            <p:nvPr/>
          </p:nvSpPr>
          <p:spPr>
            <a:xfrm>
              <a:off x="1524761" y="369833"/>
              <a:ext cx="32025" cy="23996"/>
            </a:xfrm>
            <a:custGeom>
              <a:avLst/>
              <a:gdLst/>
              <a:ahLst/>
              <a:cxnLst/>
              <a:rect l="l" t="t" r="r" b="b"/>
              <a:pathLst>
                <a:path w="1069" h="801" extrusionOk="0">
                  <a:moveTo>
                    <a:pt x="535" y="0"/>
                  </a:moveTo>
                  <a:cubicBezTo>
                    <a:pt x="1" y="0"/>
                    <a:pt x="1" y="801"/>
                    <a:pt x="535" y="801"/>
                  </a:cubicBezTo>
                  <a:cubicBezTo>
                    <a:pt x="1068" y="801"/>
                    <a:pt x="1068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5" name="Google Shape;5285;p19"/>
            <p:cNvSpPr/>
            <p:nvPr/>
          </p:nvSpPr>
          <p:spPr>
            <a:xfrm>
              <a:off x="1573738" y="333857"/>
              <a:ext cx="31995" cy="23996"/>
            </a:xfrm>
            <a:custGeom>
              <a:avLst/>
              <a:gdLst/>
              <a:ahLst/>
              <a:cxnLst/>
              <a:rect l="l" t="t" r="r" b="b"/>
              <a:pathLst>
                <a:path w="1068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68" y="801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6" name="Google Shape;5286;p19"/>
            <p:cNvSpPr/>
            <p:nvPr/>
          </p:nvSpPr>
          <p:spPr>
            <a:xfrm>
              <a:off x="1632690" y="545701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7" name="Google Shape;5287;p19"/>
            <p:cNvSpPr/>
            <p:nvPr/>
          </p:nvSpPr>
          <p:spPr>
            <a:xfrm>
              <a:off x="1599709" y="597644"/>
              <a:ext cx="32025" cy="25015"/>
            </a:xfrm>
            <a:custGeom>
              <a:avLst/>
              <a:gdLst/>
              <a:ahLst/>
              <a:cxnLst/>
              <a:rect l="l" t="t" r="r" b="b"/>
              <a:pathLst>
                <a:path w="1069" h="835" extrusionOk="0">
                  <a:moveTo>
                    <a:pt x="534" y="1"/>
                  </a:moveTo>
                  <a:cubicBezTo>
                    <a:pt x="1" y="1"/>
                    <a:pt x="1" y="835"/>
                    <a:pt x="534" y="835"/>
                  </a:cubicBezTo>
                  <a:cubicBezTo>
                    <a:pt x="1068" y="835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288" name="Google Shape;5288;p19"/>
          <p:cNvGrpSpPr/>
          <p:nvPr/>
        </p:nvGrpSpPr>
        <p:grpSpPr>
          <a:xfrm rot="10800000" flipH="1">
            <a:off x="2265167" y="6029216"/>
            <a:ext cx="1041403" cy="1459267"/>
            <a:chOff x="1897495" y="-461400"/>
            <a:chExt cx="815443" cy="1139815"/>
          </a:xfrm>
        </p:grpSpPr>
        <p:sp>
          <p:nvSpPr>
            <p:cNvPr id="5289" name="Google Shape;5289;p19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0" name="Google Shape;5290;p19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1" name="Google Shape;5291;p19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2" name="Google Shape;5292;p19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3" name="Google Shape;5293;p19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4" name="Google Shape;5294;p19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5" name="Google Shape;5295;p19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6" name="Google Shape;5296;p19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7" name="Google Shape;5297;p19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8" name="Google Shape;5298;p19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9" name="Google Shape;5299;p19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0" name="Google Shape;5300;p19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1" name="Google Shape;5301;p19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2" name="Google Shape;5302;p19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3" name="Google Shape;5303;p19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4" name="Google Shape;5304;p19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5" name="Google Shape;5305;p19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6" name="Google Shape;5306;p19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7" name="Google Shape;5307;p19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8" name="Google Shape;5308;p19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9" name="Google Shape;5309;p19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0" name="Google Shape;5310;p19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11" name="Google Shape;5311;p19"/>
          <p:cNvGrpSpPr/>
          <p:nvPr/>
        </p:nvGrpSpPr>
        <p:grpSpPr>
          <a:xfrm>
            <a:off x="667143" y="3922163"/>
            <a:ext cx="557465" cy="729171"/>
            <a:chOff x="1304140" y="978228"/>
            <a:chExt cx="436509" cy="569545"/>
          </a:xfrm>
        </p:grpSpPr>
        <p:sp>
          <p:nvSpPr>
            <p:cNvPr id="5312" name="Google Shape;5312;p19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3" name="Google Shape;5313;p19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4" name="Google Shape;5314;p19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5" name="Google Shape;5315;p19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6" name="Google Shape;5316;p19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7" name="Google Shape;5317;p19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8" name="Google Shape;5318;p19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9" name="Google Shape;5319;p19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0" name="Google Shape;5320;p19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1" name="Google Shape;5321;p19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2" name="Google Shape;5322;p19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3" name="Google Shape;5323;p19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4" name="Google Shape;5324;p19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5" name="Google Shape;5325;p19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6" name="Google Shape;5326;p19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7" name="Google Shape;5327;p19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8" name="Google Shape;5328;p19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9" name="Google Shape;5329;p19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0" name="Google Shape;5330;p19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1" name="Google Shape;5331;p19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2" name="Google Shape;5332;p19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3" name="Google Shape;5333;p19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34" name="Google Shape;5334;p19"/>
          <p:cNvGrpSpPr/>
          <p:nvPr/>
        </p:nvGrpSpPr>
        <p:grpSpPr>
          <a:xfrm rot="10800000" flipH="1">
            <a:off x="10999345" y="1058000"/>
            <a:ext cx="1582768" cy="1009432"/>
            <a:chOff x="7742212" y="3926048"/>
            <a:chExt cx="1414838" cy="900099"/>
          </a:xfrm>
        </p:grpSpPr>
        <p:sp>
          <p:nvSpPr>
            <p:cNvPr id="5335" name="Google Shape;5335;p1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6" name="Google Shape;5336;p1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7" name="Google Shape;5337;p1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8" name="Google Shape;5338;p1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9" name="Google Shape;5339;p1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0" name="Google Shape;5340;p1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1" name="Google Shape;5341;p1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2" name="Google Shape;5342;p19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43" name="Google Shape;5343;p19"/>
          <p:cNvGrpSpPr/>
          <p:nvPr/>
        </p:nvGrpSpPr>
        <p:grpSpPr>
          <a:xfrm rot="10800000" flipH="1">
            <a:off x="11366212" y="259356"/>
            <a:ext cx="1386241" cy="1396017"/>
            <a:chOff x="8276926" y="3750868"/>
            <a:chExt cx="1239162" cy="1244814"/>
          </a:xfrm>
        </p:grpSpPr>
        <p:sp>
          <p:nvSpPr>
            <p:cNvPr id="5344" name="Google Shape;5344;p1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5" name="Google Shape;5345;p1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6" name="Google Shape;5346;p1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7" name="Google Shape;5347;p1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8" name="Google Shape;5348;p1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9" name="Google Shape;5349;p1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0" name="Google Shape;5350;p1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1" name="Google Shape;5351;p1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2" name="Google Shape;5352;p1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3" name="Google Shape;5353;p1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4" name="Google Shape;5354;p1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5" name="Google Shape;5355;p1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6" name="Google Shape;5356;p1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7" name="Google Shape;5357;p1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8" name="Google Shape;5358;p1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9" name="Google Shape;5359;p1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0" name="Google Shape;5360;p1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1" name="Google Shape;5361;p1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2" name="Google Shape;5362;p1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3" name="Google Shape;5363;p1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4" name="Google Shape;5364;p1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5" name="Google Shape;5365;p1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6" name="Google Shape;5366;p1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7" name="Google Shape;5367;p19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8" name="Google Shape;5368;p1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9" name="Google Shape;5369;p1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0" name="Google Shape;5370;p1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71" name="Google Shape;5371;p19"/>
          <p:cNvGrpSpPr/>
          <p:nvPr/>
        </p:nvGrpSpPr>
        <p:grpSpPr>
          <a:xfrm rot="10800000" flipH="1">
            <a:off x="11284594" y="-360494"/>
            <a:ext cx="490006" cy="1330575"/>
            <a:chOff x="7607455" y="4238363"/>
            <a:chExt cx="438017" cy="1186459"/>
          </a:xfrm>
        </p:grpSpPr>
        <p:sp>
          <p:nvSpPr>
            <p:cNvPr id="5372" name="Google Shape;5372;p1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3" name="Google Shape;5373;p1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4" name="Google Shape;5374;p1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5" name="Google Shape;5375;p1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6" name="Google Shape;5376;p1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7" name="Google Shape;5377;p1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8" name="Google Shape;5378;p1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9" name="Google Shape;5379;p1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0" name="Google Shape;5380;p1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1" name="Google Shape;5381;p1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2" name="Google Shape;5382;p1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3" name="Google Shape;5383;p1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4" name="Google Shape;5384;p1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5" name="Google Shape;5385;p1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6" name="Google Shape;5386;p1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7" name="Google Shape;5387;p1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8" name="Google Shape;5388;p1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9" name="Google Shape;5389;p1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0" name="Google Shape;5390;p1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1" name="Google Shape;5391;p1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2" name="Google Shape;5392;p1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3" name="Google Shape;5393;p1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4" name="Google Shape;5394;p1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5" name="Google Shape;5395;p1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396" name="Google Shape;5396;p19"/>
          <p:cNvGrpSpPr/>
          <p:nvPr/>
        </p:nvGrpSpPr>
        <p:grpSpPr>
          <a:xfrm rot="-4992369">
            <a:off x="9617436" y="-342915"/>
            <a:ext cx="485747" cy="1256211"/>
            <a:chOff x="7916001" y="4222802"/>
            <a:chExt cx="364302" cy="944474"/>
          </a:xfrm>
        </p:grpSpPr>
        <p:sp>
          <p:nvSpPr>
            <p:cNvPr id="5397" name="Google Shape;5397;p19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8" name="Google Shape;5398;p19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9" name="Google Shape;5399;p19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0" name="Google Shape;5400;p19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1" name="Google Shape;5401;p19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2" name="Google Shape;5402;p19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3" name="Google Shape;5403;p19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4" name="Google Shape;5404;p19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5405" name="Google Shape;5405;p19"/>
          <p:cNvSpPr/>
          <p:nvPr/>
        </p:nvSpPr>
        <p:spPr>
          <a:xfrm rot="10800000" flipH="1">
            <a:off x="10628412" y="-166611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6" name="Google Shape;5406;p19"/>
          <p:cNvSpPr/>
          <p:nvPr/>
        </p:nvSpPr>
        <p:spPr>
          <a:xfrm rot="10800000" flipH="1">
            <a:off x="10618963" y="-266318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7" name="Google Shape;5407;p19"/>
          <p:cNvSpPr/>
          <p:nvPr/>
        </p:nvSpPr>
        <p:spPr>
          <a:xfrm rot="10800000" flipH="1">
            <a:off x="11055808" y="635525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8" name="Google Shape;5408;p19"/>
          <p:cNvSpPr/>
          <p:nvPr/>
        </p:nvSpPr>
        <p:spPr>
          <a:xfrm rot="10800000" flipH="1">
            <a:off x="10969350" y="47373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09" name="Google Shape;5409;p19"/>
          <p:cNvSpPr/>
          <p:nvPr/>
        </p:nvSpPr>
        <p:spPr>
          <a:xfrm rot="10800000" flipH="1">
            <a:off x="10859804" y="302767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0" name="Google Shape;5410;p19"/>
          <p:cNvSpPr/>
          <p:nvPr/>
        </p:nvSpPr>
        <p:spPr>
          <a:xfrm rot="10800000" flipH="1">
            <a:off x="10771939" y="98214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1" name="Google Shape;5411;p19"/>
          <p:cNvSpPr/>
          <p:nvPr/>
        </p:nvSpPr>
        <p:spPr>
          <a:xfrm rot="10800000" flipH="1">
            <a:off x="10749721" y="-66189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2" name="Google Shape;5412;p19"/>
          <p:cNvSpPr/>
          <p:nvPr/>
        </p:nvSpPr>
        <p:spPr>
          <a:xfrm rot="10800000" flipH="1">
            <a:off x="10803908" y="45994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3" name="Google Shape;5413;p19"/>
          <p:cNvSpPr/>
          <p:nvPr/>
        </p:nvSpPr>
        <p:spPr>
          <a:xfrm rot="10800000" flipH="1">
            <a:off x="10764801" y="422987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4" name="Google Shape;5414;p19"/>
          <p:cNvSpPr/>
          <p:nvPr/>
        </p:nvSpPr>
        <p:spPr>
          <a:xfrm rot="10800000" flipH="1">
            <a:off x="10749151" y="4891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5" name="Google Shape;5415;p19"/>
          <p:cNvSpPr/>
          <p:nvPr/>
        </p:nvSpPr>
        <p:spPr>
          <a:xfrm rot="10800000" flipH="1">
            <a:off x="11176146" y="291870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6" name="Google Shape;5416;p19"/>
          <p:cNvSpPr/>
          <p:nvPr/>
        </p:nvSpPr>
        <p:spPr>
          <a:xfrm rot="10800000" flipH="1">
            <a:off x="11132549" y="259351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7" name="Google Shape;5417;p19"/>
          <p:cNvSpPr/>
          <p:nvPr/>
        </p:nvSpPr>
        <p:spPr>
          <a:xfrm rot="10800000" flipH="1">
            <a:off x="10953702" y="514867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8" name="Google Shape;5418;p19"/>
          <p:cNvSpPr/>
          <p:nvPr/>
        </p:nvSpPr>
        <p:spPr>
          <a:xfrm rot="10800000" flipH="1">
            <a:off x="10927998" y="580980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19" name="Google Shape;5419;p19"/>
          <p:cNvSpPr/>
          <p:nvPr/>
        </p:nvSpPr>
        <p:spPr>
          <a:xfrm rot="10800000" flipH="1">
            <a:off x="11245446" y="631404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0" name="Google Shape;5420;p19"/>
          <p:cNvSpPr/>
          <p:nvPr/>
        </p:nvSpPr>
        <p:spPr>
          <a:xfrm rot="10800000" flipH="1">
            <a:off x="11190690" y="591059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1" name="Google Shape;5421;p19"/>
          <p:cNvSpPr/>
          <p:nvPr/>
        </p:nvSpPr>
        <p:spPr>
          <a:xfrm rot="10800000" flipH="1">
            <a:off x="11124740" y="8286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2" name="Google Shape;5422;p19"/>
          <p:cNvSpPr/>
          <p:nvPr/>
        </p:nvSpPr>
        <p:spPr>
          <a:xfrm rot="10800000" flipH="1">
            <a:off x="11161602" y="886921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3" name="Google Shape;5423;p19"/>
          <p:cNvSpPr/>
          <p:nvPr/>
        </p:nvSpPr>
        <p:spPr>
          <a:xfrm rot="-10392468" flipH="1">
            <a:off x="9782758" y="-141511"/>
            <a:ext cx="912550" cy="1148001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4" name="Google Shape;5424;p19"/>
          <p:cNvSpPr/>
          <p:nvPr/>
        </p:nvSpPr>
        <p:spPr>
          <a:xfrm rot="-10392468" flipH="1">
            <a:off x="9880450" y="-277317"/>
            <a:ext cx="642874" cy="1175953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5" name="Google Shape;5425;p19"/>
          <p:cNvSpPr/>
          <p:nvPr/>
        </p:nvSpPr>
        <p:spPr>
          <a:xfrm rot="-10392468" flipH="1">
            <a:off x="10318692" y="-79104"/>
            <a:ext cx="185895" cy="177823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6" name="Google Shape;5426;p19"/>
          <p:cNvSpPr/>
          <p:nvPr/>
        </p:nvSpPr>
        <p:spPr>
          <a:xfrm rot="-10392468" flipH="1">
            <a:off x="10147992" y="98471"/>
            <a:ext cx="256339" cy="255765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7" name="Google Shape;5427;p19"/>
          <p:cNvSpPr/>
          <p:nvPr/>
        </p:nvSpPr>
        <p:spPr>
          <a:xfrm rot="-10392468" flipH="1">
            <a:off x="10020170" y="219972"/>
            <a:ext cx="287673" cy="365355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8" name="Google Shape;5428;p19"/>
          <p:cNvSpPr/>
          <p:nvPr/>
        </p:nvSpPr>
        <p:spPr>
          <a:xfrm rot="-10392468" flipH="1">
            <a:off x="10028149" y="393774"/>
            <a:ext cx="148192" cy="192705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29" name="Google Shape;5429;p19"/>
          <p:cNvSpPr/>
          <p:nvPr/>
        </p:nvSpPr>
        <p:spPr>
          <a:xfrm rot="-10392468" flipH="1">
            <a:off x="9860913" y="549537"/>
            <a:ext cx="189983" cy="228116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0" name="Google Shape;5430;p19"/>
          <p:cNvSpPr/>
          <p:nvPr/>
        </p:nvSpPr>
        <p:spPr>
          <a:xfrm rot="-10392468" flipH="1">
            <a:off x="9819325" y="682735"/>
            <a:ext cx="135660" cy="158035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1" name="Google Shape;5431;p19"/>
          <p:cNvSpPr/>
          <p:nvPr/>
        </p:nvSpPr>
        <p:spPr>
          <a:xfrm rot="10800000" flipH="1">
            <a:off x="10620570" y="529448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2" name="Google Shape;5432;p19"/>
          <p:cNvSpPr/>
          <p:nvPr/>
        </p:nvSpPr>
        <p:spPr>
          <a:xfrm rot="-10392468" flipH="1">
            <a:off x="10388737" y="62598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3" name="Google Shape;5433;p19"/>
          <p:cNvSpPr/>
          <p:nvPr/>
        </p:nvSpPr>
        <p:spPr>
          <a:xfrm rot="-10392468" flipH="1">
            <a:off x="10381000" y="558443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4" name="Google Shape;5434;p19"/>
          <p:cNvSpPr/>
          <p:nvPr/>
        </p:nvSpPr>
        <p:spPr>
          <a:xfrm rot="-10392468" flipH="1">
            <a:off x="9886542" y="21954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5" name="Google Shape;5435;p19"/>
          <p:cNvSpPr/>
          <p:nvPr/>
        </p:nvSpPr>
        <p:spPr>
          <a:xfrm rot="-10392468" flipH="1">
            <a:off x="9890252" y="283180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6" name="Google Shape;5436;p19"/>
          <p:cNvSpPr/>
          <p:nvPr/>
        </p:nvSpPr>
        <p:spPr>
          <a:xfrm rot="-10392468" flipH="1">
            <a:off x="9957964" y="243868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7" name="Google Shape;5437;p19"/>
          <p:cNvSpPr/>
          <p:nvPr/>
        </p:nvSpPr>
        <p:spPr>
          <a:xfrm rot="-10392468" flipH="1">
            <a:off x="9977284" y="87703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8" name="Google Shape;5438;p19"/>
          <p:cNvSpPr/>
          <p:nvPr/>
        </p:nvSpPr>
        <p:spPr>
          <a:xfrm rot="-10392468" flipH="1">
            <a:off x="9932847" y="890842"/>
            <a:ext cx="36931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39" name="Google Shape;5439;p19"/>
          <p:cNvSpPr/>
          <p:nvPr/>
        </p:nvSpPr>
        <p:spPr>
          <a:xfrm rot="-10392468" flipH="1">
            <a:off x="9797858" y="634414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0" name="Google Shape;5440;p19"/>
          <p:cNvSpPr/>
          <p:nvPr/>
        </p:nvSpPr>
        <p:spPr>
          <a:xfrm rot="-10392468" flipH="1">
            <a:off x="9802488" y="595452"/>
            <a:ext cx="38036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1" name="Google Shape;5441;p19"/>
          <p:cNvSpPr/>
          <p:nvPr/>
        </p:nvSpPr>
        <p:spPr>
          <a:xfrm rot="-10392468" flipH="1">
            <a:off x="10437664" y="214241"/>
            <a:ext cx="38036" cy="29195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2" name="Google Shape;5442;p19"/>
          <p:cNvSpPr/>
          <p:nvPr/>
        </p:nvSpPr>
        <p:spPr>
          <a:xfrm rot="-10392468" flipH="1">
            <a:off x="10064841" y="339013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43" name="Google Shape;5443;p19"/>
          <p:cNvSpPr/>
          <p:nvPr/>
        </p:nvSpPr>
        <p:spPr>
          <a:xfrm rot="-10392468" flipH="1">
            <a:off x="10352430" y="400459"/>
            <a:ext cx="38036" cy="30269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5444" name="Google Shape;5444;p19"/>
          <p:cNvGrpSpPr/>
          <p:nvPr/>
        </p:nvGrpSpPr>
        <p:grpSpPr>
          <a:xfrm rot="10800000" flipH="1">
            <a:off x="9539075" y="5783899"/>
            <a:ext cx="580563" cy="758991"/>
            <a:chOff x="3289399" y="3455662"/>
            <a:chExt cx="436502" cy="569243"/>
          </a:xfrm>
        </p:grpSpPr>
        <p:sp>
          <p:nvSpPr>
            <p:cNvPr id="5445" name="Google Shape;5445;p19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6" name="Google Shape;5446;p19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7" name="Google Shape;5447;p19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8" name="Google Shape;5448;p19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9" name="Google Shape;5449;p19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0" name="Google Shape;5450;p19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1" name="Google Shape;5451;p19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2" name="Google Shape;5452;p19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3" name="Google Shape;5453;p19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4" name="Google Shape;5454;p19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5" name="Google Shape;5455;p19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6" name="Google Shape;5456;p19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7" name="Google Shape;5457;p19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8" name="Google Shape;5458;p19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9" name="Google Shape;5459;p19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0" name="Google Shape;5460;p19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1" name="Google Shape;5461;p19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2" name="Google Shape;5462;p19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3" name="Google Shape;5463;p19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4" name="Google Shape;5464;p19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5" name="Google Shape;5465;p19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6" name="Google Shape;5466;p19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67" name="Google Shape;5467;p19"/>
          <p:cNvGrpSpPr/>
          <p:nvPr/>
        </p:nvGrpSpPr>
        <p:grpSpPr>
          <a:xfrm rot="10800000" flipH="1">
            <a:off x="-294312" y="-248785"/>
            <a:ext cx="1995365" cy="1947369"/>
            <a:chOff x="-181020" y="4253777"/>
            <a:chExt cx="1117161" cy="1087511"/>
          </a:xfrm>
        </p:grpSpPr>
        <p:sp>
          <p:nvSpPr>
            <p:cNvPr id="5468" name="Google Shape;5468;p1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9" name="Google Shape;5469;p1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0" name="Google Shape;5470;p1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1" name="Google Shape;5471;p1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2" name="Google Shape;5472;p1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3" name="Google Shape;5473;p1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4" name="Google Shape;5474;p1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5" name="Google Shape;5475;p1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6" name="Google Shape;5476;p1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7" name="Google Shape;5477;p1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8" name="Google Shape;5478;p1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9" name="Google Shape;5479;p1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0" name="Google Shape;5480;p1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1" name="Google Shape;5481;p1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482" name="Google Shape;5482;p19"/>
          <p:cNvGrpSpPr/>
          <p:nvPr/>
        </p:nvGrpSpPr>
        <p:grpSpPr>
          <a:xfrm rot="10800000" flipH="1">
            <a:off x="-341423" y="245521"/>
            <a:ext cx="1579122" cy="2123636"/>
            <a:chOff x="-168050" y="4195214"/>
            <a:chExt cx="719519" cy="965231"/>
          </a:xfrm>
        </p:grpSpPr>
        <p:sp>
          <p:nvSpPr>
            <p:cNvPr id="5483" name="Google Shape;5483;p1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4" name="Google Shape;5484;p1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5" name="Google Shape;5485;p1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6" name="Google Shape;5486;p1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7" name="Google Shape;5487;p1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8" name="Google Shape;5488;p1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9" name="Google Shape;5489;p1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0" name="Google Shape;5490;p1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1" name="Google Shape;5491;p1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2" name="Google Shape;5492;p1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3" name="Google Shape;5493;p1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4" name="Google Shape;5494;p1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5" name="Google Shape;5495;p1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6" name="Google Shape;5496;p1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7" name="Google Shape;5497;p1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8" name="Google Shape;5498;p1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9" name="Google Shape;5499;p1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0" name="Google Shape;5500;p1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1" name="Google Shape;5501;p1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2" name="Google Shape;5502;p1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3" name="Google Shape;5503;p1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4" name="Google Shape;5504;p1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5" name="Google Shape;5505;p1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6" name="Google Shape;5506;p1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7" name="Google Shape;5507;p1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8" name="Google Shape;5508;p1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9" name="Google Shape;5509;p1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0" name="Google Shape;5510;p1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1" name="Google Shape;5511;p1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2" name="Google Shape;5512;p1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3" name="Google Shape;5513;p1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4" name="Google Shape;5514;p1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5" name="Google Shape;5515;p1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6" name="Google Shape;5516;p1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7" name="Google Shape;5517;p1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8" name="Google Shape;5518;p1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9" name="Google Shape;5519;p1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0" name="Google Shape;5520;p1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1" name="Google Shape;5521;p1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2" name="Google Shape;5522;p1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3" name="Google Shape;5523;p1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4" name="Google Shape;5524;p1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5" name="Google Shape;5525;p1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6" name="Google Shape;5526;p1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7" name="Google Shape;5527;p1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8" name="Google Shape;5528;p1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9" name="Google Shape;5529;p1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30" name="Google Shape;5530;p19"/>
          <p:cNvGrpSpPr/>
          <p:nvPr/>
        </p:nvGrpSpPr>
        <p:grpSpPr>
          <a:xfrm rot="10800000" flipH="1">
            <a:off x="10538979" y="5614394"/>
            <a:ext cx="1485316" cy="1527017"/>
            <a:chOff x="7973149" y="-201092"/>
            <a:chExt cx="1116750" cy="1145263"/>
          </a:xfrm>
        </p:grpSpPr>
        <p:sp>
          <p:nvSpPr>
            <p:cNvPr id="5531" name="Google Shape;5531;p1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2" name="Google Shape;5532;p1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3" name="Google Shape;5533;p1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4" name="Google Shape;5534;p1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5" name="Google Shape;5535;p1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6" name="Google Shape;5536;p1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7" name="Google Shape;5537;p1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8" name="Google Shape;5538;p1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9" name="Google Shape;5539;p1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0" name="Google Shape;5540;p1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1" name="Google Shape;5541;p1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2" name="Google Shape;5542;p1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3" name="Google Shape;5543;p1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4" name="Google Shape;5544;p1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5" name="Google Shape;5545;p1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6" name="Google Shape;5546;p1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7" name="Google Shape;5547;p1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8" name="Google Shape;5548;p1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9" name="Google Shape;5549;p1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0" name="Google Shape;5550;p1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1" name="Google Shape;5551;p1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2" name="Google Shape;5552;p1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3" name="Google Shape;5553;p1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4" name="Google Shape;5554;p1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5" name="Google Shape;5555;p1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6" name="Google Shape;5556;p1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7" name="Google Shape;5557;p1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8" name="Google Shape;5558;p1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9" name="Google Shape;5559;p1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0" name="Google Shape;5560;p1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1" name="Google Shape;5561;p1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2" name="Google Shape;5562;p1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3" name="Google Shape;5563;p1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4" name="Google Shape;5564;p1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5" name="Google Shape;5565;p1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6" name="Google Shape;5566;p1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7" name="Google Shape;5567;p1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8" name="Google Shape;5568;p1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9" name="Google Shape;5569;p1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0" name="Google Shape;5570;p1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1" name="Google Shape;5571;p1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2" name="Google Shape;5572;p1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3" name="Google Shape;5573;p1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4" name="Google Shape;5574;p1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5" name="Google Shape;5575;p1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6" name="Google Shape;5576;p1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7" name="Google Shape;5577;p1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8" name="Google Shape;5578;p1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9" name="Google Shape;5579;p1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0" name="Google Shape;5580;p1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1" name="Google Shape;5581;p1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2" name="Google Shape;5582;p1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3" name="Google Shape;5583;p1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4" name="Google Shape;5584;p1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5" name="Google Shape;5585;p1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6" name="Google Shape;5586;p1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7" name="Google Shape;5587;p1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8" name="Google Shape;5588;p1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9" name="Google Shape;5589;p1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0" name="Google Shape;5590;p1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1" name="Google Shape;5591;p1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2" name="Google Shape;5592;p19"/>
          <p:cNvGrpSpPr/>
          <p:nvPr/>
        </p:nvGrpSpPr>
        <p:grpSpPr>
          <a:xfrm rot="-5400000">
            <a:off x="7396700" y="6042699"/>
            <a:ext cx="1342667" cy="1119551"/>
            <a:chOff x="3579657" y="4246288"/>
            <a:chExt cx="1007000" cy="841746"/>
          </a:xfrm>
        </p:grpSpPr>
        <p:sp>
          <p:nvSpPr>
            <p:cNvPr id="5593" name="Google Shape;5593;p19"/>
            <p:cNvSpPr/>
            <p:nvPr/>
          </p:nvSpPr>
          <p:spPr>
            <a:xfrm>
              <a:off x="4009156" y="4502305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6"/>
                    <a:pt x="1101" y="1736"/>
                  </a:cubicBezTo>
                  <a:cubicBezTo>
                    <a:pt x="2235" y="1736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4" name="Google Shape;5594;p19"/>
            <p:cNvSpPr/>
            <p:nvPr/>
          </p:nvSpPr>
          <p:spPr>
            <a:xfrm>
              <a:off x="4169028" y="4467347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5" name="Google Shape;5595;p19"/>
            <p:cNvSpPr/>
            <p:nvPr/>
          </p:nvSpPr>
          <p:spPr>
            <a:xfrm>
              <a:off x="4273931" y="4614248"/>
              <a:ext cx="68004" cy="51976"/>
            </a:xfrm>
            <a:custGeom>
              <a:avLst/>
              <a:gdLst/>
              <a:ahLst/>
              <a:cxnLst/>
              <a:rect l="l" t="t" r="r" b="b"/>
              <a:pathLst>
                <a:path w="2270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6" name="Google Shape;5596;p19"/>
            <p:cNvSpPr/>
            <p:nvPr/>
          </p:nvSpPr>
          <p:spPr>
            <a:xfrm>
              <a:off x="4434821" y="4579260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9" y="1735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7" name="Google Shape;5597;p19"/>
            <p:cNvSpPr/>
            <p:nvPr/>
          </p:nvSpPr>
          <p:spPr>
            <a:xfrm>
              <a:off x="4483768" y="471915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8" name="Google Shape;5598;p19"/>
            <p:cNvSpPr/>
            <p:nvPr/>
          </p:nvSpPr>
          <p:spPr>
            <a:xfrm>
              <a:off x="3682270" y="4246288"/>
              <a:ext cx="904387" cy="841746"/>
            </a:xfrm>
            <a:custGeom>
              <a:avLst/>
              <a:gdLst/>
              <a:ahLst/>
              <a:cxnLst/>
              <a:rect l="l" t="t" r="r" b="b"/>
              <a:pathLst>
                <a:path w="30189" h="28098" extrusionOk="0">
                  <a:moveTo>
                    <a:pt x="27654" y="1"/>
                  </a:moveTo>
                  <a:lnTo>
                    <a:pt x="27654" y="1"/>
                  </a:lnTo>
                  <a:cubicBezTo>
                    <a:pt x="22517" y="368"/>
                    <a:pt x="16379" y="1468"/>
                    <a:pt x="12977" y="5138"/>
                  </a:cubicBezTo>
                  <a:cubicBezTo>
                    <a:pt x="11642" y="3870"/>
                    <a:pt x="10875" y="2069"/>
                    <a:pt x="9741" y="768"/>
                  </a:cubicBezTo>
                  <a:cubicBezTo>
                    <a:pt x="6505" y="4404"/>
                    <a:pt x="4904" y="7506"/>
                    <a:pt x="4304" y="12309"/>
                  </a:cubicBezTo>
                  <a:cubicBezTo>
                    <a:pt x="3070" y="11976"/>
                    <a:pt x="2636" y="11209"/>
                    <a:pt x="668" y="9841"/>
                  </a:cubicBezTo>
                  <a:lnTo>
                    <a:pt x="668" y="9841"/>
                  </a:lnTo>
                  <a:cubicBezTo>
                    <a:pt x="1" y="13377"/>
                    <a:pt x="1735" y="19248"/>
                    <a:pt x="7306" y="23851"/>
                  </a:cubicBezTo>
                  <a:cubicBezTo>
                    <a:pt x="9275" y="26312"/>
                    <a:pt x="13384" y="28098"/>
                    <a:pt x="16996" y="28098"/>
                  </a:cubicBezTo>
                  <a:cubicBezTo>
                    <a:pt x="18525" y="28098"/>
                    <a:pt x="19965" y="27778"/>
                    <a:pt x="21116" y="27053"/>
                  </a:cubicBezTo>
                  <a:cubicBezTo>
                    <a:pt x="20182" y="25953"/>
                    <a:pt x="18814" y="25152"/>
                    <a:pt x="17680" y="24218"/>
                  </a:cubicBezTo>
                  <a:cubicBezTo>
                    <a:pt x="22850" y="23184"/>
                    <a:pt x="28488" y="21516"/>
                    <a:pt x="30189" y="16079"/>
                  </a:cubicBezTo>
                  <a:cubicBezTo>
                    <a:pt x="28955" y="15745"/>
                    <a:pt x="27387" y="15645"/>
                    <a:pt x="26286" y="14911"/>
                  </a:cubicBezTo>
                  <a:cubicBezTo>
                    <a:pt x="28354" y="10842"/>
                    <a:pt x="28988" y="4671"/>
                    <a:pt x="276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99" name="Google Shape;5599;p19"/>
            <p:cNvSpPr/>
            <p:nvPr/>
          </p:nvSpPr>
          <p:spPr>
            <a:xfrm>
              <a:off x="3579657" y="4381465"/>
              <a:ext cx="817960" cy="704930"/>
            </a:xfrm>
            <a:custGeom>
              <a:avLst/>
              <a:gdLst/>
              <a:ahLst/>
              <a:cxnLst/>
              <a:rect l="l" t="t" r="r" b="b"/>
              <a:pathLst>
                <a:path w="27304" h="23531" extrusionOk="0">
                  <a:moveTo>
                    <a:pt x="26708" y="0"/>
                  </a:moveTo>
                  <a:cubicBezTo>
                    <a:pt x="26616" y="0"/>
                    <a:pt x="26524" y="39"/>
                    <a:pt x="26447" y="132"/>
                  </a:cubicBezTo>
                  <a:cubicBezTo>
                    <a:pt x="20676" y="7137"/>
                    <a:pt x="15372" y="15076"/>
                    <a:pt x="7500" y="19846"/>
                  </a:cubicBezTo>
                  <a:cubicBezTo>
                    <a:pt x="5298" y="21181"/>
                    <a:pt x="2963" y="22181"/>
                    <a:pt x="495" y="22715"/>
                  </a:cubicBezTo>
                  <a:cubicBezTo>
                    <a:pt x="1" y="22808"/>
                    <a:pt x="164" y="23530"/>
                    <a:pt x="589" y="23530"/>
                  </a:cubicBezTo>
                  <a:cubicBezTo>
                    <a:pt x="623" y="23530"/>
                    <a:pt x="658" y="23525"/>
                    <a:pt x="695" y="23516"/>
                  </a:cubicBezTo>
                  <a:cubicBezTo>
                    <a:pt x="9935" y="21514"/>
                    <a:pt x="16606" y="13709"/>
                    <a:pt x="22244" y="6704"/>
                  </a:cubicBezTo>
                  <a:cubicBezTo>
                    <a:pt x="23845" y="4702"/>
                    <a:pt x="25413" y="2701"/>
                    <a:pt x="27047" y="733"/>
                  </a:cubicBezTo>
                  <a:cubicBezTo>
                    <a:pt x="27303" y="425"/>
                    <a:pt x="27009" y="0"/>
                    <a:pt x="267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0" name="Google Shape;5600;p19"/>
            <p:cNvSpPr/>
            <p:nvPr/>
          </p:nvSpPr>
          <p:spPr>
            <a:xfrm>
              <a:off x="4189966" y="4386347"/>
              <a:ext cx="263776" cy="238072"/>
            </a:xfrm>
            <a:custGeom>
              <a:avLst/>
              <a:gdLst/>
              <a:ahLst/>
              <a:cxnLst/>
              <a:rect l="l" t="t" r="r" b="b"/>
              <a:pathLst>
                <a:path w="8805" h="7947" extrusionOk="0">
                  <a:moveTo>
                    <a:pt x="1751" y="1"/>
                  </a:moveTo>
                  <a:cubicBezTo>
                    <a:pt x="1591" y="1"/>
                    <a:pt x="1442" y="92"/>
                    <a:pt x="1403" y="303"/>
                  </a:cubicBezTo>
                  <a:cubicBezTo>
                    <a:pt x="936" y="2671"/>
                    <a:pt x="1103" y="5173"/>
                    <a:pt x="135" y="7441"/>
                  </a:cubicBezTo>
                  <a:cubicBezTo>
                    <a:pt x="1" y="7737"/>
                    <a:pt x="300" y="7946"/>
                    <a:pt x="578" y="7946"/>
                  </a:cubicBezTo>
                  <a:cubicBezTo>
                    <a:pt x="645" y="7946"/>
                    <a:pt x="711" y="7934"/>
                    <a:pt x="769" y="7908"/>
                  </a:cubicBezTo>
                  <a:cubicBezTo>
                    <a:pt x="3237" y="6774"/>
                    <a:pt x="6039" y="6407"/>
                    <a:pt x="8408" y="4939"/>
                  </a:cubicBezTo>
                  <a:cubicBezTo>
                    <a:pt x="8805" y="4713"/>
                    <a:pt x="8551" y="4148"/>
                    <a:pt x="8199" y="4148"/>
                  </a:cubicBezTo>
                  <a:cubicBezTo>
                    <a:pt x="8137" y="4148"/>
                    <a:pt x="8072" y="4166"/>
                    <a:pt x="8008" y="4206"/>
                  </a:cubicBezTo>
                  <a:cubicBezTo>
                    <a:pt x="5925" y="5496"/>
                    <a:pt x="3483" y="5935"/>
                    <a:pt x="1245" y="6816"/>
                  </a:cubicBezTo>
                  <a:lnTo>
                    <a:pt x="1245" y="6816"/>
                  </a:lnTo>
                  <a:cubicBezTo>
                    <a:pt x="1872" y="4766"/>
                    <a:pt x="1794" y="2613"/>
                    <a:pt x="2203" y="536"/>
                  </a:cubicBezTo>
                  <a:cubicBezTo>
                    <a:pt x="2264" y="214"/>
                    <a:pt x="1995" y="1"/>
                    <a:pt x="1751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1" name="Google Shape;5601;p19"/>
            <p:cNvSpPr/>
            <p:nvPr/>
          </p:nvSpPr>
          <p:spPr>
            <a:xfrm>
              <a:off x="4058343" y="4475345"/>
              <a:ext cx="296190" cy="306345"/>
            </a:xfrm>
            <a:custGeom>
              <a:avLst/>
              <a:gdLst/>
              <a:ahLst/>
              <a:cxnLst/>
              <a:rect l="l" t="t" r="r" b="b"/>
              <a:pathLst>
                <a:path w="9887" h="10226" extrusionOk="0">
                  <a:moveTo>
                    <a:pt x="752" y="0"/>
                  </a:moveTo>
                  <a:cubicBezTo>
                    <a:pt x="543" y="0"/>
                    <a:pt x="343" y="134"/>
                    <a:pt x="360" y="401"/>
                  </a:cubicBezTo>
                  <a:cubicBezTo>
                    <a:pt x="460" y="3503"/>
                    <a:pt x="593" y="6638"/>
                    <a:pt x="59" y="9707"/>
                  </a:cubicBezTo>
                  <a:cubicBezTo>
                    <a:pt x="1" y="9941"/>
                    <a:pt x="173" y="10226"/>
                    <a:pt x="440" y="10226"/>
                  </a:cubicBezTo>
                  <a:cubicBezTo>
                    <a:pt x="478" y="10226"/>
                    <a:pt x="518" y="10220"/>
                    <a:pt x="560" y="10208"/>
                  </a:cubicBezTo>
                  <a:cubicBezTo>
                    <a:pt x="3462" y="9240"/>
                    <a:pt x="6497" y="8940"/>
                    <a:pt x="9433" y="8039"/>
                  </a:cubicBezTo>
                  <a:cubicBezTo>
                    <a:pt x="9886" y="7888"/>
                    <a:pt x="9737" y="7216"/>
                    <a:pt x="9332" y="7216"/>
                  </a:cubicBezTo>
                  <a:cubicBezTo>
                    <a:pt x="9290" y="7216"/>
                    <a:pt x="9246" y="7223"/>
                    <a:pt x="9199" y="7239"/>
                  </a:cubicBezTo>
                  <a:cubicBezTo>
                    <a:pt x="6513" y="8073"/>
                    <a:pt x="3684" y="8392"/>
                    <a:pt x="976" y="9202"/>
                  </a:cubicBezTo>
                  <a:lnTo>
                    <a:pt x="976" y="9202"/>
                  </a:lnTo>
                  <a:cubicBezTo>
                    <a:pt x="1407" y="6292"/>
                    <a:pt x="1286" y="3332"/>
                    <a:pt x="1194" y="401"/>
                  </a:cubicBezTo>
                  <a:cubicBezTo>
                    <a:pt x="1177" y="134"/>
                    <a:pt x="960" y="0"/>
                    <a:pt x="75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2" name="Google Shape;5602;p19"/>
            <p:cNvSpPr/>
            <p:nvPr/>
          </p:nvSpPr>
          <p:spPr>
            <a:xfrm>
              <a:off x="3910423" y="4490263"/>
              <a:ext cx="447505" cy="405894"/>
            </a:xfrm>
            <a:custGeom>
              <a:avLst/>
              <a:gdLst/>
              <a:ahLst/>
              <a:cxnLst/>
              <a:rect l="l" t="t" r="r" b="b"/>
              <a:pathLst>
                <a:path w="14938" h="13549" extrusionOk="0">
                  <a:moveTo>
                    <a:pt x="513" y="1"/>
                  </a:moveTo>
                  <a:cubicBezTo>
                    <a:pt x="269" y="1"/>
                    <a:pt x="0" y="214"/>
                    <a:pt x="61" y="536"/>
                  </a:cubicBezTo>
                  <a:cubicBezTo>
                    <a:pt x="928" y="4673"/>
                    <a:pt x="861" y="8942"/>
                    <a:pt x="1061" y="13145"/>
                  </a:cubicBezTo>
                  <a:cubicBezTo>
                    <a:pt x="1061" y="13333"/>
                    <a:pt x="1207" y="13549"/>
                    <a:pt x="1444" y="13549"/>
                  </a:cubicBezTo>
                  <a:cubicBezTo>
                    <a:pt x="1461" y="13549"/>
                    <a:pt x="1478" y="13548"/>
                    <a:pt x="1495" y="13546"/>
                  </a:cubicBezTo>
                  <a:cubicBezTo>
                    <a:pt x="3429" y="13364"/>
                    <a:pt x="5378" y="13306"/>
                    <a:pt x="7330" y="13306"/>
                  </a:cubicBezTo>
                  <a:cubicBezTo>
                    <a:pt x="9687" y="13306"/>
                    <a:pt x="12051" y="13391"/>
                    <a:pt x="14404" y="13446"/>
                  </a:cubicBezTo>
                  <a:cubicBezTo>
                    <a:pt x="14938" y="13446"/>
                    <a:pt x="14938" y="12612"/>
                    <a:pt x="14404" y="12612"/>
                  </a:cubicBezTo>
                  <a:cubicBezTo>
                    <a:pt x="12123" y="12541"/>
                    <a:pt x="9832" y="12461"/>
                    <a:pt x="7546" y="12461"/>
                  </a:cubicBezTo>
                  <a:cubicBezTo>
                    <a:pt x="5649" y="12461"/>
                    <a:pt x="3755" y="12516"/>
                    <a:pt x="1874" y="12678"/>
                  </a:cubicBezTo>
                  <a:lnTo>
                    <a:pt x="1874" y="12678"/>
                  </a:lnTo>
                  <a:cubicBezTo>
                    <a:pt x="1699" y="8531"/>
                    <a:pt x="1729" y="4386"/>
                    <a:pt x="861" y="303"/>
                  </a:cubicBezTo>
                  <a:cubicBezTo>
                    <a:pt x="822" y="92"/>
                    <a:pt x="672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3" name="Google Shape;5603;p19"/>
            <p:cNvSpPr/>
            <p:nvPr/>
          </p:nvSpPr>
          <p:spPr>
            <a:xfrm>
              <a:off x="3830293" y="4714539"/>
              <a:ext cx="315872" cy="302691"/>
            </a:xfrm>
            <a:custGeom>
              <a:avLst/>
              <a:gdLst/>
              <a:ahLst/>
              <a:cxnLst/>
              <a:rect l="l" t="t" r="r" b="b"/>
              <a:pathLst>
                <a:path w="10544" h="10104" extrusionOk="0">
                  <a:moveTo>
                    <a:pt x="515" y="0"/>
                  </a:moveTo>
                  <a:cubicBezTo>
                    <a:pt x="261" y="0"/>
                    <a:pt x="0" y="201"/>
                    <a:pt x="100" y="521"/>
                  </a:cubicBezTo>
                  <a:cubicBezTo>
                    <a:pt x="734" y="2957"/>
                    <a:pt x="968" y="5458"/>
                    <a:pt x="1101" y="7960"/>
                  </a:cubicBezTo>
                  <a:cubicBezTo>
                    <a:pt x="1101" y="8127"/>
                    <a:pt x="1234" y="8294"/>
                    <a:pt x="1401" y="8360"/>
                  </a:cubicBezTo>
                  <a:cubicBezTo>
                    <a:pt x="4137" y="9228"/>
                    <a:pt x="7039" y="9461"/>
                    <a:pt x="9841" y="10095"/>
                  </a:cubicBezTo>
                  <a:cubicBezTo>
                    <a:pt x="9870" y="10101"/>
                    <a:pt x="9898" y="10104"/>
                    <a:pt x="9926" y="10104"/>
                  </a:cubicBezTo>
                  <a:cubicBezTo>
                    <a:pt x="10366" y="10104"/>
                    <a:pt x="10543" y="9389"/>
                    <a:pt x="10041" y="9294"/>
                  </a:cubicBezTo>
                  <a:cubicBezTo>
                    <a:pt x="7335" y="8682"/>
                    <a:pt x="4568" y="8444"/>
                    <a:pt x="1918" y="7647"/>
                  </a:cubicBezTo>
                  <a:lnTo>
                    <a:pt x="1918" y="7647"/>
                  </a:lnTo>
                  <a:cubicBezTo>
                    <a:pt x="1780" y="5152"/>
                    <a:pt x="1509" y="2689"/>
                    <a:pt x="901" y="288"/>
                  </a:cubicBezTo>
                  <a:cubicBezTo>
                    <a:pt x="848" y="88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4" name="Google Shape;5604;p19"/>
            <p:cNvSpPr/>
            <p:nvPr/>
          </p:nvSpPr>
          <p:spPr>
            <a:xfrm>
              <a:off x="4387132" y="4769447"/>
              <a:ext cx="30437" cy="21330"/>
            </a:xfrm>
            <a:custGeom>
              <a:avLst/>
              <a:gdLst/>
              <a:ahLst/>
              <a:cxnLst/>
              <a:rect l="l" t="t" r="r" b="b"/>
              <a:pathLst>
                <a:path w="1016" h="712" extrusionOk="0">
                  <a:moveTo>
                    <a:pt x="509" y="1"/>
                  </a:moveTo>
                  <a:cubicBezTo>
                    <a:pt x="234" y="1"/>
                    <a:pt x="1" y="385"/>
                    <a:pt x="291" y="623"/>
                  </a:cubicBezTo>
                  <a:cubicBezTo>
                    <a:pt x="361" y="685"/>
                    <a:pt x="436" y="712"/>
                    <a:pt x="508" y="712"/>
                  </a:cubicBezTo>
                  <a:cubicBezTo>
                    <a:pt x="783" y="712"/>
                    <a:pt x="1016" y="327"/>
                    <a:pt x="725" y="89"/>
                  </a:cubicBezTo>
                  <a:cubicBezTo>
                    <a:pt x="656" y="27"/>
                    <a:pt x="581" y="1"/>
                    <a:pt x="50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5" name="Google Shape;5605;p19"/>
            <p:cNvSpPr/>
            <p:nvPr/>
          </p:nvSpPr>
          <p:spPr>
            <a:xfrm>
              <a:off x="4371046" y="4822528"/>
              <a:ext cx="30647" cy="22109"/>
            </a:xfrm>
            <a:custGeom>
              <a:avLst/>
              <a:gdLst/>
              <a:ahLst/>
              <a:cxnLst/>
              <a:rect l="l" t="t" r="r" b="b"/>
              <a:pathLst>
                <a:path w="1023" h="738" extrusionOk="0">
                  <a:moveTo>
                    <a:pt x="508" y="0"/>
                  </a:moveTo>
                  <a:cubicBezTo>
                    <a:pt x="221" y="0"/>
                    <a:pt x="1" y="412"/>
                    <a:pt x="295" y="652"/>
                  </a:cubicBezTo>
                  <a:cubicBezTo>
                    <a:pt x="361" y="712"/>
                    <a:pt x="433" y="738"/>
                    <a:pt x="502" y="738"/>
                  </a:cubicBezTo>
                  <a:cubicBezTo>
                    <a:pt x="781" y="738"/>
                    <a:pt x="1022" y="326"/>
                    <a:pt x="728" y="85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6" name="Google Shape;5606;p19"/>
            <p:cNvSpPr/>
            <p:nvPr/>
          </p:nvSpPr>
          <p:spPr>
            <a:xfrm>
              <a:off x="4424037" y="4805514"/>
              <a:ext cx="30497" cy="21240"/>
            </a:xfrm>
            <a:custGeom>
              <a:avLst/>
              <a:gdLst/>
              <a:ahLst/>
              <a:cxnLst/>
              <a:rect l="l" t="t" r="r" b="b"/>
              <a:pathLst>
                <a:path w="1018" h="709" extrusionOk="0">
                  <a:moveTo>
                    <a:pt x="519" y="1"/>
                  </a:moveTo>
                  <a:cubicBezTo>
                    <a:pt x="240" y="1"/>
                    <a:pt x="0" y="407"/>
                    <a:pt x="294" y="620"/>
                  </a:cubicBezTo>
                  <a:cubicBezTo>
                    <a:pt x="363" y="682"/>
                    <a:pt x="438" y="709"/>
                    <a:pt x="510" y="709"/>
                  </a:cubicBezTo>
                  <a:cubicBezTo>
                    <a:pt x="785" y="709"/>
                    <a:pt x="1018" y="324"/>
                    <a:pt x="727" y="86"/>
                  </a:cubicBezTo>
                  <a:cubicBezTo>
                    <a:pt x="661" y="26"/>
                    <a:pt x="588" y="1"/>
                    <a:pt x="519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7" name="Google Shape;5607;p19"/>
            <p:cNvSpPr/>
            <p:nvPr/>
          </p:nvSpPr>
          <p:spPr>
            <a:xfrm>
              <a:off x="3935406" y="4418819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7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8" name="Google Shape;5608;p19"/>
            <p:cNvSpPr/>
            <p:nvPr/>
          </p:nvSpPr>
          <p:spPr>
            <a:xfrm>
              <a:off x="3967368" y="4406837"/>
              <a:ext cx="31725" cy="21749"/>
            </a:xfrm>
            <a:custGeom>
              <a:avLst/>
              <a:gdLst/>
              <a:ahLst/>
              <a:cxnLst/>
              <a:rect l="l" t="t" r="r" b="b"/>
              <a:pathLst>
                <a:path w="1059" h="726" extrusionOk="0">
                  <a:moveTo>
                    <a:pt x="538" y="1"/>
                  </a:moveTo>
                  <a:cubicBezTo>
                    <a:pt x="242" y="1"/>
                    <a:pt x="0" y="412"/>
                    <a:pt x="294" y="653"/>
                  </a:cubicBezTo>
                  <a:cubicBezTo>
                    <a:pt x="364" y="704"/>
                    <a:pt x="437" y="725"/>
                    <a:pt x="508" y="725"/>
                  </a:cubicBezTo>
                  <a:cubicBezTo>
                    <a:pt x="809" y="725"/>
                    <a:pt x="1059" y="329"/>
                    <a:pt x="761" y="86"/>
                  </a:cubicBezTo>
                  <a:cubicBezTo>
                    <a:pt x="688" y="26"/>
                    <a:pt x="611" y="1"/>
                    <a:pt x="538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09" name="Google Shape;5609;p19"/>
            <p:cNvSpPr/>
            <p:nvPr/>
          </p:nvSpPr>
          <p:spPr>
            <a:xfrm>
              <a:off x="3955386" y="4468785"/>
              <a:ext cx="30617" cy="22139"/>
            </a:xfrm>
            <a:custGeom>
              <a:avLst/>
              <a:gdLst/>
              <a:ahLst/>
              <a:cxnLst/>
              <a:rect l="l" t="t" r="r" b="b"/>
              <a:pathLst>
                <a:path w="1022" h="739" extrusionOk="0">
                  <a:moveTo>
                    <a:pt x="520" y="1"/>
                  </a:moveTo>
                  <a:cubicBezTo>
                    <a:pt x="241" y="1"/>
                    <a:pt x="0" y="413"/>
                    <a:pt x="294" y="653"/>
                  </a:cubicBezTo>
                  <a:cubicBezTo>
                    <a:pt x="360" y="713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6"/>
                  </a:cubicBezTo>
                  <a:cubicBezTo>
                    <a:pt x="661" y="26"/>
                    <a:pt x="590" y="1"/>
                    <a:pt x="520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0" name="Google Shape;5610;p19"/>
            <p:cNvSpPr/>
            <p:nvPr/>
          </p:nvSpPr>
          <p:spPr>
            <a:xfrm>
              <a:off x="4413822" y="4345878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13" y="1"/>
                  </a:moveTo>
                  <a:cubicBezTo>
                    <a:pt x="225" y="1"/>
                    <a:pt x="1" y="406"/>
                    <a:pt x="268" y="620"/>
                  </a:cubicBezTo>
                  <a:cubicBezTo>
                    <a:pt x="344" y="682"/>
                    <a:pt x="424" y="708"/>
                    <a:pt x="501" y="708"/>
                  </a:cubicBezTo>
                  <a:cubicBezTo>
                    <a:pt x="793" y="708"/>
                    <a:pt x="1025" y="324"/>
                    <a:pt x="735" y="86"/>
                  </a:cubicBezTo>
                  <a:cubicBezTo>
                    <a:pt x="661" y="26"/>
                    <a:pt x="585" y="1"/>
                    <a:pt x="513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1" name="Google Shape;5611;p19"/>
            <p:cNvSpPr/>
            <p:nvPr/>
          </p:nvSpPr>
          <p:spPr>
            <a:xfrm>
              <a:off x="4416908" y="4409743"/>
              <a:ext cx="30736" cy="21210"/>
            </a:xfrm>
            <a:custGeom>
              <a:avLst/>
              <a:gdLst/>
              <a:ahLst/>
              <a:cxnLst/>
              <a:rect l="l" t="t" r="r" b="b"/>
              <a:pathLst>
                <a:path w="1026" h="708" extrusionOk="0">
                  <a:moveTo>
                    <a:pt x="502" y="0"/>
                  </a:moveTo>
                  <a:cubicBezTo>
                    <a:pt x="218" y="0"/>
                    <a:pt x="0" y="385"/>
                    <a:pt x="265" y="623"/>
                  </a:cubicBezTo>
                  <a:cubicBezTo>
                    <a:pt x="338" y="683"/>
                    <a:pt x="416" y="708"/>
                    <a:pt x="489" y="708"/>
                  </a:cubicBezTo>
                  <a:cubicBezTo>
                    <a:pt x="785" y="708"/>
                    <a:pt x="1025" y="302"/>
                    <a:pt x="732" y="89"/>
                  </a:cubicBezTo>
                  <a:cubicBezTo>
                    <a:pt x="656" y="27"/>
                    <a:pt x="577" y="0"/>
                    <a:pt x="502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2" name="Google Shape;5612;p19"/>
            <p:cNvSpPr/>
            <p:nvPr/>
          </p:nvSpPr>
          <p:spPr>
            <a:xfrm>
              <a:off x="4456000" y="4374874"/>
              <a:ext cx="30617" cy="22109"/>
            </a:xfrm>
            <a:custGeom>
              <a:avLst/>
              <a:gdLst/>
              <a:ahLst/>
              <a:cxnLst/>
              <a:rect l="l" t="t" r="r" b="b"/>
              <a:pathLst>
                <a:path w="1022" h="738" extrusionOk="0">
                  <a:moveTo>
                    <a:pt x="520" y="0"/>
                  </a:moveTo>
                  <a:cubicBezTo>
                    <a:pt x="241" y="0"/>
                    <a:pt x="0" y="412"/>
                    <a:pt x="294" y="652"/>
                  </a:cubicBezTo>
                  <a:cubicBezTo>
                    <a:pt x="360" y="712"/>
                    <a:pt x="432" y="738"/>
                    <a:pt x="501" y="738"/>
                  </a:cubicBezTo>
                  <a:cubicBezTo>
                    <a:pt x="780" y="738"/>
                    <a:pt x="1022" y="326"/>
                    <a:pt x="728" y="85"/>
                  </a:cubicBezTo>
                  <a:cubicBezTo>
                    <a:pt x="661" y="26"/>
                    <a:pt x="590" y="0"/>
                    <a:pt x="520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3" name="Google Shape;5613;p19"/>
            <p:cNvSpPr/>
            <p:nvPr/>
          </p:nvSpPr>
          <p:spPr>
            <a:xfrm>
              <a:off x="3999450" y="4672542"/>
              <a:ext cx="30497" cy="21210"/>
            </a:xfrm>
            <a:custGeom>
              <a:avLst/>
              <a:gdLst/>
              <a:ahLst/>
              <a:cxnLst/>
              <a:rect l="l" t="t" r="r" b="b"/>
              <a:pathLst>
                <a:path w="1018" h="708" extrusionOk="0">
                  <a:moveTo>
                    <a:pt x="508" y="0"/>
                  </a:moveTo>
                  <a:cubicBezTo>
                    <a:pt x="233" y="0"/>
                    <a:pt x="0" y="385"/>
                    <a:pt x="291" y="623"/>
                  </a:cubicBezTo>
                  <a:cubicBezTo>
                    <a:pt x="358" y="683"/>
                    <a:pt x="430" y="708"/>
                    <a:pt x="499" y="708"/>
                  </a:cubicBezTo>
                  <a:cubicBezTo>
                    <a:pt x="778" y="708"/>
                    <a:pt x="1018" y="302"/>
                    <a:pt x="724" y="89"/>
                  </a:cubicBezTo>
                  <a:cubicBezTo>
                    <a:pt x="655" y="26"/>
                    <a:pt x="580" y="0"/>
                    <a:pt x="508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4" name="Google Shape;5614;p19"/>
            <p:cNvSpPr/>
            <p:nvPr/>
          </p:nvSpPr>
          <p:spPr>
            <a:xfrm>
              <a:off x="3998222" y="4721489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02" y="1"/>
                  </a:moveTo>
                  <a:cubicBezTo>
                    <a:pt x="218" y="1"/>
                    <a:pt x="1" y="385"/>
                    <a:pt x="265" y="623"/>
                  </a:cubicBezTo>
                  <a:cubicBezTo>
                    <a:pt x="338" y="683"/>
                    <a:pt x="416" y="708"/>
                    <a:pt x="490" y="708"/>
                  </a:cubicBezTo>
                  <a:cubicBezTo>
                    <a:pt x="785" y="708"/>
                    <a:pt x="1026" y="303"/>
                    <a:pt x="732" y="89"/>
                  </a:cubicBezTo>
                  <a:cubicBezTo>
                    <a:pt x="656" y="27"/>
                    <a:pt x="577" y="1"/>
                    <a:pt x="502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5" name="Google Shape;5615;p19"/>
            <p:cNvSpPr/>
            <p:nvPr/>
          </p:nvSpPr>
          <p:spPr>
            <a:xfrm>
              <a:off x="4158034" y="4797546"/>
              <a:ext cx="30706" cy="21210"/>
            </a:xfrm>
            <a:custGeom>
              <a:avLst/>
              <a:gdLst/>
              <a:ahLst/>
              <a:cxnLst/>
              <a:rect l="l" t="t" r="r" b="b"/>
              <a:pathLst>
                <a:path w="1025" h="708" extrusionOk="0">
                  <a:moveTo>
                    <a:pt x="513" y="0"/>
                  </a:moveTo>
                  <a:cubicBezTo>
                    <a:pt x="225" y="0"/>
                    <a:pt x="0" y="406"/>
                    <a:pt x="267" y="619"/>
                  </a:cubicBezTo>
                  <a:cubicBezTo>
                    <a:pt x="343" y="681"/>
                    <a:pt x="424" y="708"/>
                    <a:pt x="500" y="708"/>
                  </a:cubicBezTo>
                  <a:cubicBezTo>
                    <a:pt x="792" y="708"/>
                    <a:pt x="1025" y="323"/>
                    <a:pt x="734" y="85"/>
                  </a:cubicBezTo>
                  <a:cubicBezTo>
                    <a:pt x="661" y="25"/>
                    <a:pt x="585" y="0"/>
                    <a:pt x="513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6" name="Google Shape;5616;p19"/>
            <p:cNvSpPr/>
            <p:nvPr/>
          </p:nvSpPr>
          <p:spPr>
            <a:xfrm>
              <a:off x="4200211" y="4799523"/>
              <a:ext cx="31515" cy="21240"/>
            </a:xfrm>
            <a:custGeom>
              <a:avLst/>
              <a:gdLst/>
              <a:ahLst/>
              <a:cxnLst/>
              <a:rect l="l" t="t" r="r" b="b"/>
              <a:pathLst>
                <a:path w="1052" h="709" extrusionOk="0">
                  <a:moveTo>
                    <a:pt x="536" y="1"/>
                  </a:moveTo>
                  <a:cubicBezTo>
                    <a:pt x="240" y="1"/>
                    <a:pt x="0" y="406"/>
                    <a:pt x="294" y="620"/>
                  </a:cubicBezTo>
                  <a:cubicBezTo>
                    <a:pt x="370" y="682"/>
                    <a:pt x="450" y="709"/>
                    <a:pt x="527" y="709"/>
                  </a:cubicBezTo>
                  <a:cubicBezTo>
                    <a:pt x="818" y="709"/>
                    <a:pt x="1051" y="324"/>
                    <a:pt x="761" y="86"/>
                  </a:cubicBezTo>
                  <a:cubicBezTo>
                    <a:pt x="687" y="26"/>
                    <a:pt x="610" y="1"/>
                    <a:pt x="53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7" name="Google Shape;5617;p19"/>
            <p:cNvSpPr/>
            <p:nvPr/>
          </p:nvSpPr>
          <p:spPr>
            <a:xfrm>
              <a:off x="4230975" y="4634678"/>
              <a:ext cx="30826" cy="22109"/>
            </a:xfrm>
            <a:custGeom>
              <a:avLst/>
              <a:gdLst/>
              <a:ahLst/>
              <a:cxnLst/>
              <a:rect l="l" t="t" r="r" b="b"/>
              <a:pathLst>
                <a:path w="1029" h="738" extrusionOk="0">
                  <a:moveTo>
                    <a:pt x="514" y="0"/>
                  </a:moveTo>
                  <a:cubicBezTo>
                    <a:pt x="225" y="0"/>
                    <a:pt x="0" y="412"/>
                    <a:pt x="267" y="652"/>
                  </a:cubicBezTo>
                  <a:cubicBezTo>
                    <a:pt x="340" y="712"/>
                    <a:pt x="417" y="737"/>
                    <a:pt x="491" y="737"/>
                  </a:cubicBezTo>
                  <a:cubicBezTo>
                    <a:pt x="787" y="737"/>
                    <a:pt x="1028" y="326"/>
                    <a:pt x="734" y="85"/>
                  </a:cubicBezTo>
                  <a:cubicBezTo>
                    <a:pt x="661" y="25"/>
                    <a:pt x="586" y="0"/>
                    <a:pt x="514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8" name="Google Shape;5618;p19"/>
            <p:cNvSpPr/>
            <p:nvPr/>
          </p:nvSpPr>
          <p:spPr>
            <a:xfrm>
              <a:off x="4138144" y="4564103"/>
              <a:ext cx="30916" cy="21749"/>
            </a:xfrm>
            <a:custGeom>
              <a:avLst/>
              <a:gdLst/>
              <a:ahLst/>
              <a:cxnLst/>
              <a:rect l="l" t="t" r="r" b="b"/>
              <a:pathLst>
                <a:path w="1032" h="726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7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9" name="Google Shape;5619;p19"/>
            <p:cNvSpPr/>
            <p:nvPr/>
          </p:nvSpPr>
          <p:spPr>
            <a:xfrm>
              <a:off x="3722573" y="4683625"/>
              <a:ext cx="30736" cy="21240"/>
            </a:xfrm>
            <a:custGeom>
              <a:avLst/>
              <a:gdLst/>
              <a:ahLst/>
              <a:cxnLst/>
              <a:rect l="l" t="t" r="r" b="b"/>
              <a:pathLst>
                <a:path w="1026" h="709" extrusionOk="0">
                  <a:moveTo>
                    <a:pt x="536" y="0"/>
                  </a:moveTo>
                  <a:cubicBezTo>
                    <a:pt x="240" y="0"/>
                    <a:pt x="0" y="406"/>
                    <a:pt x="294" y="619"/>
                  </a:cubicBezTo>
                  <a:cubicBezTo>
                    <a:pt x="370" y="682"/>
                    <a:pt x="449" y="708"/>
                    <a:pt x="524" y="708"/>
                  </a:cubicBezTo>
                  <a:cubicBezTo>
                    <a:pt x="808" y="708"/>
                    <a:pt x="1025" y="324"/>
                    <a:pt x="761" y="86"/>
                  </a:cubicBezTo>
                  <a:cubicBezTo>
                    <a:pt x="687" y="26"/>
                    <a:pt x="610" y="0"/>
                    <a:pt x="536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0" name="Google Shape;5620;p19"/>
            <p:cNvSpPr/>
            <p:nvPr/>
          </p:nvSpPr>
          <p:spPr>
            <a:xfrm>
              <a:off x="3767237" y="4670025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27" y="0"/>
                  </a:moveTo>
                  <a:cubicBezTo>
                    <a:pt x="234" y="0"/>
                    <a:pt x="0" y="397"/>
                    <a:pt x="271" y="640"/>
                  </a:cubicBezTo>
                  <a:cubicBezTo>
                    <a:pt x="344" y="700"/>
                    <a:pt x="421" y="725"/>
                    <a:pt x="494" y="725"/>
                  </a:cubicBezTo>
                  <a:cubicBezTo>
                    <a:pt x="790" y="725"/>
                    <a:pt x="1032" y="313"/>
                    <a:pt x="738" y="73"/>
                  </a:cubicBezTo>
                  <a:cubicBezTo>
                    <a:pt x="668" y="22"/>
                    <a:pt x="596" y="0"/>
                    <a:pt x="527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1" name="Google Shape;5621;p19"/>
            <p:cNvSpPr/>
            <p:nvPr/>
          </p:nvSpPr>
          <p:spPr>
            <a:xfrm>
              <a:off x="3757441" y="4728978"/>
              <a:ext cx="30916" cy="21719"/>
            </a:xfrm>
            <a:custGeom>
              <a:avLst/>
              <a:gdLst/>
              <a:ahLst/>
              <a:cxnLst/>
              <a:rect l="l" t="t" r="r" b="b"/>
              <a:pathLst>
                <a:path w="1032" h="725" extrusionOk="0">
                  <a:moveTo>
                    <a:pt x="551" y="0"/>
                  </a:moveTo>
                  <a:cubicBezTo>
                    <a:pt x="250" y="0"/>
                    <a:pt x="0" y="397"/>
                    <a:pt x="297" y="640"/>
                  </a:cubicBezTo>
                  <a:cubicBezTo>
                    <a:pt x="370" y="700"/>
                    <a:pt x="446" y="725"/>
                    <a:pt x="518" y="725"/>
                  </a:cubicBezTo>
                  <a:cubicBezTo>
                    <a:pt x="806" y="725"/>
                    <a:pt x="1032" y="313"/>
                    <a:pt x="764" y="73"/>
                  </a:cubicBezTo>
                  <a:cubicBezTo>
                    <a:pt x="695" y="22"/>
                    <a:pt x="621" y="0"/>
                    <a:pt x="551" y="0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2" name="Google Shape;5622;p19"/>
            <p:cNvSpPr/>
            <p:nvPr/>
          </p:nvSpPr>
          <p:spPr>
            <a:xfrm>
              <a:off x="4099351" y="5044229"/>
              <a:ext cx="30437" cy="21360"/>
            </a:xfrm>
            <a:custGeom>
              <a:avLst/>
              <a:gdLst/>
              <a:ahLst/>
              <a:cxnLst/>
              <a:rect l="l" t="t" r="r" b="b"/>
              <a:pathLst>
                <a:path w="1016" h="713" extrusionOk="0">
                  <a:moveTo>
                    <a:pt x="496" y="1"/>
                  </a:moveTo>
                  <a:cubicBezTo>
                    <a:pt x="213" y="1"/>
                    <a:pt x="1" y="385"/>
                    <a:pt x="292" y="623"/>
                  </a:cubicBezTo>
                  <a:cubicBezTo>
                    <a:pt x="361" y="686"/>
                    <a:pt x="436" y="712"/>
                    <a:pt x="508" y="712"/>
                  </a:cubicBezTo>
                  <a:cubicBezTo>
                    <a:pt x="783" y="712"/>
                    <a:pt x="1016" y="328"/>
                    <a:pt x="725" y="90"/>
                  </a:cubicBezTo>
                  <a:cubicBezTo>
                    <a:pt x="649" y="27"/>
                    <a:pt x="570" y="1"/>
                    <a:pt x="496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3" name="Google Shape;5623;p19"/>
            <p:cNvSpPr/>
            <p:nvPr/>
          </p:nvSpPr>
          <p:spPr>
            <a:xfrm>
              <a:off x="4148029" y="5045337"/>
              <a:ext cx="30826" cy="22139"/>
            </a:xfrm>
            <a:custGeom>
              <a:avLst/>
              <a:gdLst/>
              <a:ahLst/>
              <a:cxnLst/>
              <a:rect l="l" t="t" r="r" b="b"/>
              <a:pathLst>
                <a:path w="1029" h="739" extrusionOk="0">
                  <a:moveTo>
                    <a:pt x="514" y="1"/>
                  </a:moveTo>
                  <a:cubicBezTo>
                    <a:pt x="226" y="1"/>
                    <a:pt x="0" y="413"/>
                    <a:pt x="268" y="653"/>
                  </a:cubicBezTo>
                  <a:cubicBezTo>
                    <a:pt x="341" y="713"/>
                    <a:pt x="418" y="738"/>
                    <a:pt x="491" y="738"/>
                  </a:cubicBezTo>
                  <a:cubicBezTo>
                    <a:pt x="787" y="738"/>
                    <a:pt x="1029" y="327"/>
                    <a:pt x="735" y="86"/>
                  </a:cubicBezTo>
                  <a:cubicBezTo>
                    <a:pt x="662" y="26"/>
                    <a:pt x="586" y="1"/>
                    <a:pt x="514" y="1"/>
                  </a:cubicBezTo>
                  <a:close/>
                </a:path>
              </a:pathLst>
            </a:custGeom>
            <a:solidFill>
              <a:srgbClr val="4F997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 ">
  <p:cSld name="OBJECT_1_1">
    <p:spTree>
      <p:nvGrpSpPr>
        <p:cNvPr id="1" name="Shape 7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4" name="Google Shape;7644;p27"/>
          <p:cNvSpPr txBox="1">
            <a:spLocks noGrp="1"/>
          </p:cNvSpPr>
          <p:nvPr>
            <p:ph type="title"/>
          </p:nvPr>
        </p:nvSpPr>
        <p:spPr>
          <a:xfrm>
            <a:off x="6400527" y="1346633"/>
            <a:ext cx="422552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300"/>
              <a:buNone/>
              <a:defRPr sz="9576" i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C6D9BB"/>
              </a:buClr>
              <a:buSzPts val="3300"/>
              <a:buNone/>
              <a:defRPr sz="4389">
                <a:solidFill>
                  <a:srgbClr val="C6D9BB"/>
                </a:solidFill>
              </a:defRPr>
            </a:lvl9pPr>
          </a:lstStyle>
          <a:p>
            <a:endParaRPr/>
          </a:p>
        </p:txBody>
      </p:sp>
      <p:sp>
        <p:nvSpPr>
          <p:cNvPr id="7645" name="Google Shape;7645;p27"/>
          <p:cNvSpPr txBox="1">
            <a:spLocks noGrp="1"/>
          </p:cNvSpPr>
          <p:nvPr>
            <p:ph type="subTitle" idx="1"/>
          </p:nvPr>
        </p:nvSpPr>
        <p:spPr>
          <a:xfrm>
            <a:off x="6105259" y="3245033"/>
            <a:ext cx="4816056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6" name="Google Shape;7646;p27"/>
          <p:cNvSpPr txBox="1">
            <a:spLocks noGrp="1"/>
          </p:cNvSpPr>
          <p:nvPr>
            <p:ph type="subTitle" idx="2"/>
          </p:nvPr>
        </p:nvSpPr>
        <p:spPr>
          <a:xfrm>
            <a:off x="6105259" y="5321433"/>
            <a:ext cx="4816056" cy="5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647" name="Google Shape;7647;p27"/>
          <p:cNvSpPr txBox="1"/>
          <p:nvPr/>
        </p:nvSpPr>
        <p:spPr>
          <a:xfrm>
            <a:off x="6383768" y="4559967"/>
            <a:ext cx="4259037" cy="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197">
                <a:solidFill>
                  <a:schemeClr val="accen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97"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2479">
              <a:solidFill>
                <a:schemeClr val="accen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grpSp>
        <p:nvGrpSpPr>
          <p:cNvPr id="7648" name="Google Shape;7648;p27"/>
          <p:cNvGrpSpPr/>
          <p:nvPr/>
        </p:nvGrpSpPr>
        <p:grpSpPr>
          <a:xfrm rot="5400000">
            <a:off x="11107174" y="-217931"/>
            <a:ext cx="340579" cy="880749"/>
            <a:chOff x="1823086" y="-208516"/>
            <a:chExt cx="433159" cy="1122944"/>
          </a:xfrm>
        </p:grpSpPr>
        <p:sp>
          <p:nvSpPr>
            <p:cNvPr id="7649" name="Google Shape;7649;p27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0" name="Google Shape;7650;p27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1" name="Google Shape;7651;p27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2" name="Google Shape;7652;p27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3" name="Google Shape;7653;p27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4" name="Google Shape;7654;p27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5" name="Google Shape;7655;p27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6" name="Google Shape;7656;p27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57" name="Google Shape;7657;p27"/>
          <p:cNvGrpSpPr/>
          <p:nvPr/>
        </p:nvGrpSpPr>
        <p:grpSpPr>
          <a:xfrm flipH="1">
            <a:off x="11174919" y="-234667"/>
            <a:ext cx="627747" cy="879633"/>
            <a:chOff x="1897495" y="-461400"/>
            <a:chExt cx="815443" cy="1139815"/>
          </a:xfrm>
        </p:grpSpPr>
        <p:sp>
          <p:nvSpPr>
            <p:cNvPr id="7658" name="Google Shape;7658;p2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9" name="Google Shape;7659;p2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0" name="Google Shape;7660;p2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1" name="Google Shape;7661;p2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2" name="Google Shape;7662;p2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3" name="Google Shape;7663;p2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4" name="Google Shape;7664;p2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5" name="Google Shape;7665;p2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6" name="Google Shape;7666;p2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7" name="Google Shape;7667;p2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8" name="Google Shape;7668;p2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9" name="Google Shape;7669;p2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0" name="Google Shape;7670;p2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1" name="Google Shape;7671;p2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2" name="Google Shape;7672;p2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3" name="Google Shape;7673;p2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4" name="Google Shape;7674;p2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5" name="Google Shape;7675;p2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6" name="Google Shape;7676;p2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7" name="Google Shape;7677;p2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8" name="Google Shape;7678;p2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9" name="Google Shape;7679;p2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680" name="Google Shape;7680;p27"/>
          <p:cNvGrpSpPr/>
          <p:nvPr/>
        </p:nvGrpSpPr>
        <p:grpSpPr>
          <a:xfrm flipH="1">
            <a:off x="11284068" y="839638"/>
            <a:ext cx="164484" cy="149639"/>
            <a:chOff x="737385" y="1492952"/>
            <a:chExt cx="161913" cy="146935"/>
          </a:xfrm>
        </p:grpSpPr>
        <p:sp>
          <p:nvSpPr>
            <p:cNvPr id="7681" name="Google Shape;7681;p27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2" name="Google Shape;7682;p27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3" name="Google Shape;7683;p27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684" name="Google Shape;7684;p27"/>
          <p:cNvSpPr/>
          <p:nvPr/>
        </p:nvSpPr>
        <p:spPr>
          <a:xfrm flipH="1">
            <a:off x="-202695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685" name="Google Shape;7685;p27"/>
          <p:cNvGrpSpPr/>
          <p:nvPr/>
        </p:nvGrpSpPr>
        <p:grpSpPr>
          <a:xfrm flipH="1">
            <a:off x="11625908" y="-268128"/>
            <a:ext cx="445435" cy="1208568"/>
            <a:chOff x="904476" y="-243594"/>
            <a:chExt cx="438472" cy="1186732"/>
          </a:xfrm>
        </p:grpSpPr>
        <p:sp>
          <p:nvSpPr>
            <p:cNvPr id="7686" name="Google Shape;7686;p27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7" name="Google Shape;7687;p27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8" name="Google Shape;7688;p27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9" name="Google Shape;7689;p27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0" name="Google Shape;7690;p27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1" name="Google Shape;7691;p27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2" name="Google Shape;7692;p27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3" name="Google Shape;7693;p27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4" name="Google Shape;7694;p27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5" name="Google Shape;7695;p27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6" name="Google Shape;7696;p27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7" name="Google Shape;7697;p27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8" name="Google Shape;7698;p27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9" name="Google Shape;7699;p27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0" name="Google Shape;7700;p27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1" name="Google Shape;7701;p27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2" name="Google Shape;7702;p27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3" name="Google Shape;7703;p27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4" name="Google Shape;7704;p27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5" name="Google Shape;7705;p27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6" name="Google Shape;7706;p27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7" name="Google Shape;7707;p27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8" name="Google Shape;7708;p27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9" name="Google Shape;7709;p27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0" name="Google Shape;7710;p27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1" name="Google Shape;7711;p27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2" name="Google Shape;7712;p27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13" name="Google Shape;7713;p27"/>
          <p:cNvGrpSpPr/>
          <p:nvPr/>
        </p:nvGrpSpPr>
        <p:grpSpPr>
          <a:xfrm flipH="1">
            <a:off x="167988" y="5664331"/>
            <a:ext cx="505968" cy="1373920"/>
            <a:chOff x="7607455" y="4238363"/>
            <a:chExt cx="438017" cy="1186459"/>
          </a:xfrm>
        </p:grpSpPr>
        <p:sp>
          <p:nvSpPr>
            <p:cNvPr id="7714" name="Google Shape;7714;p27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5" name="Google Shape;7715;p27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6" name="Google Shape;7716;p27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7" name="Google Shape;7717;p27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8" name="Google Shape;7718;p27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9" name="Google Shape;7719;p27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0" name="Google Shape;7720;p27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1" name="Google Shape;7721;p27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2" name="Google Shape;7722;p27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3" name="Google Shape;7723;p27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4" name="Google Shape;7724;p27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5" name="Google Shape;7725;p27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6" name="Google Shape;7726;p27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7" name="Google Shape;7727;p27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8" name="Google Shape;7728;p27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9" name="Google Shape;7729;p27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0" name="Google Shape;7730;p27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1" name="Google Shape;7731;p27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2" name="Google Shape;7732;p27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3" name="Google Shape;7733;p27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4" name="Google Shape;7734;p27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5" name="Google Shape;7735;p27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6" name="Google Shape;7736;p27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7" name="Google Shape;7737;p27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38" name="Google Shape;7738;p27"/>
          <p:cNvGrpSpPr/>
          <p:nvPr/>
        </p:nvGrpSpPr>
        <p:grpSpPr>
          <a:xfrm>
            <a:off x="11053935" y="5936809"/>
            <a:ext cx="892969" cy="980512"/>
            <a:chOff x="2318158" y="4088320"/>
            <a:chExt cx="1256104" cy="1375835"/>
          </a:xfrm>
        </p:grpSpPr>
        <p:sp>
          <p:nvSpPr>
            <p:cNvPr id="7739" name="Google Shape;7739;p2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0" name="Google Shape;7740;p2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1" name="Google Shape;7741;p2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2" name="Google Shape;7742;p2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3" name="Google Shape;7743;p2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4" name="Google Shape;7744;p2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5" name="Google Shape;7745;p2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6" name="Google Shape;7746;p2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7" name="Google Shape;7747;p2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8" name="Google Shape;7748;p2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9" name="Google Shape;7749;p2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0" name="Google Shape;7750;p2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1" name="Google Shape;7751;p2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2" name="Google Shape;7752;p2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3" name="Google Shape;7753;p2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4" name="Google Shape;7754;p2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5" name="Google Shape;7755;p2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6" name="Google Shape;7756;p2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7" name="Google Shape;7757;p2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8" name="Google Shape;7758;p2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9" name="Google Shape;7759;p2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0" name="Google Shape;7760;p2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1" name="Google Shape;7761;p2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2" name="Google Shape;7762;p2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3" name="Google Shape;7763;p2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4" name="Google Shape;7764;p2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5" name="Google Shape;7765;p2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6" name="Google Shape;7766;p2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7" name="Google Shape;7767;p2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rgbClr val="A1D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8" name="Google Shape;7768;p2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9" name="Google Shape;7769;p2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0" name="Google Shape;7770;p2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1" name="Google Shape;7771;p2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2" name="Google Shape;7772;p2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3" name="Google Shape;7773;p2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4" name="Google Shape;7774;p2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5" name="Google Shape;7775;p2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6" name="Google Shape;7776;p2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7" name="Google Shape;7777;p2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8" name="Google Shape;7778;p2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9" name="Google Shape;7779;p2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0" name="Google Shape;7780;p2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1" name="Google Shape;7781;p2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2" name="Google Shape;7782;p2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3" name="Google Shape;7783;p2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4" name="Google Shape;7784;p2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5" name="Google Shape;7785;p2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6" name="Google Shape;7786;p2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7" name="Google Shape;7787;p2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8" name="Google Shape;7788;p2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789" name="Google Shape;7789;p27"/>
          <p:cNvGrpSpPr/>
          <p:nvPr/>
        </p:nvGrpSpPr>
        <p:grpSpPr>
          <a:xfrm flipH="1">
            <a:off x="3694587" y="644974"/>
            <a:ext cx="568546" cy="742748"/>
            <a:chOff x="3289399" y="3455662"/>
            <a:chExt cx="436502" cy="569243"/>
          </a:xfrm>
        </p:grpSpPr>
        <p:sp>
          <p:nvSpPr>
            <p:cNvPr id="7790" name="Google Shape;7790;p27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1" name="Google Shape;7791;p27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2" name="Google Shape;7792;p27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3" name="Google Shape;7793;p27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4" name="Google Shape;7794;p27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5" name="Google Shape;7795;p27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6" name="Google Shape;7796;p27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7" name="Google Shape;7797;p27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8" name="Google Shape;7798;p27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9" name="Google Shape;7799;p27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0" name="Google Shape;7800;p27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1" name="Google Shape;7801;p27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2" name="Google Shape;7802;p27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3" name="Google Shape;7803;p27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4" name="Google Shape;7804;p27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5" name="Google Shape;7805;p27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6" name="Google Shape;7806;p27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7" name="Google Shape;7807;p27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8" name="Google Shape;7808;p27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9" name="Google Shape;7809;p27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0" name="Google Shape;7810;p27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1" name="Google Shape;7811;p27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12" name="Google Shape;7812;p27"/>
          <p:cNvGrpSpPr/>
          <p:nvPr/>
        </p:nvGrpSpPr>
        <p:grpSpPr>
          <a:xfrm rot="494480" flipH="1">
            <a:off x="167468" y="-334438"/>
            <a:ext cx="2034055" cy="2091161"/>
            <a:chOff x="7973149" y="-201092"/>
            <a:chExt cx="1116750" cy="1145263"/>
          </a:xfrm>
        </p:grpSpPr>
        <p:sp>
          <p:nvSpPr>
            <p:cNvPr id="7813" name="Google Shape;7813;p2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4" name="Google Shape;7814;p2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5" name="Google Shape;7815;p2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6" name="Google Shape;7816;p2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7" name="Google Shape;7817;p2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8" name="Google Shape;7818;p2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19" name="Google Shape;7819;p2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0" name="Google Shape;7820;p2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1" name="Google Shape;7821;p2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2" name="Google Shape;7822;p2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3" name="Google Shape;7823;p2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4" name="Google Shape;7824;p2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5" name="Google Shape;7825;p2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6" name="Google Shape;7826;p2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7" name="Google Shape;7827;p2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8" name="Google Shape;7828;p2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29" name="Google Shape;7829;p2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0" name="Google Shape;7830;p2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1" name="Google Shape;7831;p2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2" name="Google Shape;7832;p2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3" name="Google Shape;7833;p2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4" name="Google Shape;7834;p2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5" name="Google Shape;7835;p2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6" name="Google Shape;7836;p2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7" name="Google Shape;7837;p2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8" name="Google Shape;7838;p2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39" name="Google Shape;7839;p2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0" name="Google Shape;7840;p2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1" name="Google Shape;7841;p2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2" name="Google Shape;7842;p2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3" name="Google Shape;7843;p2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4" name="Google Shape;7844;p2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5" name="Google Shape;7845;p2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6" name="Google Shape;7846;p2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7" name="Google Shape;7847;p2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8" name="Google Shape;7848;p2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49" name="Google Shape;7849;p2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0" name="Google Shape;7850;p2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1" name="Google Shape;7851;p2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2" name="Google Shape;7852;p2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3" name="Google Shape;7853;p2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4" name="Google Shape;7854;p2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5" name="Google Shape;7855;p2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6" name="Google Shape;7856;p2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7" name="Google Shape;7857;p2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8" name="Google Shape;7858;p2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9" name="Google Shape;7859;p2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0" name="Google Shape;7860;p2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1" name="Google Shape;7861;p2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2" name="Google Shape;7862;p2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3" name="Google Shape;7863;p2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4" name="Google Shape;7864;p2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5" name="Google Shape;7865;p2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6" name="Google Shape;7866;p2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7" name="Google Shape;7867;p2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8" name="Google Shape;7868;p2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9" name="Google Shape;7869;p2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0" name="Google Shape;7870;p2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1" name="Google Shape;7871;p2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2" name="Google Shape;7872;p2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3" name="Google Shape;7873;p2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4" name="Google Shape;7874;p27"/>
          <p:cNvGrpSpPr/>
          <p:nvPr/>
        </p:nvGrpSpPr>
        <p:grpSpPr>
          <a:xfrm rot="5400000" flipH="1">
            <a:off x="1752529" y="125413"/>
            <a:ext cx="215884" cy="194073"/>
            <a:chOff x="7737341" y="1046941"/>
            <a:chExt cx="161913" cy="145916"/>
          </a:xfrm>
        </p:grpSpPr>
        <p:sp>
          <p:nvSpPr>
            <p:cNvPr id="7875" name="Google Shape;7875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6" name="Google Shape;7876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77" name="Google Shape;7877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78" name="Google Shape;7878;p27"/>
          <p:cNvGrpSpPr/>
          <p:nvPr/>
        </p:nvGrpSpPr>
        <p:grpSpPr>
          <a:xfrm rot="5400000" flipH="1">
            <a:off x="157086" y="1285180"/>
            <a:ext cx="215884" cy="194073"/>
            <a:chOff x="7737341" y="1046941"/>
            <a:chExt cx="161913" cy="145916"/>
          </a:xfrm>
        </p:grpSpPr>
        <p:sp>
          <p:nvSpPr>
            <p:cNvPr id="7879" name="Google Shape;7879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0" name="Google Shape;7880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1" name="Google Shape;7881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882" name="Google Shape;7882;p27"/>
          <p:cNvGrpSpPr/>
          <p:nvPr/>
        </p:nvGrpSpPr>
        <p:grpSpPr>
          <a:xfrm rot="5400000" flipH="1">
            <a:off x="1416895" y="1501080"/>
            <a:ext cx="215884" cy="194073"/>
            <a:chOff x="7737341" y="1046941"/>
            <a:chExt cx="161913" cy="145916"/>
          </a:xfrm>
        </p:grpSpPr>
        <p:sp>
          <p:nvSpPr>
            <p:cNvPr id="7883" name="Google Shape;7883;p2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4" name="Google Shape;7884;p2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85" name="Google Shape;7885;p2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3591" y="-217931"/>
            <a:ext cx="340579" cy="880749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49102" y="1523767"/>
            <a:ext cx="9916606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596"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4228" lvl="2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2304" lvl="3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0380" lvl="4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48456" lvl="5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56532" lvl="6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64608" lvl="7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72684" lvl="8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70237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397389" y="5664331"/>
            <a:ext cx="505968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440" y="5936809"/>
            <a:ext cx="892969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676521" y="-379955"/>
            <a:ext cx="1485316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3591" y="-217931"/>
            <a:ext cx="340579" cy="880749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49102" y="1523767"/>
            <a:ext cx="9916606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596"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4228" lvl="2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2304" lvl="3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0380" lvl="4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48456" lvl="5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56532" lvl="6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64608" lvl="7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72684" lvl="8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70237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397389" y="5664331"/>
            <a:ext cx="505968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440" y="5936809"/>
            <a:ext cx="892969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676521" y="-379955"/>
            <a:ext cx="1485316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934684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3591" y="-217931"/>
            <a:ext cx="340579" cy="880749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49102" y="1523767"/>
            <a:ext cx="9916606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596"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4228" lvl="2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2304" lvl="3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0380" lvl="4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48456" lvl="5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56532" lvl="6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64608" lvl="7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72684" lvl="8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70237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397389" y="5664331"/>
            <a:ext cx="505968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440" y="5936809"/>
            <a:ext cx="892969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676521" y="-379955"/>
            <a:ext cx="1485316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34588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Google Shape;749;p4"/>
          <p:cNvGrpSpPr/>
          <p:nvPr/>
        </p:nvGrpSpPr>
        <p:grpSpPr>
          <a:xfrm rot="-5400000" flipH="1">
            <a:off x="623591" y="-217931"/>
            <a:ext cx="340579" cy="880749"/>
            <a:chOff x="1823086" y="-208516"/>
            <a:chExt cx="433159" cy="1122944"/>
          </a:xfrm>
        </p:grpSpPr>
        <p:sp>
          <p:nvSpPr>
            <p:cNvPr id="750" name="Google Shape;750;p4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1" name="Google Shape;751;p4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2" name="Google Shape;752;p4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3" name="Google Shape;753;p4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4" name="Google Shape;754;p4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5" name="Google Shape;755;p4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6" name="Google Shape;756;p4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57" name="Google Shape;757;p4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58" name="Google Shape;758;p4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759" name="Google Shape;759;p4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0" name="Google Shape;760;p4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1" name="Google Shape;761;p4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2" name="Google Shape;762;p4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3" name="Google Shape;763;p4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4" name="Google Shape;764;p4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5" name="Google Shape;765;p4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6" name="Google Shape;766;p4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7" name="Google Shape;767;p4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8" name="Google Shape;768;p4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69" name="Google Shape;769;p4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0" name="Google Shape;770;p4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1" name="Google Shape;771;p4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2" name="Google Shape;772;p4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3" name="Google Shape;773;p4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4" name="Google Shape;774;p4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5" name="Google Shape;775;p4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6" name="Google Shape;776;p4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7" name="Google Shape;777;p4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8" name="Google Shape;778;p4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79" name="Google Shape;779;p4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0" name="Google Shape;780;p4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1" name="Google Shape;781;p4"/>
          <p:cNvSpPr txBox="1">
            <a:spLocks noGrp="1"/>
          </p:cNvSpPr>
          <p:nvPr>
            <p:ph type="title"/>
          </p:nvPr>
        </p:nvSpPr>
        <p:spPr>
          <a:xfrm>
            <a:off x="1234239" y="695500"/>
            <a:ext cx="7612321" cy="7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2" name="Google Shape;782;p4"/>
          <p:cNvSpPr txBox="1">
            <a:spLocks noGrp="1"/>
          </p:cNvSpPr>
          <p:nvPr>
            <p:ph type="body" idx="1"/>
          </p:nvPr>
        </p:nvSpPr>
        <p:spPr>
          <a:xfrm>
            <a:off x="1249102" y="1523767"/>
            <a:ext cx="9916606" cy="48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 sz="1596"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2pPr>
            <a:lvl3pPr marL="1824228" lvl="2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3pPr>
            <a:lvl4pPr marL="2432304" lvl="3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4pPr>
            <a:lvl5pPr marL="3040380" lvl="4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lphaLcPeriod"/>
              <a:defRPr/>
            </a:lvl5pPr>
            <a:lvl6pPr marL="3648456" lvl="5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romanLcPeriod"/>
              <a:defRPr/>
            </a:lvl6pPr>
            <a:lvl7pPr marL="4256532" lvl="6" indent="-405384" rtl="0">
              <a:spcBef>
                <a:spcPts val="0"/>
              </a:spcBef>
              <a:spcAft>
                <a:spcPts val="0"/>
              </a:spcAft>
              <a:buClr>
                <a:srgbClr val="091179"/>
              </a:buClr>
              <a:buSzPts val="1200"/>
              <a:buFont typeface="Nunito"/>
              <a:buAutoNum type="arabicPeriod"/>
              <a:defRPr/>
            </a:lvl7pPr>
            <a:lvl8pPr marL="4864608" lvl="7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Inconsolata"/>
              <a:buAutoNum type="alphaLcPeriod"/>
              <a:defRPr/>
            </a:lvl8pPr>
            <a:lvl9pPr marL="5472684" lvl="8" indent="-405384" rtl="0">
              <a:spcBef>
                <a:spcPts val="0"/>
              </a:spcBef>
              <a:spcAft>
                <a:spcPts val="0"/>
              </a:spcAft>
              <a:buClr>
                <a:srgbClr val="674EA7"/>
              </a:buClr>
              <a:buSzPts val="1200"/>
              <a:buFont typeface="Arial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783" name="Google Shape;783;p4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784" name="Google Shape;784;p4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5" name="Google Shape;785;p4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86" name="Google Shape;786;p4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787" name="Google Shape;787;p4"/>
          <p:cNvSpPr/>
          <p:nvPr/>
        </p:nvSpPr>
        <p:spPr>
          <a:xfrm>
            <a:off x="6570237" y="-629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788" name="Google Shape;788;p4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789" name="Google Shape;789;p4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0" name="Google Shape;790;p4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1" name="Google Shape;791;p4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2" name="Google Shape;792;p4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3" name="Google Shape;793;p4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4" name="Google Shape;794;p4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5" name="Google Shape;795;p4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99" name="Google Shape;799;p4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0" name="Google Shape;800;p4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1" name="Google Shape;801;p4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2" name="Google Shape;802;p4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3" name="Google Shape;803;p4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4" name="Google Shape;804;p4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5" name="Google Shape;805;p4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6" name="Google Shape;806;p4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7" name="Google Shape;807;p4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8" name="Google Shape;808;p4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09" name="Google Shape;809;p4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0" name="Google Shape;810;p4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1" name="Google Shape;811;p4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2" name="Google Shape;812;p4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3" name="Google Shape;813;p4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4" name="Google Shape;814;p4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5" name="Google Shape;815;p4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16" name="Google Shape;816;p4"/>
          <p:cNvGrpSpPr/>
          <p:nvPr/>
        </p:nvGrpSpPr>
        <p:grpSpPr>
          <a:xfrm>
            <a:off x="11397389" y="5664331"/>
            <a:ext cx="505968" cy="1373920"/>
            <a:chOff x="7607455" y="4238363"/>
            <a:chExt cx="438017" cy="1186459"/>
          </a:xfrm>
        </p:grpSpPr>
        <p:sp>
          <p:nvSpPr>
            <p:cNvPr id="817" name="Google Shape;817;p4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8" name="Google Shape;818;p4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19" name="Google Shape;819;p4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0" name="Google Shape;820;p4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1" name="Google Shape;821;p4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2" name="Google Shape;822;p4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3" name="Google Shape;823;p4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4" name="Google Shape;824;p4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5" name="Google Shape;825;p4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6" name="Google Shape;826;p4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7" name="Google Shape;827;p4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8" name="Google Shape;828;p4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9" name="Google Shape;829;p4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0" name="Google Shape;830;p4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1" name="Google Shape;831;p4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2" name="Google Shape;832;p4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3" name="Google Shape;833;p4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4" name="Google Shape;834;p4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5" name="Google Shape;835;p4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6" name="Google Shape;836;p4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7" name="Google Shape;837;p4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8" name="Google Shape;838;p4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9" name="Google Shape;839;p4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0" name="Google Shape;840;p4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41" name="Google Shape;841;p4"/>
          <p:cNvGrpSpPr/>
          <p:nvPr/>
        </p:nvGrpSpPr>
        <p:grpSpPr>
          <a:xfrm flipH="1">
            <a:off x="124440" y="5936809"/>
            <a:ext cx="892969" cy="980512"/>
            <a:chOff x="2318158" y="4088320"/>
            <a:chExt cx="1256104" cy="1375835"/>
          </a:xfrm>
        </p:grpSpPr>
        <p:sp>
          <p:nvSpPr>
            <p:cNvPr id="842" name="Google Shape;842;p4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3" name="Google Shape;843;p4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4" name="Google Shape;844;p4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5" name="Google Shape;845;p4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6" name="Google Shape;846;p4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7" name="Google Shape;847;p4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8" name="Google Shape;848;p4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9" name="Google Shape;849;p4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0" name="Google Shape;850;p4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1" name="Google Shape;851;p4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2" name="Google Shape;852;p4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3" name="Google Shape;853;p4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4" name="Google Shape;854;p4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5" name="Google Shape;855;p4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6" name="Google Shape;856;p4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7" name="Google Shape;857;p4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8" name="Google Shape;858;p4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9" name="Google Shape;859;p4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0" name="Google Shape;860;p4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1" name="Google Shape;861;p4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2" name="Google Shape;862;p4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3" name="Google Shape;863;p4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4" name="Google Shape;864;p4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5" name="Google Shape;865;p4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6" name="Google Shape;866;p4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7" name="Google Shape;867;p4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8" name="Google Shape;868;p4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9" name="Google Shape;869;p4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0" name="Google Shape;870;p4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1" name="Google Shape;871;p4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2" name="Google Shape;872;p4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3" name="Google Shape;873;p4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4" name="Google Shape;874;p4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5" name="Google Shape;875;p4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6" name="Google Shape;876;p4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7" name="Google Shape;877;p4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8" name="Google Shape;878;p4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9" name="Google Shape;879;p4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0" name="Google Shape;880;p4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1" name="Google Shape;881;p4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2" name="Google Shape;882;p4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3" name="Google Shape;883;p4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4" name="Google Shape;884;p4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5" name="Google Shape;885;p4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6" name="Google Shape;886;p4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7" name="Google Shape;887;p4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8" name="Google Shape;888;p4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9" name="Google Shape;889;p4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0" name="Google Shape;890;p4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1" name="Google Shape;891;p4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92" name="Google Shape;892;p4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893" name="Google Shape;893;p4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4" name="Google Shape;894;p4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5" name="Google Shape;895;p4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6" name="Google Shape;896;p4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7" name="Google Shape;897;p4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8" name="Google Shape;898;p4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9" name="Google Shape;899;p4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0" name="Google Shape;900;p4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1" name="Google Shape;901;p4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2" name="Google Shape;902;p4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3" name="Google Shape;903;p4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4" name="Google Shape;904;p4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5" name="Google Shape;905;p4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6" name="Google Shape;906;p4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7" name="Google Shape;907;p4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8" name="Google Shape;908;p4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09" name="Google Shape;909;p4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0" name="Google Shape;910;p4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1" name="Google Shape;911;p4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2" name="Google Shape;912;p4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3" name="Google Shape;913;p4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4" name="Google Shape;914;p4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15" name="Google Shape;915;p4"/>
          <p:cNvGrpSpPr/>
          <p:nvPr/>
        </p:nvGrpSpPr>
        <p:grpSpPr>
          <a:xfrm>
            <a:off x="10676521" y="-379955"/>
            <a:ext cx="1485316" cy="1527017"/>
            <a:chOff x="7973149" y="-201092"/>
            <a:chExt cx="1116750" cy="1145263"/>
          </a:xfrm>
        </p:grpSpPr>
        <p:sp>
          <p:nvSpPr>
            <p:cNvPr id="916" name="Google Shape;916;p4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7" name="Google Shape;917;p4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8" name="Google Shape;918;p4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19" name="Google Shape;919;p4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0" name="Google Shape;920;p4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1" name="Google Shape;921;p4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2" name="Google Shape;922;p4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3" name="Google Shape;923;p4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4" name="Google Shape;924;p4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5" name="Google Shape;925;p4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6" name="Google Shape;926;p4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7" name="Google Shape;927;p4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8" name="Google Shape;928;p4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9" name="Google Shape;929;p4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0" name="Google Shape;930;p4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1" name="Google Shape;931;p4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2" name="Google Shape;932;p4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3" name="Google Shape;933;p4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4" name="Google Shape;934;p4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5" name="Google Shape;935;p4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6" name="Google Shape;936;p4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7" name="Google Shape;937;p4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8" name="Google Shape;938;p4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9" name="Google Shape;939;p4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0" name="Google Shape;940;p4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1" name="Google Shape;941;p4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2" name="Google Shape;942;p4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3" name="Google Shape;943;p4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4" name="Google Shape;944;p4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5" name="Google Shape;945;p4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6" name="Google Shape;946;p4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7" name="Google Shape;947;p4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8" name="Google Shape;948;p4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9" name="Google Shape;949;p4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0" name="Google Shape;950;p4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1" name="Google Shape;951;p4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2" name="Google Shape;952;p4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3" name="Google Shape;953;p4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4" name="Google Shape;954;p4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5" name="Google Shape;955;p4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6" name="Google Shape;956;p4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7" name="Google Shape;957;p4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8" name="Google Shape;958;p4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9" name="Google Shape;959;p4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0" name="Google Shape;960;p4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1" name="Google Shape;961;p4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2" name="Google Shape;962;p4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3" name="Google Shape;963;p4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4" name="Google Shape;964;p4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5" name="Google Shape;965;p4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6" name="Google Shape;966;p4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7" name="Google Shape;967;p4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8" name="Google Shape;968;p4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9" name="Google Shape;969;p4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0" name="Google Shape;970;p4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1" name="Google Shape;971;p4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2" name="Google Shape;972;p4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3" name="Google Shape;973;p4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4" name="Google Shape;974;p4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5" name="Google Shape;975;p4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6" name="Google Shape;976;p4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77" name="Google Shape;977;p4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978" name="Google Shape;978;p4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9" name="Google Shape;979;p4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0" name="Google Shape;980;p4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755662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p7"/>
          <p:cNvSpPr/>
          <p:nvPr/>
        </p:nvSpPr>
        <p:spPr>
          <a:xfrm>
            <a:off x="6988602" y="6099067"/>
            <a:ext cx="5250026" cy="821375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13" name="Google Shape;1613;p7"/>
          <p:cNvSpPr txBox="1">
            <a:spLocks noGrp="1"/>
          </p:cNvSpPr>
          <p:nvPr>
            <p:ph type="title"/>
          </p:nvPr>
        </p:nvSpPr>
        <p:spPr>
          <a:xfrm>
            <a:off x="6529973" y="2287233"/>
            <a:ext cx="3734738" cy="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1614" name="Google Shape;1614;p7"/>
          <p:cNvSpPr txBox="1">
            <a:spLocks noGrp="1"/>
          </p:cNvSpPr>
          <p:nvPr>
            <p:ph type="body" idx="1"/>
          </p:nvPr>
        </p:nvSpPr>
        <p:spPr>
          <a:xfrm>
            <a:off x="6295754" y="3014433"/>
            <a:ext cx="3968957" cy="166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05384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>
                <a:latin typeface="Nunito"/>
                <a:ea typeface="Nunito"/>
                <a:cs typeface="Nunito"/>
                <a:sym typeface="Nunito"/>
              </a:defRPr>
            </a:lvl1pPr>
            <a:lvl2pPr marL="1216152" lvl="1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2pPr>
            <a:lvl3pPr marL="1824228" lvl="2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3pPr>
            <a:lvl4pPr marL="2432304" lvl="3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4pPr>
            <a:lvl5pPr marL="3040380" lvl="4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5pPr>
            <a:lvl6pPr marL="3648456" lvl="5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6pPr>
            <a:lvl7pPr marL="4256532" lvl="6" indent="-405384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596"/>
            </a:lvl7pPr>
            <a:lvl8pPr marL="4864608" lvl="7" indent="-405384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596"/>
            </a:lvl8pPr>
            <a:lvl9pPr marL="5472684" lvl="8" indent="-405384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596"/>
            </a:lvl9pPr>
          </a:lstStyle>
          <a:p>
            <a:endParaRPr/>
          </a:p>
        </p:txBody>
      </p:sp>
      <p:sp>
        <p:nvSpPr>
          <p:cNvPr id="1615" name="Google Shape;1615;p7"/>
          <p:cNvSpPr/>
          <p:nvPr/>
        </p:nvSpPr>
        <p:spPr>
          <a:xfrm flipH="1">
            <a:off x="-269302" y="-119310"/>
            <a:ext cx="4492375" cy="70324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616" name="Google Shape;1616;p7"/>
          <p:cNvGrpSpPr/>
          <p:nvPr/>
        </p:nvGrpSpPr>
        <p:grpSpPr>
          <a:xfrm flipH="1">
            <a:off x="10667068" y="-225529"/>
            <a:ext cx="1428656" cy="915695"/>
            <a:chOff x="-206267" y="355694"/>
            <a:chExt cx="1406323" cy="899150"/>
          </a:xfrm>
        </p:grpSpPr>
        <p:sp>
          <p:nvSpPr>
            <p:cNvPr id="1617" name="Google Shape;1617;p7"/>
            <p:cNvSpPr/>
            <p:nvPr/>
          </p:nvSpPr>
          <p:spPr>
            <a:xfrm>
              <a:off x="-206267" y="355694"/>
              <a:ext cx="1329334" cy="847138"/>
            </a:xfrm>
            <a:custGeom>
              <a:avLst/>
              <a:gdLst/>
              <a:ahLst/>
              <a:cxnLst/>
              <a:rect l="l" t="t" r="r" b="b"/>
              <a:pathLst>
                <a:path w="44374" h="28278" extrusionOk="0">
                  <a:moveTo>
                    <a:pt x="486" y="0"/>
                  </a:moveTo>
                  <a:cubicBezTo>
                    <a:pt x="131" y="0"/>
                    <a:pt x="1" y="542"/>
                    <a:pt x="380" y="606"/>
                  </a:cubicBezTo>
                  <a:cubicBezTo>
                    <a:pt x="7585" y="1873"/>
                    <a:pt x="13723" y="6143"/>
                    <a:pt x="19227" y="10713"/>
                  </a:cubicBezTo>
                  <a:cubicBezTo>
                    <a:pt x="21862" y="12914"/>
                    <a:pt x="24397" y="15149"/>
                    <a:pt x="26832" y="17518"/>
                  </a:cubicBezTo>
                  <a:cubicBezTo>
                    <a:pt x="29134" y="19786"/>
                    <a:pt x="31436" y="22021"/>
                    <a:pt x="34038" y="23956"/>
                  </a:cubicBezTo>
                  <a:cubicBezTo>
                    <a:pt x="35472" y="24990"/>
                    <a:pt x="37006" y="25957"/>
                    <a:pt x="38641" y="26658"/>
                  </a:cubicBezTo>
                  <a:cubicBezTo>
                    <a:pt x="39408" y="27025"/>
                    <a:pt x="40242" y="27325"/>
                    <a:pt x="41076" y="27592"/>
                  </a:cubicBezTo>
                  <a:cubicBezTo>
                    <a:pt x="42010" y="27858"/>
                    <a:pt x="42944" y="27925"/>
                    <a:pt x="43845" y="28259"/>
                  </a:cubicBezTo>
                  <a:cubicBezTo>
                    <a:pt x="43882" y="28271"/>
                    <a:pt x="43918" y="28277"/>
                    <a:pt x="43951" y="28277"/>
                  </a:cubicBezTo>
                  <a:cubicBezTo>
                    <a:pt x="44271" y="28277"/>
                    <a:pt x="44374" y="27746"/>
                    <a:pt x="44011" y="27625"/>
                  </a:cubicBezTo>
                  <a:cubicBezTo>
                    <a:pt x="43211" y="27358"/>
                    <a:pt x="42377" y="27291"/>
                    <a:pt x="41543" y="27058"/>
                  </a:cubicBezTo>
                  <a:cubicBezTo>
                    <a:pt x="40776" y="26858"/>
                    <a:pt x="40008" y="26591"/>
                    <a:pt x="39241" y="26257"/>
                  </a:cubicBezTo>
                  <a:cubicBezTo>
                    <a:pt x="37774" y="25624"/>
                    <a:pt x="36373" y="24823"/>
                    <a:pt x="35038" y="23889"/>
                  </a:cubicBezTo>
                  <a:cubicBezTo>
                    <a:pt x="32370" y="22054"/>
                    <a:pt x="30035" y="19786"/>
                    <a:pt x="27733" y="17518"/>
                  </a:cubicBezTo>
                  <a:cubicBezTo>
                    <a:pt x="25298" y="15183"/>
                    <a:pt x="22796" y="12914"/>
                    <a:pt x="20194" y="10713"/>
                  </a:cubicBezTo>
                  <a:cubicBezTo>
                    <a:pt x="17492" y="8445"/>
                    <a:pt x="14657" y="6243"/>
                    <a:pt x="11622" y="4375"/>
                  </a:cubicBezTo>
                  <a:cubicBezTo>
                    <a:pt x="8219" y="2307"/>
                    <a:pt x="4483" y="706"/>
                    <a:pt x="547" y="5"/>
                  </a:cubicBezTo>
                  <a:cubicBezTo>
                    <a:pt x="526" y="2"/>
                    <a:pt x="506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8" name="Google Shape;1618;p7"/>
            <p:cNvSpPr/>
            <p:nvPr/>
          </p:nvSpPr>
          <p:spPr>
            <a:xfrm>
              <a:off x="597494" y="885935"/>
              <a:ext cx="69981" cy="159014"/>
            </a:xfrm>
            <a:custGeom>
              <a:avLst/>
              <a:gdLst/>
              <a:ahLst/>
              <a:cxnLst/>
              <a:rect l="l" t="t" r="r" b="b"/>
              <a:pathLst>
                <a:path w="2336" h="5308" extrusionOk="0">
                  <a:moveTo>
                    <a:pt x="793" y="0"/>
                  </a:moveTo>
                  <a:cubicBezTo>
                    <a:pt x="659" y="0"/>
                    <a:pt x="517" y="84"/>
                    <a:pt x="501" y="250"/>
                  </a:cubicBezTo>
                  <a:cubicBezTo>
                    <a:pt x="401" y="1385"/>
                    <a:pt x="0" y="2419"/>
                    <a:pt x="267" y="3553"/>
                  </a:cubicBezTo>
                  <a:cubicBezTo>
                    <a:pt x="401" y="4020"/>
                    <a:pt x="601" y="5020"/>
                    <a:pt x="1101" y="5254"/>
                  </a:cubicBezTo>
                  <a:cubicBezTo>
                    <a:pt x="1185" y="5291"/>
                    <a:pt x="1261" y="5308"/>
                    <a:pt x="1330" y="5308"/>
                  </a:cubicBezTo>
                  <a:cubicBezTo>
                    <a:pt x="1508" y="5308"/>
                    <a:pt x="1639" y="5198"/>
                    <a:pt x="1735" y="5054"/>
                  </a:cubicBezTo>
                  <a:cubicBezTo>
                    <a:pt x="1768" y="5020"/>
                    <a:pt x="1802" y="4987"/>
                    <a:pt x="1802" y="4954"/>
                  </a:cubicBezTo>
                  <a:cubicBezTo>
                    <a:pt x="1902" y="4754"/>
                    <a:pt x="1968" y="4553"/>
                    <a:pt x="2035" y="4353"/>
                  </a:cubicBezTo>
                  <a:cubicBezTo>
                    <a:pt x="2335" y="3119"/>
                    <a:pt x="1535" y="1818"/>
                    <a:pt x="1235" y="651"/>
                  </a:cubicBezTo>
                  <a:cubicBezTo>
                    <a:pt x="1201" y="517"/>
                    <a:pt x="1101" y="484"/>
                    <a:pt x="1001" y="484"/>
                  </a:cubicBezTo>
                  <a:cubicBezTo>
                    <a:pt x="1001" y="384"/>
                    <a:pt x="1034" y="317"/>
                    <a:pt x="1034" y="250"/>
                  </a:cubicBezTo>
                  <a:cubicBezTo>
                    <a:pt x="1051" y="84"/>
                    <a:pt x="926" y="0"/>
                    <a:pt x="7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9" name="Google Shape;1619;p7"/>
            <p:cNvSpPr/>
            <p:nvPr/>
          </p:nvSpPr>
          <p:spPr>
            <a:xfrm>
              <a:off x="702218" y="915411"/>
              <a:ext cx="138134" cy="70969"/>
            </a:xfrm>
            <a:custGeom>
              <a:avLst/>
              <a:gdLst/>
              <a:ahLst/>
              <a:cxnLst/>
              <a:rect l="l" t="t" r="r" b="b"/>
              <a:pathLst>
                <a:path w="4611" h="2369" extrusionOk="0">
                  <a:moveTo>
                    <a:pt x="3670" y="0"/>
                  </a:moveTo>
                  <a:cubicBezTo>
                    <a:pt x="3399" y="0"/>
                    <a:pt x="3117" y="57"/>
                    <a:pt x="2942" y="100"/>
                  </a:cubicBezTo>
                  <a:cubicBezTo>
                    <a:pt x="1875" y="300"/>
                    <a:pt x="974" y="1034"/>
                    <a:pt x="207" y="1735"/>
                  </a:cubicBezTo>
                  <a:cubicBezTo>
                    <a:pt x="0" y="1916"/>
                    <a:pt x="174" y="2177"/>
                    <a:pt x="387" y="2177"/>
                  </a:cubicBezTo>
                  <a:cubicBezTo>
                    <a:pt x="448" y="2177"/>
                    <a:pt x="514" y="2154"/>
                    <a:pt x="574" y="2102"/>
                  </a:cubicBezTo>
                  <a:cubicBezTo>
                    <a:pt x="607" y="2202"/>
                    <a:pt x="674" y="2269"/>
                    <a:pt x="774" y="2269"/>
                  </a:cubicBezTo>
                  <a:cubicBezTo>
                    <a:pt x="807" y="2302"/>
                    <a:pt x="841" y="2302"/>
                    <a:pt x="874" y="2302"/>
                  </a:cubicBezTo>
                  <a:cubicBezTo>
                    <a:pt x="908" y="2302"/>
                    <a:pt x="941" y="2335"/>
                    <a:pt x="1008" y="2335"/>
                  </a:cubicBezTo>
                  <a:cubicBezTo>
                    <a:pt x="1041" y="2369"/>
                    <a:pt x="1108" y="2369"/>
                    <a:pt x="1174" y="2369"/>
                  </a:cubicBezTo>
                  <a:cubicBezTo>
                    <a:pt x="1241" y="2335"/>
                    <a:pt x="1308" y="2335"/>
                    <a:pt x="1375" y="2302"/>
                  </a:cubicBezTo>
                  <a:cubicBezTo>
                    <a:pt x="1508" y="2302"/>
                    <a:pt x="1675" y="2269"/>
                    <a:pt x="1842" y="2202"/>
                  </a:cubicBezTo>
                  <a:cubicBezTo>
                    <a:pt x="3076" y="2068"/>
                    <a:pt x="4610" y="1635"/>
                    <a:pt x="4410" y="434"/>
                  </a:cubicBezTo>
                  <a:cubicBezTo>
                    <a:pt x="4354" y="95"/>
                    <a:pt x="4021" y="0"/>
                    <a:pt x="36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0" name="Google Shape;1620;p7"/>
            <p:cNvSpPr/>
            <p:nvPr/>
          </p:nvSpPr>
          <p:spPr>
            <a:xfrm>
              <a:off x="751374" y="1028883"/>
              <a:ext cx="62971" cy="125642"/>
            </a:xfrm>
            <a:custGeom>
              <a:avLst/>
              <a:gdLst/>
              <a:ahLst/>
              <a:cxnLst/>
              <a:rect l="l" t="t" r="r" b="b"/>
              <a:pathLst>
                <a:path w="2102" h="4194" extrusionOk="0">
                  <a:moveTo>
                    <a:pt x="680" y="0"/>
                  </a:moveTo>
                  <a:cubicBezTo>
                    <a:pt x="571" y="0"/>
                    <a:pt x="457" y="56"/>
                    <a:pt x="401" y="182"/>
                  </a:cubicBezTo>
                  <a:cubicBezTo>
                    <a:pt x="0" y="1116"/>
                    <a:pt x="34" y="2283"/>
                    <a:pt x="367" y="3251"/>
                  </a:cubicBezTo>
                  <a:cubicBezTo>
                    <a:pt x="491" y="3621"/>
                    <a:pt x="816" y="4194"/>
                    <a:pt x="1207" y="4194"/>
                  </a:cubicBezTo>
                  <a:cubicBezTo>
                    <a:pt x="1343" y="4194"/>
                    <a:pt x="1488" y="4124"/>
                    <a:pt x="1635" y="3951"/>
                  </a:cubicBezTo>
                  <a:cubicBezTo>
                    <a:pt x="2102" y="3351"/>
                    <a:pt x="1868" y="2450"/>
                    <a:pt x="1735" y="1783"/>
                  </a:cubicBezTo>
                  <a:cubicBezTo>
                    <a:pt x="1635" y="1416"/>
                    <a:pt x="1435" y="349"/>
                    <a:pt x="934" y="282"/>
                  </a:cubicBezTo>
                  <a:cubicBezTo>
                    <a:pt x="973" y="107"/>
                    <a:pt x="832" y="0"/>
                    <a:pt x="6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1" name="Google Shape;1621;p7"/>
            <p:cNvSpPr/>
            <p:nvPr/>
          </p:nvSpPr>
          <p:spPr>
            <a:xfrm>
              <a:off x="853402" y="1015612"/>
              <a:ext cx="117823" cy="84001"/>
            </a:xfrm>
            <a:custGeom>
              <a:avLst/>
              <a:gdLst/>
              <a:ahLst/>
              <a:cxnLst/>
              <a:rect l="l" t="t" r="r" b="b"/>
              <a:pathLst>
                <a:path w="3933" h="2804" extrusionOk="0">
                  <a:moveTo>
                    <a:pt x="2844" y="0"/>
                  </a:moveTo>
                  <a:cubicBezTo>
                    <a:pt x="2375" y="0"/>
                    <a:pt x="1847" y="391"/>
                    <a:pt x="1531" y="658"/>
                  </a:cubicBezTo>
                  <a:cubicBezTo>
                    <a:pt x="964" y="1092"/>
                    <a:pt x="297" y="1759"/>
                    <a:pt x="64" y="2493"/>
                  </a:cubicBezTo>
                  <a:cubicBezTo>
                    <a:pt x="1" y="2681"/>
                    <a:pt x="160" y="2803"/>
                    <a:pt x="321" y="2803"/>
                  </a:cubicBezTo>
                  <a:cubicBezTo>
                    <a:pt x="417" y="2803"/>
                    <a:pt x="514" y="2759"/>
                    <a:pt x="564" y="2660"/>
                  </a:cubicBezTo>
                  <a:cubicBezTo>
                    <a:pt x="588" y="2708"/>
                    <a:pt x="631" y="2739"/>
                    <a:pt x="691" y="2739"/>
                  </a:cubicBezTo>
                  <a:cubicBezTo>
                    <a:pt x="713" y="2739"/>
                    <a:pt x="737" y="2735"/>
                    <a:pt x="764" y="2726"/>
                  </a:cubicBezTo>
                  <a:cubicBezTo>
                    <a:pt x="1565" y="2626"/>
                    <a:pt x="2465" y="2459"/>
                    <a:pt x="3132" y="1959"/>
                  </a:cubicBezTo>
                  <a:cubicBezTo>
                    <a:pt x="3666" y="1559"/>
                    <a:pt x="3933" y="691"/>
                    <a:pt x="3333" y="191"/>
                  </a:cubicBezTo>
                  <a:cubicBezTo>
                    <a:pt x="3187" y="55"/>
                    <a:pt x="3020" y="0"/>
                    <a:pt x="28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2" name="Google Shape;1622;p7"/>
            <p:cNvSpPr/>
            <p:nvPr/>
          </p:nvSpPr>
          <p:spPr>
            <a:xfrm>
              <a:off x="921251" y="1139478"/>
              <a:ext cx="62971" cy="115366"/>
            </a:xfrm>
            <a:custGeom>
              <a:avLst/>
              <a:gdLst/>
              <a:ahLst/>
              <a:cxnLst/>
              <a:rect l="l" t="t" r="r" b="b"/>
              <a:pathLst>
                <a:path w="2102" h="3851" extrusionOk="0">
                  <a:moveTo>
                    <a:pt x="388" y="1"/>
                  </a:moveTo>
                  <a:cubicBezTo>
                    <a:pt x="284" y="1"/>
                    <a:pt x="184" y="59"/>
                    <a:pt x="167" y="192"/>
                  </a:cubicBezTo>
                  <a:cubicBezTo>
                    <a:pt x="0" y="1193"/>
                    <a:pt x="67" y="2127"/>
                    <a:pt x="467" y="3028"/>
                  </a:cubicBezTo>
                  <a:cubicBezTo>
                    <a:pt x="597" y="3288"/>
                    <a:pt x="929" y="3851"/>
                    <a:pt x="1291" y="3851"/>
                  </a:cubicBezTo>
                  <a:cubicBezTo>
                    <a:pt x="1393" y="3851"/>
                    <a:pt x="1498" y="3806"/>
                    <a:pt x="1601" y="3695"/>
                  </a:cubicBezTo>
                  <a:cubicBezTo>
                    <a:pt x="2102" y="3161"/>
                    <a:pt x="1968" y="2394"/>
                    <a:pt x="1768" y="1760"/>
                  </a:cubicBezTo>
                  <a:cubicBezTo>
                    <a:pt x="1601" y="1193"/>
                    <a:pt x="1301" y="393"/>
                    <a:pt x="701" y="192"/>
                  </a:cubicBezTo>
                  <a:cubicBezTo>
                    <a:pt x="684" y="176"/>
                    <a:pt x="676" y="176"/>
                    <a:pt x="667" y="176"/>
                  </a:cubicBezTo>
                  <a:cubicBezTo>
                    <a:pt x="659" y="176"/>
                    <a:pt x="651" y="176"/>
                    <a:pt x="634" y="159"/>
                  </a:cubicBezTo>
                  <a:cubicBezTo>
                    <a:pt x="601" y="59"/>
                    <a:pt x="492" y="1"/>
                    <a:pt x="3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3" name="Google Shape;1623;p7"/>
            <p:cNvSpPr/>
            <p:nvPr/>
          </p:nvSpPr>
          <p:spPr>
            <a:xfrm>
              <a:off x="999165" y="1094485"/>
              <a:ext cx="88974" cy="73576"/>
            </a:xfrm>
            <a:custGeom>
              <a:avLst/>
              <a:gdLst/>
              <a:ahLst/>
              <a:cxnLst/>
              <a:rect l="l" t="t" r="r" b="b"/>
              <a:pathLst>
                <a:path w="2970" h="2456" extrusionOk="0">
                  <a:moveTo>
                    <a:pt x="2122" y="1"/>
                  </a:moveTo>
                  <a:cubicBezTo>
                    <a:pt x="1736" y="1"/>
                    <a:pt x="1337" y="359"/>
                    <a:pt x="1102" y="594"/>
                  </a:cubicBezTo>
                  <a:cubicBezTo>
                    <a:pt x="668" y="961"/>
                    <a:pt x="201" y="1494"/>
                    <a:pt x="34" y="2028"/>
                  </a:cubicBezTo>
                  <a:cubicBezTo>
                    <a:pt x="1" y="2228"/>
                    <a:pt x="101" y="2328"/>
                    <a:pt x="234" y="2362"/>
                  </a:cubicBezTo>
                  <a:cubicBezTo>
                    <a:pt x="305" y="2409"/>
                    <a:pt x="376" y="2456"/>
                    <a:pt x="459" y="2456"/>
                  </a:cubicBezTo>
                  <a:cubicBezTo>
                    <a:pt x="493" y="2456"/>
                    <a:pt x="529" y="2448"/>
                    <a:pt x="568" y="2428"/>
                  </a:cubicBezTo>
                  <a:cubicBezTo>
                    <a:pt x="1168" y="2161"/>
                    <a:pt x="1769" y="2061"/>
                    <a:pt x="2303" y="1628"/>
                  </a:cubicBezTo>
                  <a:cubicBezTo>
                    <a:pt x="2670" y="1327"/>
                    <a:pt x="2970" y="427"/>
                    <a:pt x="2436" y="93"/>
                  </a:cubicBezTo>
                  <a:cubicBezTo>
                    <a:pt x="2335" y="28"/>
                    <a:pt x="2229" y="1"/>
                    <a:pt x="21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4" name="Google Shape;1624;p7"/>
            <p:cNvSpPr/>
            <p:nvPr/>
          </p:nvSpPr>
          <p:spPr>
            <a:xfrm>
              <a:off x="1060693" y="1176263"/>
              <a:ext cx="139362" cy="76422"/>
            </a:xfrm>
            <a:custGeom>
              <a:avLst/>
              <a:gdLst/>
              <a:ahLst/>
              <a:cxnLst/>
              <a:rect l="l" t="t" r="r" b="b"/>
              <a:pathLst>
                <a:path w="4652" h="2551" extrusionOk="0">
                  <a:moveTo>
                    <a:pt x="368" y="0"/>
                  </a:moveTo>
                  <a:cubicBezTo>
                    <a:pt x="187" y="0"/>
                    <a:pt x="0" y="192"/>
                    <a:pt x="115" y="399"/>
                  </a:cubicBezTo>
                  <a:cubicBezTo>
                    <a:pt x="482" y="1099"/>
                    <a:pt x="1383" y="1633"/>
                    <a:pt x="2050" y="2033"/>
                  </a:cubicBezTo>
                  <a:cubicBezTo>
                    <a:pt x="2413" y="2238"/>
                    <a:pt x="2977" y="2550"/>
                    <a:pt x="3458" y="2550"/>
                  </a:cubicBezTo>
                  <a:cubicBezTo>
                    <a:pt x="3684" y="2550"/>
                    <a:pt x="3891" y="2481"/>
                    <a:pt x="4051" y="2300"/>
                  </a:cubicBezTo>
                  <a:cubicBezTo>
                    <a:pt x="4652" y="1666"/>
                    <a:pt x="3885" y="966"/>
                    <a:pt x="3351" y="732"/>
                  </a:cubicBezTo>
                  <a:cubicBezTo>
                    <a:pt x="2484" y="365"/>
                    <a:pt x="1516" y="299"/>
                    <a:pt x="616" y="165"/>
                  </a:cubicBezTo>
                  <a:cubicBezTo>
                    <a:pt x="582" y="165"/>
                    <a:pt x="582" y="132"/>
                    <a:pt x="582" y="132"/>
                  </a:cubicBezTo>
                  <a:cubicBezTo>
                    <a:pt x="530" y="39"/>
                    <a:pt x="450" y="0"/>
                    <a:pt x="3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25" name="Google Shape;1625;p7"/>
          <p:cNvGrpSpPr/>
          <p:nvPr/>
        </p:nvGrpSpPr>
        <p:grpSpPr>
          <a:xfrm>
            <a:off x="10524194" y="5162843"/>
            <a:ext cx="1714433" cy="1882509"/>
            <a:chOff x="2318158" y="4088320"/>
            <a:chExt cx="1256104" cy="1375835"/>
          </a:xfrm>
        </p:grpSpPr>
        <p:sp>
          <p:nvSpPr>
            <p:cNvPr id="1626" name="Google Shape;1626;p7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7" name="Google Shape;1627;p7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8" name="Google Shape;1628;p7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9" name="Google Shape;1629;p7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0" name="Google Shape;1630;p7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1" name="Google Shape;1631;p7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2" name="Google Shape;1632;p7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3" name="Google Shape;1633;p7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4" name="Google Shape;1634;p7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5" name="Google Shape;1635;p7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6" name="Google Shape;1636;p7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7" name="Google Shape;1637;p7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8" name="Google Shape;1638;p7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9" name="Google Shape;1639;p7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0" name="Google Shape;1640;p7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1" name="Google Shape;1641;p7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2" name="Google Shape;1642;p7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3" name="Google Shape;1643;p7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4" name="Google Shape;1644;p7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5" name="Google Shape;1645;p7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6" name="Google Shape;1646;p7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7" name="Google Shape;1647;p7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8" name="Google Shape;1648;p7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9" name="Google Shape;1649;p7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0" name="Google Shape;1650;p7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1" name="Google Shape;1651;p7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2" name="Google Shape;1652;p7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3" name="Google Shape;1653;p7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4" name="Google Shape;1654;p7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5" name="Google Shape;1655;p7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6" name="Google Shape;1656;p7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7" name="Google Shape;1657;p7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8" name="Google Shape;1658;p7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9" name="Google Shape;1659;p7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0" name="Google Shape;1660;p7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1" name="Google Shape;1661;p7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2" name="Google Shape;1662;p7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3" name="Google Shape;1663;p7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4" name="Google Shape;1664;p7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5" name="Google Shape;1665;p7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6" name="Google Shape;1666;p7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7" name="Google Shape;1667;p7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8" name="Google Shape;1668;p7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9" name="Google Shape;1669;p7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0" name="Google Shape;1670;p7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1" name="Google Shape;1671;p7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2" name="Google Shape;1672;p7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3" name="Google Shape;1673;p7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4" name="Google Shape;1674;p7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5" name="Google Shape;1675;p7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76" name="Google Shape;1676;p7"/>
          <p:cNvGrpSpPr/>
          <p:nvPr/>
        </p:nvGrpSpPr>
        <p:grpSpPr>
          <a:xfrm flipH="1">
            <a:off x="-269221" y="6180597"/>
            <a:ext cx="1160975" cy="522281"/>
            <a:chOff x="8502760" y="3542528"/>
            <a:chExt cx="711519" cy="319269"/>
          </a:xfrm>
        </p:grpSpPr>
        <p:sp>
          <p:nvSpPr>
            <p:cNvPr id="1677" name="Google Shape;1677;p7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8" name="Google Shape;1678;p7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9" name="Google Shape;1679;p7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0" name="Google Shape;1680;p7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1" name="Google Shape;1681;p7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2" name="Google Shape;1682;p7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3" name="Google Shape;1683;p7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4" name="Google Shape;1684;p7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5" name="Google Shape;1685;p7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86" name="Google Shape;1686;p7"/>
          <p:cNvGrpSpPr/>
          <p:nvPr/>
        </p:nvGrpSpPr>
        <p:grpSpPr>
          <a:xfrm flipH="1">
            <a:off x="-185554" y="-101851"/>
            <a:ext cx="1077300" cy="1107545"/>
            <a:chOff x="7973149" y="-201092"/>
            <a:chExt cx="1116750" cy="1145263"/>
          </a:xfrm>
        </p:grpSpPr>
        <p:sp>
          <p:nvSpPr>
            <p:cNvPr id="1687" name="Google Shape;1687;p7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8" name="Google Shape;1688;p7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9" name="Google Shape;1689;p7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0" name="Google Shape;1690;p7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1" name="Google Shape;1691;p7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2" name="Google Shape;1692;p7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3" name="Google Shape;1693;p7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4" name="Google Shape;1694;p7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5" name="Google Shape;1695;p7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6" name="Google Shape;1696;p7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7" name="Google Shape;1697;p7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8" name="Google Shape;1698;p7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9" name="Google Shape;1699;p7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0" name="Google Shape;1700;p7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1" name="Google Shape;1701;p7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2" name="Google Shape;1702;p7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3" name="Google Shape;1703;p7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4" name="Google Shape;1704;p7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5" name="Google Shape;1705;p7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6" name="Google Shape;1706;p7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7" name="Google Shape;1707;p7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8" name="Google Shape;1708;p7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9" name="Google Shape;1709;p7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0" name="Google Shape;1710;p7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1" name="Google Shape;1711;p7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2" name="Google Shape;1712;p7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3" name="Google Shape;1713;p7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4" name="Google Shape;1714;p7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5" name="Google Shape;1715;p7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6" name="Google Shape;1716;p7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7" name="Google Shape;1717;p7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8" name="Google Shape;1718;p7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7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7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7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2" name="Google Shape;1722;p7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3" name="Google Shape;1723;p7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7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7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7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7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8" name="Google Shape;1728;p7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9" name="Google Shape;1729;p7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7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1" name="Google Shape;1731;p7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2" name="Google Shape;1732;p7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3" name="Google Shape;1733;p7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4" name="Google Shape;1734;p7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5" name="Google Shape;1735;p7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6" name="Google Shape;1736;p7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7" name="Google Shape;1737;p7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8" name="Google Shape;1738;p7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9" name="Google Shape;1739;p7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0" name="Google Shape;1740;p7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1" name="Google Shape;1741;p7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2" name="Google Shape;1742;p7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3" name="Google Shape;1743;p7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4" name="Google Shape;1744;p7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5" name="Google Shape;1745;p7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6" name="Google Shape;1746;p7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7" name="Google Shape;1747;p7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48" name="Google Shape;1748;p7"/>
          <p:cNvGrpSpPr/>
          <p:nvPr/>
        </p:nvGrpSpPr>
        <p:grpSpPr>
          <a:xfrm rot="5400000" flipH="1">
            <a:off x="1758867" y="17015"/>
            <a:ext cx="156581" cy="140762"/>
            <a:chOff x="7737341" y="1046941"/>
            <a:chExt cx="161913" cy="145916"/>
          </a:xfrm>
        </p:grpSpPr>
        <p:sp>
          <p:nvSpPr>
            <p:cNvPr id="1749" name="Google Shape;1749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0" name="Google Shape;1750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1" name="Google Shape;1751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52" name="Google Shape;1752;p7"/>
          <p:cNvSpPr txBox="1">
            <a:spLocks noGrp="1"/>
          </p:cNvSpPr>
          <p:nvPr>
            <p:ph type="subTitle" idx="2"/>
          </p:nvPr>
        </p:nvSpPr>
        <p:spPr>
          <a:xfrm>
            <a:off x="2451067" y="4676832"/>
            <a:ext cx="2696113" cy="5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grpSp>
        <p:nvGrpSpPr>
          <p:cNvPr id="1753" name="Google Shape;1753;p7"/>
          <p:cNvGrpSpPr/>
          <p:nvPr/>
        </p:nvGrpSpPr>
        <p:grpSpPr>
          <a:xfrm>
            <a:off x="227786" y="-225509"/>
            <a:ext cx="913791" cy="918956"/>
            <a:chOff x="-566600" y="186057"/>
            <a:chExt cx="1240151" cy="1244074"/>
          </a:xfrm>
        </p:grpSpPr>
        <p:sp>
          <p:nvSpPr>
            <p:cNvPr id="1754" name="Google Shape;1754;p7"/>
            <p:cNvSpPr/>
            <p:nvPr/>
          </p:nvSpPr>
          <p:spPr>
            <a:xfrm>
              <a:off x="-566600" y="204000"/>
              <a:ext cx="1240151" cy="1226131"/>
            </a:xfrm>
            <a:custGeom>
              <a:avLst/>
              <a:gdLst/>
              <a:ahLst/>
              <a:cxnLst/>
              <a:rect l="l" t="t" r="r" b="b"/>
              <a:pathLst>
                <a:path w="41397" h="40929" extrusionOk="0">
                  <a:moveTo>
                    <a:pt x="7689" y="1"/>
                  </a:moveTo>
                  <a:cubicBezTo>
                    <a:pt x="7309" y="1"/>
                    <a:pt x="6925" y="11"/>
                    <a:pt x="6538" y="32"/>
                  </a:cubicBezTo>
                  <a:cubicBezTo>
                    <a:pt x="0" y="25317"/>
                    <a:pt x="37661" y="39661"/>
                    <a:pt x="41397" y="40928"/>
                  </a:cubicBezTo>
                  <a:lnTo>
                    <a:pt x="41397" y="40928"/>
                  </a:lnTo>
                  <a:cubicBezTo>
                    <a:pt x="40084" y="36336"/>
                    <a:pt x="30191" y="1"/>
                    <a:pt x="76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5" name="Google Shape;1755;p7"/>
            <p:cNvSpPr/>
            <p:nvPr/>
          </p:nvSpPr>
          <p:spPr>
            <a:xfrm>
              <a:off x="-400378" y="186057"/>
              <a:ext cx="958430" cy="1103125"/>
            </a:xfrm>
            <a:custGeom>
              <a:avLst/>
              <a:gdLst/>
              <a:ahLst/>
              <a:cxnLst/>
              <a:rect l="l" t="t" r="r" b="b"/>
              <a:pathLst>
                <a:path w="31993" h="36823" extrusionOk="0">
                  <a:moveTo>
                    <a:pt x="506" y="1"/>
                  </a:moveTo>
                  <a:cubicBezTo>
                    <a:pt x="248" y="1"/>
                    <a:pt x="0" y="194"/>
                    <a:pt x="122" y="498"/>
                  </a:cubicBezTo>
                  <a:cubicBezTo>
                    <a:pt x="1056" y="2733"/>
                    <a:pt x="3324" y="4134"/>
                    <a:pt x="5126" y="5668"/>
                  </a:cubicBezTo>
                  <a:cubicBezTo>
                    <a:pt x="7394" y="7603"/>
                    <a:pt x="9062" y="10205"/>
                    <a:pt x="10863" y="12573"/>
                  </a:cubicBezTo>
                  <a:cubicBezTo>
                    <a:pt x="14899" y="17877"/>
                    <a:pt x="19069" y="23147"/>
                    <a:pt x="23439" y="28184"/>
                  </a:cubicBezTo>
                  <a:cubicBezTo>
                    <a:pt x="25940" y="31086"/>
                    <a:pt x="28476" y="33922"/>
                    <a:pt x="31111" y="36690"/>
                  </a:cubicBezTo>
                  <a:cubicBezTo>
                    <a:pt x="31197" y="36784"/>
                    <a:pt x="31295" y="36823"/>
                    <a:pt x="31391" y="36823"/>
                  </a:cubicBezTo>
                  <a:cubicBezTo>
                    <a:pt x="31706" y="36823"/>
                    <a:pt x="31992" y="36405"/>
                    <a:pt x="31711" y="36123"/>
                  </a:cubicBezTo>
                  <a:cubicBezTo>
                    <a:pt x="27108" y="31287"/>
                    <a:pt x="22772" y="26216"/>
                    <a:pt x="18569" y="21046"/>
                  </a:cubicBezTo>
                  <a:cubicBezTo>
                    <a:pt x="16467" y="18444"/>
                    <a:pt x="14399" y="15809"/>
                    <a:pt x="12364" y="13140"/>
                  </a:cubicBezTo>
                  <a:cubicBezTo>
                    <a:pt x="11430" y="11939"/>
                    <a:pt x="10529" y="10739"/>
                    <a:pt x="9595" y="9504"/>
                  </a:cubicBezTo>
                  <a:cubicBezTo>
                    <a:pt x="8695" y="8303"/>
                    <a:pt x="7761" y="7036"/>
                    <a:pt x="6693" y="5968"/>
                  </a:cubicBezTo>
                  <a:cubicBezTo>
                    <a:pt x="5726" y="5001"/>
                    <a:pt x="4592" y="4167"/>
                    <a:pt x="3558" y="3300"/>
                  </a:cubicBezTo>
                  <a:cubicBezTo>
                    <a:pt x="2557" y="2466"/>
                    <a:pt x="1456" y="1499"/>
                    <a:pt x="923" y="264"/>
                  </a:cubicBezTo>
                  <a:cubicBezTo>
                    <a:pt x="844" y="81"/>
                    <a:pt x="673" y="1"/>
                    <a:pt x="50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6" name="Google Shape;1756;p7"/>
            <p:cNvSpPr/>
            <p:nvPr/>
          </p:nvSpPr>
          <p:spPr>
            <a:xfrm>
              <a:off x="359679" y="1074115"/>
              <a:ext cx="149698" cy="162190"/>
            </a:xfrm>
            <a:custGeom>
              <a:avLst/>
              <a:gdLst/>
              <a:ahLst/>
              <a:cxnLst/>
              <a:rect l="l" t="t" r="r" b="b"/>
              <a:pathLst>
                <a:path w="4997" h="5414" extrusionOk="0">
                  <a:moveTo>
                    <a:pt x="2262" y="0"/>
                  </a:moveTo>
                  <a:cubicBezTo>
                    <a:pt x="1613" y="0"/>
                    <a:pt x="963" y="65"/>
                    <a:pt x="334" y="173"/>
                  </a:cubicBezTo>
                  <a:cubicBezTo>
                    <a:pt x="100" y="206"/>
                    <a:pt x="0" y="473"/>
                    <a:pt x="34" y="673"/>
                  </a:cubicBezTo>
                  <a:cubicBezTo>
                    <a:pt x="267" y="2108"/>
                    <a:pt x="367" y="3575"/>
                    <a:pt x="267" y="5010"/>
                  </a:cubicBezTo>
                  <a:cubicBezTo>
                    <a:pt x="234" y="5243"/>
                    <a:pt x="467" y="5410"/>
                    <a:pt x="668" y="5410"/>
                  </a:cubicBezTo>
                  <a:cubicBezTo>
                    <a:pt x="687" y="5412"/>
                    <a:pt x="706" y="5414"/>
                    <a:pt x="724" y="5414"/>
                  </a:cubicBezTo>
                  <a:cubicBezTo>
                    <a:pt x="954" y="5414"/>
                    <a:pt x="1070" y="5226"/>
                    <a:pt x="1101" y="5010"/>
                  </a:cubicBezTo>
                  <a:cubicBezTo>
                    <a:pt x="1191" y="3658"/>
                    <a:pt x="1119" y="2279"/>
                    <a:pt x="909" y="922"/>
                  </a:cubicBezTo>
                  <a:lnTo>
                    <a:pt x="909" y="922"/>
                  </a:lnTo>
                  <a:cubicBezTo>
                    <a:pt x="1351" y="861"/>
                    <a:pt x="1807" y="826"/>
                    <a:pt x="2265" y="826"/>
                  </a:cubicBezTo>
                  <a:cubicBezTo>
                    <a:pt x="2955" y="826"/>
                    <a:pt x="3649" y="907"/>
                    <a:pt x="4303" y="1107"/>
                  </a:cubicBezTo>
                  <a:cubicBezTo>
                    <a:pt x="4342" y="1117"/>
                    <a:pt x="4378" y="1122"/>
                    <a:pt x="4413" y="1122"/>
                  </a:cubicBezTo>
                  <a:cubicBezTo>
                    <a:pt x="4835" y="1122"/>
                    <a:pt x="4997" y="429"/>
                    <a:pt x="4504" y="306"/>
                  </a:cubicBezTo>
                  <a:cubicBezTo>
                    <a:pt x="3783" y="90"/>
                    <a:pt x="3023" y="0"/>
                    <a:pt x="2262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7" name="Google Shape;1757;p7"/>
            <p:cNvSpPr/>
            <p:nvPr/>
          </p:nvSpPr>
          <p:spPr>
            <a:xfrm>
              <a:off x="236353" y="959656"/>
              <a:ext cx="203202" cy="189661"/>
            </a:xfrm>
            <a:custGeom>
              <a:avLst/>
              <a:gdLst/>
              <a:ahLst/>
              <a:cxnLst/>
              <a:rect l="l" t="t" r="r" b="b"/>
              <a:pathLst>
                <a:path w="6783" h="6331" extrusionOk="0">
                  <a:moveTo>
                    <a:pt x="3286" y="1"/>
                  </a:moveTo>
                  <a:cubicBezTo>
                    <a:pt x="2548" y="1"/>
                    <a:pt x="1812" y="24"/>
                    <a:pt x="1082" y="24"/>
                  </a:cubicBezTo>
                  <a:cubicBezTo>
                    <a:pt x="815" y="24"/>
                    <a:pt x="682" y="191"/>
                    <a:pt x="648" y="425"/>
                  </a:cubicBezTo>
                  <a:cubicBezTo>
                    <a:pt x="448" y="2226"/>
                    <a:pt x="548" y="4061"/>
                    <a:pt x="81" y="5795"/>
                  </a:cubicBezTo>
                  <a:cubicBezTo>
                    <a:pt x="0" y="6118"/>
                    <a:pt x="261" y="6331"/>
                    <a:pt x="510" y="6331"/>
                  </a:cubicBezTo>
                  <a:cubicBezTo>
                    <a:pt x="672" y="6331"/>
                    <a:pt x="829" y="6240"/>
                    <a:pt x="882" y="6029"/>
                  </a:cubicBezTo>
                  <a:cubicBezTo>
                    <a:pt x="1313" y="4335"/>
                    <a:pt x="1261" y="2585"/>
                    <a:pt x="1434" y="856"/>
                  </a:cubicBezTo>
                  <a:lnTo>
                    <a:pt x="1434" y="856"/>
                  </a:lnTo>
                  <a:cubicBezTo>
                    <a:pt x="2059" y="851"/>
                    <a:pt x="2689" y="832"/>
                    <a:pt x="3317" y="832"/>
                  </a:cubicBezTo>
                  <a:cubicBezTo>
                    <a:pt x="4249" y="832"/>
                    <a:pt x="5177" y="873"/>
                    <a:pt x="6085" y="1058"/>
                  </a:cubicBezTo>
                  <a:cubicBezTo>
                    <a:pt x="6125" y="1068"/>
                    <a:pt x="6162" y="1073"/>
                    <a:pt x="6198" y="1073"/>
                  </a:cubicBezTo>
                  <a:cubicBezTo>
                    <a:pt x="6645" y="1073"/>
                    <a:pt x="6782" y="351"/>
                    <a:pt x="6319" y="258"/>
                  </a:cubicBezTo>
                  <a:cubicBezTo>
                    <a:pt x="5315" y="45"/>
                    <a:pt x="4299" y="1"/>
                    <a:pt x="328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8" name="Google Shape;1758;p7"/>
            <p:cNvSpPr/>
            <p:nvPr/>
          </p:nvSpPr>
          <p:spPr>
            <a:xfrm>
              <a:off x="102362" y="806493"/>
              <a:ext cx="241368" cy="254848"/>
            </a:xfrm>
            <a:custGeom>
              <a:avLst/>
              <a:gdLst/>
              <a:ahLst/>
              <a:cxnLst/>
              <a:rect l="l" t="t" r="r" b="b"/>
              <a:pathLst>
                <a:path w="8057" h="8507" extrusionOk="0">
                  <a:moveTo>
                    <a:pt x="7523" y="0"/>
                  </a:moveTo>
                  <a:cubicBezTo>
                    <a:pt x="5421" y="0"/>
                    <a:pt x="3320" y="134"/>
                    <a:pt x="1252" y="501"/>
                  </a:cubicBezTo>
                  <a:cubicBezTo>
                    <a:pt x="1052" y="534"/>
                    <a:pt x="952" y="701"/>
                    <a:pt x="952" y="901"/>
                  </a:cubicBezTo>
                  <a:cubicBezTo>
                    <a:pt x="685" y="3303"/>
                    <a:pt x="18" y="5671"/>
                    <a:pt x="18" y="8106"/>
                  </a:cubicBezTo>
                  <a:cubicBezTo>
                    <a:pt x="1" y="8373"/>
                    <a:pt x="201" y="8506"/>
                    <a:pt x="405" y="8506"/>
                  </a:cubicBezTo>
                  <a:cubicBezTo>
                    <a:pt x="610" y="8506"/>
                    <a:pt x="818" y="8373"/>
                    <a:pt x="818" y="8106"/>
                  </a:cubicBezTo>
                  <a:cubicBezTo>
                    <a:pt x="850" y="5791"/>
                    <a:pt x="1455" y="3535"/>
                    <a:pt x="1715" y="1255"/>
                  </a:cubicBezTo>
                  <a:lnTo>
                    <a:pt x="1715" y="1255"/>
                  </a:lnTo>
                  <a:cubicBezTo>
                    <a:pt x="3631" y="926"/>
                    <a:pt x="5577" y="834"/>
                    <a:pt x="7523" y="834"/>
                  </a:cubicBezTo>
                  <a:cubicBezTo>
                    <a:pt x="8057" y="834"/>
                    <a:pt x="8057" y="0"/>
                    <a:pt x="7523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9" name="Google Shape;1759;p7"/>
            <p:cNvSpPr/>
            <p:nvPr/>
          </p:nvSpPr>
          <p:spPr>
            <a:xfrm>
              <a:off x="-43999" y="621638"/>
              <a:ext cx="282829" cy="296819"/>
            </a:xfrm>
            <a:custGeom>
              <a:avLst/>
              <a:gdLst/>
              <a:ahLst/>
              <a:cxnLst/>
              <a:rect l="l" t="t" r="r" b="b"/>
              <a:pathLst>
                <a:path w="9441" h="9908" extrusionOk="0">
                  <a:moveTo>
                    <a:pt x="8906" y="0"/>
                  </a:moveTo>
                  <a:cubicBezTo>
                    <a:pt x="6405" y="0"/>
                    <a:pt x="3936" y="234"/>
                    <a:pt x="1468" y="334"/>
                  </a:cubicBezTo>
                  <a:cubicBezTo>
                    <a:pt x="1301" y="367"/>
                    <a:pt x="1068" y="467"/>
                    <a:pt x="1068" y="667"/>
                  </a:cubicBezTo>
                  <a:cubicBezTo>
                    <a:pt x="567" y="3569"/>
                    <a:pt x="0" y="6538"/>
                    <a:pt x="100" y="9507"/>
                  </a:cubicBezTo>
                  <a:cubicBezTo>
                    <a:pt x="117" y="9774"/>
                    <a:pt x="334" y="9907"/>
                    <a:pt x="542" y="9907"/>
                  </a:cubicBezTo>
                  <a:cubicBezTo>
                    <a:pt x="751" y="9907"/>
                    <a:pt x="951" y="9774"/>
                    <a:pt x="934" y="9507"/>
                  </a:cubicBezTo>
                  <a:cubicBezTo>
                    <a:pt x="837" y="6701"/>
                    <a:pt x="1333" y="3926"/>
                    <a:pt x="1818" y="1153"/>
                  </a:cubicBezTo>
                  <a:lnTo>
                    <a:pt x="1818" y="1153"/>
                  </a:lnTo>
                  <a:cubicBezTo>
                    <a:pt x="4173" y="1046"/>
                    <a:pt x="6555" y="834"/>
                    <a:pt x="8906" y="834"/>
                  </a:cubicBezTo>
                  <a:cubicBezTo>
                    <a:pt x="9440" y="834"/>
                    <a:pt x="9440" y="0"/>
                    <a:pt x="8906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0" name="Google Shape;1760;p7"/>
            <p:cNvSpPr/>
            <p:nvPr/>
          </p:nvSpPr>
          <p:spPr>
            <a:xfrm>
              <a:off x="-193896" y="415126"/>
              <a:ext cx="286783" cy="363444"/>
            </a:xfrm>
            <a:custGeom>
              <a:avLst/>
              <a:gdLst/>
              <a:ahLst/>
              <a:cxnLst/>
              <a:rect l="l" t="t" r="r" b="b"/>
              <a:pathLst>
                <a:path w="9573" h="12132" extrusionOk="0">
                  <a:moveTo>
                    <a:pt x="1719" y="0"/>
                  </a:moveTo>
                  <a:cubicBezTo>
                    <a:pt x="1514" y="0"/>
                    <a:pt x="1308" y="7"/>
                    <a:pt x="1101" y="23"/>
                  </a:cubicBezTo>
                  <a:cubicBezTo>
                    <a:pt x="868" y="23"/>
                    <a:pt x="668" y="189"/>
                    <a:pt x="668" y="423"/>
                  </a:cubicBezTo>
                  <a:cubicBezTo>
                    <a:pt x="534" y="4192"/>
                    <a:pt x="1" y="7962"/>
                    <a:pt x="201" y="11731"/>
                  </a:cubicBezTo>
                  <a:cubicBezTo>
                    <a:pt x="217" y="11998"/>
                    <a:pt x="434" y="12131"/>
                    <a:pt x="643" y="12131"/>
                  </a:cubicBezTo>
                  <a:cubicBezTo>
                    <a:pt x="851" y="12131"/>
                    <a:pt x="1051" y="11998"/>
                    <a:pt x="1035" y="11731"/>
                  </a:cubicBezTo>
                  <a:cubicBezTo>
                    <a:pt x="842" y="8100"/>
                    <a:pt x="1361" y="4468"/>
                    <a:pt x="1489" y="837"/>
                  </a:cubicBezTo>
                  <a:lnTo>
                    <a:pt x="1489" y="837"/>
                  </a:lnTo>
                  <a:cubicBezTo>
                    <a:pt x="1566" y="835"/>
                    <a:pt x="1643" y="834"/>
                    <a:pt x="1719" y="834"/>
                  </a:cubicBezTo>
                  <a:cubicBezTo>
                    <a:pt x="3963" y="834"/>
                    <a:pt x="6146" y="1680"/>
                    <a:pt x="8389" y="1680"/>
                  </a:cubicBezTo>
                  <a:cubicBezTo>
                    <a:pt x="8594" y="1680"/>
                    <a:pt x="8800" y="1673"/>
                    <a:pt x="9007" y="1657"/>
                  </a:cubicBezTo>
                  <a:cubicBezTo>
                    <a:pt x="9530" y="1624"/>
                    <a:pt x="9573" y="822"/>
                    <a:pt x="9040" y="822"/>
                  </a:cubicBezTo>
                  <a:cubicBezTo>
                    <a:pt x="9029" y="822"/>
                    <a:pt x="9018" y="823"/>
                    <a:pt x="9007" y="823"/>
                  </a:cubicBezTo>
                  <a:cubicBezTo>
                    <a:pt x="8800" y="839"/>
                    <a:pt x="8594" y="846"/>
                    <a:pt x="8389" y="846"/>
                  </a:cubicBezTo>
                  <a:cubicBezTo>
                    <a:pt x="6146" y="846"/>
                    <a:pt x="3963" y="0"/>
                    <a:pt x="1719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1" name="Google Shape;1761;p7"/>
            <p:cNvSpPr/>
            <p:nvPr/>
          </p:nvSpPr>
          <p:spPr>
            <a:xfrm>
              <a:off x="174824" y="7175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2" name="Google Shape;1762;p7"/>
            <p:cNvSpPr/>
            <p:nvPr/>
          </p:nvSpPr>
          <p:spPr>
            <a:xfrm>
              <a:off x="205798" y="66860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3" name="Google Shape;1763;p7"/>
            <p:cNvSpPr/>
            <p:nvPr/>
          </p:nvSpPr>
          <p:spPr>
            <a:xfrm>
              <a:off x="233776" y="7105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4" name="Google Shape;1764;p7"/>
            <p:cNvSpPr/>
            <p:nvPr/>
          </p:nvSpPr>
          <p:spPr>
            <a:xfrm>
              <a:off x="142832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5" name="Google Shape;1765;p7"/>
            <p:cNvSpPr/>
            <p:nvPr/>
          </p:nvSpPr>
          <p:spPr>
            <a:xfrm>
              <a:off x="167815" y="1028313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6" name="Google Shape;1766;p7"/>
            <p:cNvSpPr/>
            <p:nvPr/>
          </p:nvSpPr>
          <p:spPr>
            <a:xfrm>
              <a:off x="195793" y="108828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7" name="Google Shape;1767;p7"/>
            <p:cNvSpPr/>
            <p:nvPr/>
          </p:nvSpPr>
          <p:spPr>
            <a:xfrm>
              <a:off x="565502" y="122817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667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8" name="Google Shape;1768;p7"/>
            <p:cNvSpPr/>
            <p:nvPr/>
          </p:nvSpPr>
          <p:spPr>
            <a:xfrm>
              <a:off x="583505" y="128311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9" name="Google Shape;1769;p7"/>
            <p:cNvSpPr/>
            <p:nvPr/>
          </p:nvSpPr>
          <p:spPr>
            <a:xfrm>
              <a:off x="20944" y="550674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0" name="Google Shape;1770;p7"/>
            <p:cNvSpPr/>
            <p:nvPr/>
          </p:nvSpPr>
          <p:spPr>
            <a:xfrm>
              <a:off x="37928" y="50472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1" name="Google Shape;1771;p7"/>
            <p:cNvSpPr/>
            <p:nvPr/>
          </p:nvSpPr>
          <p:spPr>
            <a:xfrm>
              <a:off x="72886" y="539680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2" y="701"/>
                    <a:pt x="902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2" name="Google Shape;1772;p7"/>
            <p:cNvSpPr/>
            <p:nvPr/>
          </p:nvSpPr>
          <p:spPr>
            <a:xfrm>
              <a:off x="-313807" y="536685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3" name="Google Shape;1773;p7"/>
            <p:cNvSpPr/>
            <p:nvPr/>
          </p:nvSpPr>
          <p:spPr>
            <a:xfrm>
              <a:off x="-289813" y="469735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4" name="Google Shape;1774;p7"/>
            <p:cNvSpPr/>
            <p:nvPr/>
          </p:nvSpPr>
          <p:spPr>
            <a:xfrm>
              <a:off x="-247845" y="52269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5" name="Google Shape;1775;p7"/>
            <p:cNvSpPr/>
            <p:nvPr/>
          </p:nvSpPr>
          <p:spPr>
            <a:xfrm>
              <a:off x="-56011" y="34083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6" name="Google Shape;1776;p7"/>
            <p:cNvSpPr/>
            <p:nvPr/>
          </p:nvSpPr>
          <p:spPr>
            <a:xfrm>
              <a:off x="-10030" y="32984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7" name="Google Shape;1777;p7"/>
            <p:cNvSpPr/>
            <p:nvPr/>
          </p:nvSpPr>
          <p:spPr>
            <a:xfrm>
              <a:off x="-70001" y="6935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8" name="Google Shape;1778;p7"/>
            <p:cNvSpPr/>
            <p:nvPr/>
          </p:nvSpPr>
          <p:spPr>
            <a:xfrm>
              <a:off x="258759" y="864457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79" name="Google Shape;1779;p7"/>
            <p:cNvSpPr/>
            <p:nvPr/>
          </p:nvSpPr>
          <p:spPr>
            <a:xfrm>
              <a:off x="37928" y="89642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668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0" name="Google Shape;1780;p7"/>
            <p:cNvSpPr/>
            <p:nvPr/>
          </p:nvSpPr>
          <p:spPr>
            <a:xfrm>
              <a:off x="460598" y="101432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81" name="Google Shape;1781;p7"/>
          <p:cNvGrpSpPr/>
          <p:nvPr/>
        </p:nvGrpSpPr>
        <p:grpSpPr>
          <a:xfrm>
            <a:off x="817583" y="-260977"/>
            <a:ext cx="663937" cy="643609"/>
            <a:chOff x="-168381" y="-168706"/>
            <a:chExt cx="901061" cy="871312"/>
          </a:xfrm>
        </p:grpSpPr>
        <p:sp>
          <p:nvSpPr>
            <p:cNvPr id="1782" name="Google Shape;1782;p7"/>
            <p:cNvSpPr/>
            <p:nvPr/>
          </p:nvSpPr>
          <p:spPr>
            <a:xfrm>
              <a:off x="-157717" y="-134796"/>
              <a:ext cx="890397" cy="837402"/>
            </a:xfrm>
            <a:custGeom>
              <a:avLst/>
              <a:gdLst/>
              <a:ahLst/>
              <a:cxnLst/>
              <a:rect l="l" t="t" r="r" b="b"/>
              <a:pathLst>
                <a:path w="29722" h="27953" extrusionOk="0">
                  <a:moveTo>
                    <a:pt x="568" y="1"/>
                  </a:moveTo>
                  <a:cubicBezTo>
                    <a:pt x="334" y="3603"/>
                    <a:pt x="34" y="8507"/>
                    <a:pt x="101" y="10442"/>
                  </a:cubicBezTo>
                  <a:cubicBezTo>
                    <a:pt x="201" y="13444"/>
                    <a:pt x="1" y="14978"/>
                    <a:pt x="368" y="17880"/>
                  </a:cubicBezTo>
                  <a:cubicBezTo>
                    <a:pt x="609" y="19676"/>
                    <a:pt x="721" y="23022"/>
                    <a:pt x="2365" y="23022"/>
                  </a:cubicBezTo>
                  <a:cubicBezTo>
                    <a:pt x="2767" y="23022"/>
                    <a:pt x="3261" y="22822"/>
                    <a:pt x="3870" y="22350"/>
                  </a:cubicBezTo>
                  <a:cubicBezTo>
                    <a:pt x="4427" y="21877"/>
                    <a:pt x="5052" y="20848"/>
                    <a:pt x="5709" y="20848"/>
                  </a:cubicBezTo>
                  <a:cubicBezTo>
                    <a:pt x="5840" y="20848"/>
                    <a:pt x="5972" y="20888"/>
                    <a:pt x="6105" y="20983"/>
                  </a:cubicBezTo>
                  <a:cubicBezTo>
                    <a:pt x="6572" y="21383"/>
                    <a:pt x="6672" y="23217"/>
                    <a:pt x="6772" y="23718"/>
                  </a:cubicBezTo>
                  <a:cubicBezTo>
                    <a:pt x="7062" y="24907"/>
                    <a:pt x="7320" y="27398"/>
                    <a:pt x="8831" y="27398"/>
                  </a:cubicBezTo>
                  <a:cubicBezTo>
                    <a:pt x="8888" y="27398"/>
                    <a:pt x="8947" y="27394"/>
                    <a:pt x="9007" y="27387"/>
                  </a:cubicBezTo>
                  <a:cubicBezTo>
                    <a:pt x="10442" y="27187"/>
                    <a:pt x="11809" y="24285"/>
                    <a:pt x="13043" y="23518"/>
                  </a:cubicBezTo>
                  <a:cubicBezTo>
                    <a:pt x="14017" y="24583"/>
                    <a:pt x="15074" y="27952"/>
                    <a:pt x="16721" y="27952"/>
                  </a:cubicBezTo>
                  <a:cubicBezTo>
                    <a:pt x="16880" y="27952"/>
                    <a:pt x="17043" y="27921"/>
                    <a:pt x="17213" y="27854"/>
                  </a:cubicBezTo>
                  <a:cubicBezTo>
                    <a:pt x="18381" y="27387"/>
                    <a:pt x="18747" y="25452"/>
                    <a:pt x="20115" y="24085"/>
                  </a:cubicBezTo>
                  <a:cubicBezTo>
                    <a:pt x="21574" y="24241"/>
                    <a:pt x="24886" y="25639"/>
                    <a:pt x="26727" y="25639"/>
                  </a:cubicBezTo>
                  <a:cubicBezTo>
                    <a:pt x="27242" y="25639"/>
                    <a:pt x="27642" y="25530"/>
                    <a:pt x="27854" y="25252"/>
                  </a:cubicBezTo>
                  <a:cubicBezTo>
                    <a:pt x="28821" y="23985"/>
                    <a:pt x="26119" y="18681"/>
                    <a:pt x="25752" y="17513"/>
                  </a:cubicBezTo>
                  <a:cubicBezTo>
                    <a:pt x="27187" y="16813"/>
                    <a:pt x="29722" y="16246"/>
                    <a:pt x="28655" y="14311"/>
                  </a:cubicBezTo>
                  <a:cubicBezTo>
                    <a:pt x="27954" y="12943"/>
                    <a:pt x="26119" y="12176"/>
                    <a:pt x="25152" y="10909"/>
                  </a:cubicBezTo>
                  <a:cubicBezTo>
                    <a:pt x="26420" y="10141"/>
                    <a:pt x="29422" y="9774"/>
                    <a:pt x="28655" y="7906"/>
                  </a:cubicBezTo>
                  <a:cubicBezTo>
                    <a:pt x="28054" y="6472"/>
                    <a:pt x="25252" y="5705"/>
                    <a:pt x="23985" y="5104"/>
                  </a:cubicBezTo>
                  <a:cubicBezTo>
                    <a:pt x="25052" y="4137"/>
                    <a:pt x="26720" y="3670"/>
                    <a:pt x="25152" y="2302"/>
                  </a:cubicBezTo>
                  <a:cubicBezTo>
                    <a:pt x="24185" y="1335"/>
                    <a:pt x="22250" y="1035"/>
                    <a:pt x="20982" y="868"/>
                  </a:cubicBezTo>
                  <a:cubicBezTo>
                    <a:pt x="17413" y="268"/>
                    <a:pt x="4270" y="1"/>
                    <a:pt x="5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3" name="Google Shape;1783;p7"/>
            <p:cNvSpPr/>
            <p:nvPr/>
          </p:nvSpPr>
          <p:spPr>
            <a:xfrm>
              <a:off x="-168381" y="-168706"/>
              <a:ext cx="804808" cy="754000"/>
            </a:xfrm>
            <a:custGeom>
              <a:avLst/>
              <a:gdLst/>
              <a:ahLst/>
              <a:cxnLst/>
              <a:rect l="l" t="t" r="r" b="b"/>
              <a:pathLst>
                <a:path w="26865" h="25169" extrusionOk="0">
                  <a:moveTo>
                    <a:pt x="581" y="0"/>
                  </a:moveTo>
                  <a:cubicBezTo>
                    <a:pt x="295" y="0"/>
                    <a:pt x="1" y="425"/>
                    <a:pt x="257" y="733"/>
                  </a:cubicBezTo>
                  <a:cubicBezTo>
                    <a:pt x="2959" y="4202"/>
                    <a:pt x="6528" y="6870"/>
                    <a:pt x="9763" y="9772"/>
                  </a:cubicBezTo>
                  <a:cubicBezTo>
                    <a:pt x="13366" y="12975"/>
                    <a:pt x="16568" y="16577"/>
                    <a:pt x="20104" y="19846"/>
                  </a:cubicBezTo>
                  <a:cubicBezTo>
                    <a:pt x="22039" y="21648"/>
                    <a:pt x="23940" y="23549"/>
                    <a:pt x="26075" y="25083"/>
                  </a:cubicBezTo>
                  <a:cubicBezTo>
                    <a:pt x="26153" y="25143"/>
                    <a:pt x="26230" y="25168"/>
                    <a:pt x="26303" y="25168"/>
                  </a:cubicBezTo>
                  <a:cubicBezTo>
                    <a:pt x="26636" y="25168"/>
                    <a:pt x="26865" y="24629"/>
                    <a:pt x="26509" y="24383"/>
                  </a:cubicBezTo>
                  <a:cubicBezTo>
                    <a:pt x="24574" y="22982"/>
                    <a:pt x="22873" y="21247"/>
                    <a:pt x="21105" y="19646"/>
                  </a:cubicBezTo>
                  <a:cubicBezTo>
                    <a:pt x="19337" y="18045"/>
                    <a:pt x="17669" y="16310"/>
                    <a:pt x="16001" y="14609"/>
                  </a:cubicBezTo>
                  <a:cubicBezTo>
                    <a:pt x="14333" y="12941"/>
                    <a:pt x="12666" y="11273"/>
                    <a:pt x="10931" y="9706"/>
                  </a:cubicBezTo>
                  <a:cubicBezTo>
                    <a:pt x="9330" y="8238"/>
                    <a:pt x="7662" y="6870"/>
                    <a:pt x="6061" y="5436"/>
                  </a:cubicBezTo>
                  <a:cubicBezTo>
                    <a:pt x="4193" y="3801"/>
                    <a:pt x="2358" y="2100"/>
                    <a:pt x="824" y="132"/>
                  </a:cubicBezTo>
                  <a:cubicBezTo>
                    <a:pt x="754" y="39"/>
                    <a:pt x="668" y="0"/>
                    <a:pt x="581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4" name="Google Shape;1784;p7"/>
            <p:cNvSpPr/>
            <p:nvPr/>
          </p:nvSpPr>
          <p:spPr>
            <a:xfrm>
              <a:off x="380880" y="342484"/>
              <a:ext cx="199876" cy="224232"/>
            </a:xfrm>
            <a:custGeom>
              <a:avLst/>
              <a:gdLst/>
              <a:ahLst/>
              <a:cxnLst/>
              <a:rect l="l" t="t" r="r" b="b"/>
              <a:pathLst>
                <a:path w="6672" h="7485" extrusionOk="0">
                  <a:moveTo>
                    <a:pt x="5644" y="1"/>
                  </a:moveTo>
                  <a:cubicBezTo>
                    <a:pt x="3868" y="1"/>
                    <a:pt x="2120" y="503"/>
                    <a:pt x="401" y="780"/>
                  </a:cubicBezTo>
                  <a:cubicBezTo>
                    <a:pt x="200" y="813"/>
                    <a:pt x="100" y="1013"/>
                    <a:pt x="100" y="1180"/>
                  </a:cubicBezTo>
                  <a:cubicBezTo>
                    <a:pt x="0" y="3148"/>
                    <a:pt x="100" y="5116"/>
                    <a:pt x="100" y="7084"/>
                  </a:cubicBezTo>
                  <a:cubicBezTo>
                    <a:pt x="100" y="7351"/>
                    <a:pt x="309" y="7485"/>
                    <a:pt x="517" y="7485"/>
                  </a:cubicBezTo>
                  <a:cubicBezTo>
                    <a:pt x="726" y="7485"/>
                    <a:pt x="934" y="7351"/>
                    <a:pt x="934" y="7084"/>
                  </a:cubicBezTo>
                  <a:cubicBezTo>
                    <a:pt x="903" y="5232"/>
                    <a:pt x="842" y="3379"/>
                    <a:pt x="918" y="1526"/>
                  </a:cubicBezTo>
                  <a:lnTo>
                    <a:pt x="918" y="1526"/>
                  </a:lnTo>
                  <a:cubicBezTo>
                    <a:pt x="2493" y="1248"/>
                    <a:pt x="4069" y="834"/>
                    <a:pt x="5644" y="834"/>
                  </a:cubicBezTo>
                  <a:cubicBezTo>
                    <a:pt x="5797" y="834"/>
                    <a:pt x="5951" y="838"/>
                    <a:pt x="6105" y="846"/>
                  </a:cubicBezTo>
                  <a:cubicBezTo>
                    <a:pt x="6672" y="846"/>
                    <a:pt x="6638" y="13"/>
                    <a:pt x="6105" y="13"/>
                  </a:cubicBezTo>
                  <a:cubicBezTo>
                    <a:pt x="5951" y="5"/>
                    <a:pt x="5798" y="1"/>
                    <a:pt x="5644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5" name="Google Shape;1785;p7"/>
            <p:cNvSpPr/>
            <p:nvPr/>
          </p:nvSpPr>
          <p:spPr>
            <a:xfrm>
              <a:off x="243984" y="203700"/>
              <a:ext cx="219978" cy="244124"/>
            </a:xfrm>
            <a:custGeom>
              <a:avLst/>
              <a:gdLst/>
              <a:ahLst/>
              <a:cxnLst/>
              <a:rect l="l" t="t" r="r" b="b"/>
              <a:pathLst>
                <a:path w="7343" h="8149" extrusionOk="0">
                  <a:moveTo>
                    <a:pt x="6692" y="1"/>
                  </a:moveTo>
                  <a:cubicBezTo>
                    <a:pt x="6664" y="1"/>
                    <a:pt x="6635" y="3"/>
                    <a:pt x="6605" y="9"/>
                  </a:cubicBezTo>
                  <a:cubicBezTo>
                    <a:pt x="4570" y="276"/>
                    <a:pt x="2569" y="576"/>
                    <a:pt x="534" y="676"/>
                  </a:cubicBezTo>
                  <a:cubicBezTo>
                    <a:pt x="301" y="676"/>
                    <a:pt x="100" y="843"/>
                    <a:pt x="100" y="1076"/>
                  </a:cubicBezTo>
                  <a:cubicBezTo>
                    <a:pt x="0" y="3311"/>
                    <a:pt x="100" y="5546"/>
                    <a:pt x="100" y="7748"/>
                  </a:cubicBezTo>
                  <a:cubicBezTo>
                    <a:pt x="100" y="8015"/>
                    <a:pt x="309" y="8148"/>
                    <a:pt x="517" y="8148"/>
                  </a:cubicBezTo>
                  <a:cubicBezTo>
                    <a:pt x="726" y="8148"/>
                    <a:pt x="934" y="8015"/>
                    <a:pt x="934" y="7748"/>
                  </a:cubicBezTo>
                  <a:cubicBezTo>
                    <a:pt x="934" y="5682"/>
                    <a:pt x="846" y="3587"/>
                    <a:pt x="918" y="1490"/>
                  </a:cubicBezTo>
                  <a:lnTo>
                    <a:pt x="918" y="1490"/>
                  </a:lnTo>
                  <a:cubicBezTo>
                    <a:pt x="2892" y="1373"/>
                    <a:pt x="4865" y="1091"/>
                    <a:pt x="6839" y="809"/>
                  </a:cubicBezTo>
                  <a:cubicBezTo>
                    <a:pt x="7342" y="747"/>
                    <a:pt x="7163" y="1"/>
                    <a:pt x="6692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6" name="Google Shape;1786;p7"/>
            <p:cNvSpPr/>
            <p:nvPr/>
          </p:nvSpPr>
          <p:spPr>
            <a:xfrm>
              <a:off x="73119" y="64048"/>
              <a:ext cx="303799" cy="334805"/>
            </a:xfrm>
            <a:custGeom>
              <a:avLst/>
              <a:gdLst/>
              <a:ahLst/>
              <a:cxnLst/>
              <a:rect l="l" t="t" r="r" b="b"/>
              <a:pathLst>
                <a:path w="10141" h="11176" extrusionOk="0">
                  <a:moveTo>
                    <a:pt x="9607" y="1"/>
                  </a:moveTo>
                  <a:cubicBezTo>
                    <a:pt x="6705" y="1"/>
                    <a:pt x="3803" y="101"/>
                    <a:pt x="901" y="301"/>
                  </a:cubicBezTo>
                  <a:cubicBezTo>
                    <a:pt x="667" y="301"/>
                    <a:pt x="501" y="468"/>
                    <a:pt x="501" y="701"/>
                  </a:cubicBezTo>
                  <a:cubicBezTo>
                    <a:pt x="200" y="4070"/>
                    <a:pt x="0" y="7406"/>
                    <a:pt x="0" y="10775"/>
                  </a:cubicBezTo>
                  <a:cubicBezTo>
                    <a:pt x="0" y="11042"/>
                    <a:pt x="209" y="11176"/>
                    <a:pt x="417" y="11176"/>
                  </a:cubicBezTo>
                  <a:cubicBezTo>
                    <a:pt x="626" y="11176"/>
                    <a:pt x="834" y="11042"/>
                    <a:pt x="834" y="10775"/>
                  </a:cubicBezTo>
                  <a:cubicBezTo>
                    <a:pt x="834" y="7542"/>
                    <a:pt x="1019" y="4339"/>
                    <a:pt x="1299" y="1108"/>
                  </a:cubicBezTo>
                  <a:lnTo>
                    <a:pt x="1299" y="1108"/>
                  </a:lnTo>
                  <a:cubicBezTo>
                    <a:pt x="4068" y="926"/>
                    <a:pt x="6838" y="835"/>
                    <a:pt x="9607" y="835"/>
                  </a:cubicBezTo>
                  <a:cubicBezTo>
                    <a:pt x="10141" y="835"/>
                    <a:pt x="10141" y="1"/>
                    <a:pt x="960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7" name="Google Shape;1787;p7"/>
            <p:cNvSpPr/>
            <p:nvPr/>
          </p:nvSpPr>
          <p:spPr>
            <a:xfrm>
              <a:off x="-59793" y="-50082"/>
              <a:ext cx="283847" cy="333038"/>
            </a:xfrm>
            <a:custGeom>
              <a:avLst/>
              <a:gdLst/>
              <a:ahLst/>
              <a:cxnLst/>
              <a:rect l="l" t="t" r="r" b="b"/>
              <a:pathLst>
                <a:path w="9475" h="11117" extrusionOk="0">
                  <a:moveTo>
                    <a:pt x="4345" y="0"/>
                  </a:moveTo>
                  <a:cubicBezTo>
                    <a:pt x="3143" y="0"/>
                    <a:pt x="1946" y="77"/>
                    <a:pt x="768" y="342"/>
                  </a:cubicBezTo>
                  <a:cubicBezTo>
                    <a:pt x="601" y="375"/>
                    <a:pt x="501" y="575"/>
                    <a:pt x="468" y="742"/>
                  </a:cubicBezTo>
                  <a:cubicBezTo>
                    <a:pt x="168" y="4044"/>
                    <a:pt x="1" y="7380"/>
                    <a:pt x="1" y="10716"/>
                  </a:cubicBezTo>
                  <a:cubicBezTo>
                    <a:pt x="1" y="10983"/>
                    <a:pt x="209" y="11116"/>
                    <a:pt x="418" y="11116"/>
                  </a:cubicBezTo>
                  <a:cubicBezTo>
                    <a:pt x="626" y="11116"/>
                    <a:pt x="835" y="10983"/>
                    <a:pt x="835" y="10716"/>
                  </a:cubicBezTo>
                  <a:cubicBezTo>
                    <a:pt x="835" y="7495"/>
                    <a:pt x="990" y="4274"/>
                    <a:pt x="1271" y="1084"/>
                  </a:cubicBezTo>
                  <a:lnTo>
                    <a:pt x="1271" y="1084"/>
                  </a:lnTo>
                  <a:cubicBezTo>
                    <a:pt x="2280" y="878"/>
                    <a:pt x="3303" y="814"/>
                    <a:pt x="4328" y="814"/>
                  </a:cubicBezTo>
                  <a:cubicBezTo>
                    <a:pt x="5862" y="814"/>
                    <a:pt x="7401" y="956"/>
                    <a:pt x="8907" y="976"/>
                  </a:cubicBezTo>
                  <a:cubicBezTo>
                    <a:pt x="9474" y="976"/>
                    <a:pt x="9474" y="142"/>
                    <a:pt x="8907" y="142"/>
                  </a:cubicBezTo>
                  <a:cubicBezTo>
                    <a:pt x="7397" y="123"/>
                    <a:pt x="5867" y="0"/>
                    <a:pt x="434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8" name="Google Shape;1788;p7"/>
            <p:cNvSpPr/>
            <p:nvPr/>
          </p:nvSpPr>
          <p:spPr>
            <a:xfrm>
              <a:off x="459812" y="66055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89" name="Google Shape;1789;p7"/>
            <p:cNvSpPr/>
            <p:nvPr/>
          </p:nvSpPr>
          <p:spPr>
            <a:xfrm>
              <a:off x="471794" y="121023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0" name="Google Shape;1790;p7"/>
            <p:cNvSpPr/>
            <p:nvPr/>
          </p:nvSpPr>
          <p:spPr>
            <a:xfrm>
              <a:off x="512773" y="8004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1" name="Google Shape;1791;p7"/>
            <p:cNvSpPr/>
            <p:nvPr/>
          </p:nvSpPr>
          <p:spPr>
            <a:xfrm>
              <a:off x="89085" y="51170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2" name="Google Shape;1792;p7"/>
            <p:cNvSpPr/>
            <p:nvPr/>
          </p:nvSpPr>
          <p:spPr>
            <a:xfrm>
              <a:off x="115086" y="451761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3" name="Google Shape;1793;p7"/>
            <p:cNvSpPr/>
            <p:nvPr/>
          </p:nvSpPr>
          <p:spPr>
            <a:xfrm>
              <a:off x="147049" y="503734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4" name="Google Shape;1794;p7"/>
            <p:cNvSpPr/>
            <p:nvPr/>
          </p:nvSpPr>
          <p:spPr>
            <a:xfrm>
              <a:off x="7943" y="20495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5" name="Google Shape;1795;p7"/>
            <p:cNvSpPr/>
            <p:nvPr/>
          </p:nvSpPr>
          <p:spPr>
            <a:xfrm>
              <a:off x="13934" y="14699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6" name="Google Shape;1796;p7"/>
            <p:cNvSpPr/>
            <p:nvPr/>
          </p:nvSpPr>
          <p:spPr>
            <a:xfrm>
              <a:off x="430845" y="285898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7" name="Google Shape;1797;p7"/>
            <p:cNvSpPr/>
            <p:nvPr/>
          </p:nvSpPr>
          <p:spPr>
            <a:xfrm>
              <a:off x="462808" y="268913"/>
              <a:ext cx="28010" cy="21989"/>
            </a:xfrm>
            <a:custGeom>
              <a:avLst/>
              <a:gdLst/>
              <a:ahLst/>
              <a:cxnLst/>
              <a:rect l="l" t="t" r="r" b="b"/>
              <a:pathLst>
                <a:path w="935" h="734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8" name="Google Shape;1798;p7"/>
            <p:cNvSpPr/>
            <p:nvPr/>
          </p:nvSpPr>
          <p:spPr>
            <a:xfrm>
              <a:off x="219990" y="5096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35" y="701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9" name="Google Shape;1799;p7"/>
            <p:cNvSpPr/>
            <p:nvPr/>
          </p:nvSpPr>
          <p:spPr>
            <a:xfrm>
              <a:off x="578705" y="46575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0" name="Google Shape;1800;p7"/>
            <p:cNvSpPr/>
            <p:nvPr/>
          </p:nvSpPr>
          <p:spPr>
            <a:xfrm>
              <a:off x="494770" y="52371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01" name="Google Shape;1801;p7"/>
          <p:cNvGrpSpPr/>
          <p:nvPr/>
        </p:nvGrpSpPr>
        <p:grpSpPr>
          <a:xfrm flipH="1">
            <a:off x="2050971" y="-236825"/>
            <a:ext cx="528835" cy="741032"/>
            <a:chOff x="1897495" y="-461400"/>
            <a:chExt cx="815443" cy="1139815"/>
          </a:xfrm>
        </p:grpSpPr>
        <p:sp>
          <p:nvSpPr>
            <p:cNvPr id="1802" name="Google Shape;1802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3" name="Google Shape;1803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4" name="Google Shape;1804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5" name="Google Shape;1805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6" name="Google Shape;1806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7" name="Google Shape;1807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8" name="Google Shape;1808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9" name="Google Shape;1809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0" name="Google Shape;1810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1" name="Google Shape;1811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2" name="Google Shape;1812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3" name="Google Shape;1813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4" name="Google Shape;1814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5" name="Google Shape;1815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6" name="Google Shape;1816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7" name="Google Shape;1817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8" name="Google Shape;1818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9" name="Google Shape;1819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0" name="Google Shape;1820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1" name="Google Shape;1821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2" name="Google Shape;1822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3" name="Google Shape;1823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24" name="Google Shape;1824;p7"/>
          <p:cNvGrpSpPr/>
          <p:nvPr/>
        </p:nvGrpSpPr>
        <p:grpSpPr>
          <a:xfrm flipH="1">
            <a:off x="11446674" y="-90176"/>
            <a:ext cx="690545" cy="1084192"/>
            <a:chOff x="1897495" y="-461400"/>
            <a:chExt cx="815443" cy="1139815"/>
          </a:xfrm>
        </p:grpSpPr>
        <p:sp>
          <p:nvSpPr>
            <p:cNvPr id="1825" name="Google Shape;1825;p7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6" name="Google Shape;1826;p7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7" name="Google Shape;1827;p7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8" name="Google Shape;1828;p7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9" name="Google Shape;1829;p7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0" name="Google Shape;1830;p7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1" name="Google Shape;1831;p7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2" name="Google Shape;1832;p7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3" name="Google Shape;1833;p7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4" name="Google Shape;1834;p7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5" name="Google Shape;1835;p7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6" name="Google Shape;1836;p7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7" name="Google Shape;1837;p7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8" name="Google Shape;1838;p7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9" name="Google Shape;1839;p7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0" name="Google Shape;1840;p7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1" name="Google Shape;1841;p7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2" name="Google Shape;1842;p7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3" name="Google Shape;1843;p7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4" name="Google Shape;1844;p7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7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7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47" name="Google Shape;1847;p7"/>
          <p:cNvGrpSpPr/>
          <p:nvPr/>
        </p:nvGrpSpPr>
        <p:grpSpPr>
          <a:xfrm flipH="1">
            <a:off x="11105069" y="1178146"/>
            <a:ext cx="1171068" cy="889837"/>
            <a:chOff x="-320607" y="2105391"/>
            <a:chExt cx="1152762" cy="873760"/>
          </a:xfrm>
        </p:grpSpPr>
        <p:sp>
          <p:nvSpPr>
            <p:cNvPr id="1848" name="Google Shape;1848;p7"/>
            <p:cNvSpPr/>
            <p:nvPr/>
          </p:nvSpPr>
          <p:spPr>
            <a:xfrm>
              <a:off x="545521" y="2184503"/>
              <a:ext cx="286633" cy="151345"/>
            </a:xfrm>
            <a:custGeom>
              <a:avLst/>
              <a:gdLst/>
              <a:ahLst/>
              <a:cxnLst/>
              <a:rect l="l" t="t" r="r" b="b"/>
              <a:pathLst>
                <a:path w="9568" h="5052" extrusionOk="0">
                  <a:moveTo>
                    <a:pt x="6776" y="1"/>
                  </a:moveTo>
                  <a:cubicBezTo>
                    <a:pt x="4318" y="1"/>
                    <a:pt x="683" y="3064"/>
                    <a:pt x="1" y="4735"/>
                  </a:cubicBezTo>
                  <a:cubicBezTo>
                    <a:pt x="55" y="4732"/>
                    <a:pt x="114" y="4731"/>
                    <a:pt x="177" y="4731"/>
                  </a:cubicBezTo>
                  <a:cubicBezTo>
                    <a:pt x="1185" y="4731"/>
                    <a:pt x="3165" y="5051"/>
                    <a:pt x="4998" y="5051"/>
                  </a:cubicBezTo>
                  <a:cubicBezTo>
                    <a:pt x="7409" y="5051"/>
                    <a:pt x="9568" y="4497"/>
                    <a:pt x="8941" y="1933"/>
                  </a:cubicBezTo>
                  <a:cubicBezTo>
                    <a:pt x="8626" y="536"/>
                    <a:pt x="7804" y="1"/>
                    <a:pt x="67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7"/>
            <p:cNvSpPr/>
            <p:nvPr/>
          </p:nvSpPr>
          <p:spPr>
            <a:xfrm>
              <a:off x="400687" y="2105391"/>
              <a:ext cx="173873" cy="225969"/>
            </a:xfrm>
            <a:custGeom>
              <a:avLst/>
              <a:gdLst/>
              <a:ahLst/>
              <a:cxnLst/>
              <a:rect l="l" t="t" r="r" b="b"/>
              <a:pathLst>
                <a:path w="5804" h="7543" extrusionOk="0">
                  <a:moveTo>
                    <a:pt x="3381" y="0"/>
                  </a:moveTo>
                  <a:cubicBezTo>
                    <a:pt x="1" y="0"/>
                    <a:pt x="1181" y="5468"/>
                    <a:pt x="2134" y="7276"/>
                  </a:cubicBezTo>
                  <a:lnTo>
                    <a:pt x="2234" y="7542"/>
                  </a:lnTo>
                  <a:cubicBezTo>
                    <a:pt x="3201" y="6308"/>
                    <a:pt x="4335" y="5541"/>
                    <a:pt x="4836" y="4040"/>
                  </a:cubicBezTo>
                  <a:cubicBezTo>
                    <a:pt x="5470" y="2539"/>
                    <a:pt x="5803" y="104"/>
                    <a:pt x="3535" y="4"/>
                  </a:cubicBezTo>
                  <a:cubicBezTo>
                    <a:pt x="3483" y="1"/>
                    <a:pt x="3431" y="0"/>
                    <a:pt x="3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7"/>
            <p:cNvSpPr/>
            <p:nvPr/>
          </p:nvSpPr>
          <p:spPr>
            <a:xfrm>
              <a:off x="409644" y="2504068"/>
              <a:ext cx="345769" cy="163238"/>
            </a:xfrm>
            <a:custGeom>
              <a:avLst/>
              <a:gdLst/>
              <a:ahLst/>
              <a:cxnLst/>
              <a:rect l="l" t="t" r="r" b="b"/>
              <a:pathLst>
                <a:path w="11542" h="5449" extrusionOk="0">
                  <a:moveTo>
                    <a:pt x="9124" y="0"/>
                  </a:moveTo>
                  <a:cubicBezTo>
                    <a:pt x="7189" y="0"/>
                    <a:pt x="5562" y="1863"/>
                    <a:pt x="3936" y="2806"/>
                  </a:cubicBezTo>
                  <a:cubicBezTo>
                    <a:pt x="2635" y="3573"/>
                    <a:pt x="1401" y="3774"/>
                    <a:pt x="0" y="4207"/>
                  </a:cubicBezTo>
                  <a:lnTo>
                    <a:pt x="100" y="4374"/>
                  </a:lnTo>
                  <a:cubicBezTo>
                    <a:pt x="718" y="5248"/>
                    <a:pt x="2663" y="5449"/>
                    <a:pt x="4134" y="5449"/>
                  </a:cubicBezTo>
                  <a:cubicBezTo>
                    <a:pt x="4570" y="5449"/>
                    <a:pt x="4965" y="5431"/>
                    <a:pt x="5271" y="5408"/>
                  </a:cubicBezTo>
                  <a:cubicBezTo>
                    <a:pt x="7105" y="5341"/>
                    <a:pt x="8840" y="5241"/>
                    <a:pt x="10241" y="3840"/>
                  </a:cubicBezTo>
                  <a:cubicBezTo>
                    <a:pt x="11542" y="2539"/>
                    <a:pt x="11475" y="71"/>
                    <a:pt x="9274" y="4"/>
                  </a:cubicBezTo>
                  <a:cubicBezTo>
                    <a:pt x="9223" y="2"/>
                    <a:pt x="9173" y="0"/>
                    <a:pt x="91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7"/>
            <p:cNvSpPr/>
            <p:nvPr/>
          </p:nvSpPr>
          <p:spPr>
            <a:xfrm>
              <a:off x="43560" y="2378345"/>
              <a:ext cx="154281" cy="295740"/>
            </a:xfrm>
            <a:custGeom>
              <a:avLst/>
              <a:gdLst/>
              <a:ahLst/>
              <a:cxnLst/>
              <a:rect l="l" t="t" r="r" b="b"/>
              <a:pathLst>
                <a:path w="5150" h="9872" extrusionOk="0">
                  <a:moveTo>
                    <a:pt x="3240" y="1"/>
                  </a:moveTo>
                  <a:cubicBezTo>
                    <a:pt x="2587" y="1"/>
                    <a:pt x="1888" y="407"/>
                    <a:pt x="1380" y="1299"/>
                  </a:cubicBezTo>
                  <a:cubicBezTo>
                    <a:pt x="0" y="3731"/>
                    <a:pt x="497" y="8072"/>
                    <a:pt x="2840" y="9732"/>
                  </a:cubicBezTo>
                  <a:lnTo>
                    <a:pt x="2840" y="9732"/>
                  </a:lnTo>
                  <a:cubicBezTo>
                    <a:pt x="2961" y="9390"/>
                    <a:pt x="3159" y="8597"/>
                    <a:pt x="3215" y="8204"/>
                  </a:cubicBezTo>
                  <a:cubicBezTo>
                    <a:pt x="3915" y="6203"/>
                    <a:pt x="5150" y="4468"/>
                    <a:pt x="5049" y="2266"/>
                  </a:cubicBezTo>
                  <a:cubicBezTo>
                    <a:pt x="5010" y="833"/>
                    <a:pt x="4173" y="1"/>
                    <a:pt x="3240" y="1"/>
                  </a:cubicBezTo>
                  <a:close/>
                  <a:moveTo>
                    <a:pt x="2840" y="9732"/>
                  </a:moveTo>
                  <a:cubicBezTo>
                    <a:pt x="2817" y="9797"/>
                    <a:pt x="2797" y="9845"/>
                    <a:pt x="2781" y="9872"/>
                  </a:cubicBezTo>
                  <a:lnTo>
                    <a:pt x="2948" y="9805"/>
                  </a:lnTo>
                  <a:cubicBezTo>
                    <a:pt x="2912" y="9781"/>
                    <a:pt x="2876" y="9757"/>
                    <a:pt x="2840" y="973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7"/>
            <p:cNvSpPr/>
            <p:nvPr/>
          </p:nvSpPr>
          <p:spPr>
            <a:xfrm>
              <a:off x="-320607" y="2252322"/>
              <a:ext cx="1065079" cy="726829"/>
            </a:xfrm>
            <a:custGeom>
              <a:avLst/>
              <a:gdLst/>
              <a:ahLst/>
              <a:cxnLst/>
              <a:rect l="l" t="t" r="r" b="b"/>
              <a:pathLst>
                <a:path w="35553" h="24262" extrusionOk="0">
                  <a:moveTo>
                    <a:pt x="35184" y="1"/>
                  </a:moveTo>
                  <a:cubicBezTo>
                    <a:pt x="35174" y="1"/>
                    <a:pt x="35163" y="1"/>
                    <a:pt x="35153" y="2"/>
                  </a:cubicBezTo>
                  <a:cubicBezTo>
                    <a:pt x="32217" y="202"/>
                    <a:pt x="29549" y="1370"/>
                    <a:pt x="27247" y="3204"/>
                  </a:cubicBezTo>
                  <a:cubicBezTo>
                    <a:pt x="24945" y="5072"/>
                    <a:pt x="23111" y="7441"/>
                    <a:pt x="21376" y="9843"/>
                  </a:cubicBezTo>
                  <a:cubicBezTo>
                    <a:pt x="19642" y="12311"/>
                    <a:pt x="18007" y="14880"/>
                    <a:pt x="16139" y="17248"/>
                  </a:cubicBezTo>
                  <a:cubicBezTo>
                    <a:pt x="14471" y="19383"/>
                    <a:pt x="12570" y="21418"/>
                    <a:pt x="10135" y="22618"/>
                  </a:cubicBezTo>
                  <a:cubicBezTo>
                    <a:pt x="8695" y="23323"/>
                    <a:pt x="7175" y="23623"/>
                    <a:pt x="5642" y="23623"/>
                  </a:cubicBezTo>
                  <a:cubicBezTo>
                    <a:pt x="3908" y="23623"/>
                    <a:pt x="2159" y="23238"/>
                    <a:pt x="495" y="22618"/>
                  </a:cubicBezTo>
                  <a:cubicBezTo>
                    <a:pt x="458" y="22605"/>
                    <a:pt x="424" y="22599"/>
                    <a:pt x="392" y="22599"/>
                  </a:cubicBezTo>
                  <a:cubicBezTo>
                    <a:pt x="100" y="22599"/>
                    <a:pt x="0" y="23099"/>
                    <a:pt x="361" y="23219"/>
                  </a:cubicBezTo>
                  <a:cubicBezTo>
                    <a:pt x="2066" y="23861"/>
                    <a:pt x="3867" y="24261"/>
                    <a:pt x="5663" y="24261"/>
                  </a:cubicBezTo>
                  <a:cubicBezTo>
                    <a:pt x="6854" y="24261"/>
                    <a:pt x="8043" y="24085"/>
                    <a:pt x="9201" y="23686"/>
                  </a:cubicBezTo>
                  <a:cubicBezTo>
                    <a:pt x="11736" y="22785"/>
                    <a:pt x="13804" y="20984"/>
                    <a:pt x="15539" y="18982"/>
                  </a:cubicBezTo>
                  <a:cubicBezTo>
                    <a:pt x="19475" y="14446"/>
                    <a:pt x="22077" y="8875"/>
                    <a:pt x="26446" y="4739"/>
                  </a:cubicBezTo>
                  <a:cubicBezTo>
                    <a:pt x="28881" y="2471"/>
                    <a:pt x="31817" y="869"/>
                    <a:pt x="35153" y="603"/>
                  </a:cubicBezTo>
                  <a:cubicBezTo>
                    <a:pt x="35542" y="570"/>
                    <a:pt x="35553" y="1"/>
                    <a:pt x="3518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7"/>
            <p:cNvSpPr/>
            <p:nvPr/>
          </p:nvSpPr>
          <p:spPr>
            <a:xfrm>
              <a:off x="104879" y="2424356"/>
              <a:ext cx="79058" cy="353708"/>
            </a:xfrm>
            <a:custGeom>
              <a:avLst/>
              <a:gdLst/>
              <a:ahLst/>
              <a:cxnLst/>
              <a:rect l="l" t="t" r="r" b="b"/>
              <a:pathLst>
                <a:path w="2639" h="11807" extrusionOk="0">
                  <a:moveTo>
                    <a:pt x="1108" y="1"/>
                  </a:moveTo>
                  <a:cubicBezTo>
                    <a:pt x="982" y="1"/>
                    <a:pt x="854" y="70"/>
                    <a:pt x="801" y="230"/>
                  </a:cubicBezTo>
                  <a:cubicBezTo>
                    <a:pt x="134" y="2098"/>
                    <a:pt x="0" y="4233"/>
                    <a:pt x="167" y="6201"/>
                  </a:cubicBezTo>
                  <a:cubicBezTo>
                    <a:pt x="334" y="8102"/>
                    <a:pt x="734" y="10204"/>
                    <a:pt x="2002" y="11705"/>
                  </a:cubicBezTo>
                  <a:cubicBezTo>
                    <a:pt x="2065" y="11776"/>
                    <a:pt x="2138" y="11806"/>
                    <a:pt x="2209" y="11806"/>
                  </a:cubicBezTo>
                  <a:cubicBezTo>
                    <a:pt x="2435" y="11806"/>
                    <a:pt x="2639" y="11500"/>
                    <a:pt x="2435" y="11271"/>
                  </a:cubicBezTo>
                  <a:cubicBezTo>
                    <a:pt x="1235" y="9837"/>
                    <a:pt x="901" y="7736"/>
                    <a:pt x="768" y="5901"/>
                  </a:cubicBezTo>
                  <a:cubicBezTo>
                    <a:pt x="667" y="4066"/>
                    <a:pt x="768" y="2132"/>
                    <a:pt x="1401" y="397"/>
                  </a:cubicBezTo>
                  <a:cubicBezTo>
                    <a:pt x="1481" y="157"/>
                    <a:pt x="1297" y="1"/>
                    <a:pt x="110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7"/>
            <p:cNvSpPr/>
            <p:nvPr/>
          </p:nvSpPr>
          <p:spPr>
            <a:xfrm>
              <a:off x="277062" y="2568202"/>
              <a:ext cx="405355" cy="74504"/>
            </a:xfrm>
            <a:custGeom>
              <a:avLst/>
              <a:gdLst/>
              <a:ahLst/>
              <a:cxnLst/>
              <a:rect l="l" t="t" r="r" b="b"/>
              <a:pathLst>
                <a:path w="13531" h="2487" extrusionOk="0">
                  <a:moveTo>
                    <a:pt x="13082" y="1"/>
                  </a:moveTo>
                  <a:cubicBezTo>
                    <a:pt x="13010" y="1"/>
                    <a:pt x="12934" y="30"/>
                    <a:pt x="12866" y="98"/>
                  </a:cubicBezTo>
                  <a:cubicBezTo>
                    <a:pt x="11298" y="1499"/>
                    <a:pt x="8763" y="1733"/>
                    <a:pt x="6761" y="1833"/>
                  </a:cubicBezTo>
                  <a:cubicBezTo>
                    <a:pt x="6316" y="1855"/>
                    <a:pt x="5858" y="1869"/>
                    <a:pt x="5395" y="1869"/>
                  </a:cubicBezTo>
                  <a:cubicBezTo>
                    <a:pt x="3737" y="1869"/>
                    <a:pt x="2002" y="1691"/>
                    <a:pt x="490" y="1066"/>
                  </a:cubicBezTo>
                  <a:cubicBezTo>
                    <a:pt x="446" y="1046"/>
                    <a:pt x="405" y="1037"/>
                    <a:pt x="367" y="1037"/>
                  </a:cubicBezTo>
                  <a:cubicBezTo>
                    <a:pt x="91" y="1037"/>
                    <a:pt x="0" y="1519"/>
                    <a:pt x="323" y="1666"/>
                  </a:cubicBezTo>
                  <a:cubicBezTo>
                    <a:pt x="1881" y="2294"/>
                    <a:pt x="3665" y="2487"/>
                    <a:pt x="5392" y="2487"/>
                  </a:cubicBezTo>
                  <a:cubicBezTo>
                    <a:pt x="5958" y="2487"/>
                    <a:pt x="6518" y="2466"/>
                    <a:pt x="7061" y="2433"/>
                  </a:cubicBezTo>
                  <a:cubicBezTo>
                    <a:pt x="9163" y="2333"/>
                    <a:pt x="11665" y="2000"/>
                    <a:pt x="13299" y="532"/>
                  </a:cubicBezTo>
                  <a:cubicBezTo>
                    <a:pt x="13531" y="326"/>
                    <a:pt x="13326" y="1"/>
                    <a:pt x="130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7"/>
            <p:cNvSpPr/>
            <p:nvPr/>
          </p:nvSpPr>
          <p:spPr>
            <a:xfrm>
              <a:off x="455596" y="2167309"/>
              <a:ext cx="63929" cy="225011"/>
            </a:xfrm>
            <a:custGeom>
              <a:avLst/>
              <a:gdLst/>
              <a:ahLst/>
              <a:cxnLst/>
              <a:rect l="l" t="t" r="r" b="b"/>
              <a:pathLst>
                <a:path w="2134" h="7511" extrusionOk="0">
                  <a:moveTo>
                    <a:pt x="1691" y="0"/>
                  </a:moveTo>
                  <a:cubicBezTo>
                    <a:pt x="1598" y="0"/>
                    <a:pt x="1503" y="41"/>
                    <a:pt x="1435" y="138"/>
                  </a:cubicBezTo>
                  <a:cubicBezTo>
                    <a:pt x="101" y="2206"/>
                    <a:pt x="1" y="4842"/>
                    <a:pt x="1" y="7210"/>
                  </a:cubicBezTo>
                  <a:cubicBezTo>
                    <a:pt x="1" y="7410"/>
                    <a:pt x="159" y="7510"/>
                    <a:pt x="318" y="7510"/>
                  </a:cubicBezTo>
                  <a:cubicBezTo>
                    <a:pt x="476" y="7510"/>
                    <a:pt x="634" y="7410"/>
                    <a:pt x="634" y="7210"/>
                  </a:cubicBezTo>
                  <a:cubicBezTo>
                    <a:pt x="634" y="4942"/>
                    <a:pt x="701" y="2440"/>
                    <a:pt x="1969" y="472"/>
                  </a:cubicBezTo>
                  <a:cubicBezTo>
                    <a:pt x="2134" y="236"/>
                    <a:pt x="1915" y="0"/>
                    <a:pt x="16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7"/>
            <p:cNvSpPr/>
            <p:nvPr/>
          </p:nvSpPr>
          <p:spPr>
            <a:xfrm>
              <a:off x="729387" y="220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7"/>
            <p:cNvSpPr/>
            <p:nvPr/>
          </p:nvSpPr>
          <p:spPr>
            <a:xfrm>
              <a:off x="752363" y="225037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7"/>
            <p:cNvSpPr/>
            <p:nvPr/>
          </p:nvSpPr>
          <p:spPr>
            <a:xfrm>
              <a:off x="770366" y="2210415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7"/>
            <p:cNvSpPr/>
            <p:nvPr/>
          </p:nvSpPr>
          <p:spPr>
            <a:xfrm>
              <a:off x="611483" y="254615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7"/>
            <p:cNvSpPr/>
            <p:nvPr/>
          </p:nvSpPr>
          <p:spPr>
            <a:xfrm>
              <a:off x="647459" y="2525156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7"/>
            <p:cNvSpPr/>
            <p:nvPr/>
          </p:nvSpPr>
          <p:spPr>
            <a:xfrm>
              <a:off x="687420" y="259312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7"/>
            <p:cNvSpPr/>
            <p:nvPr/>
          </p:nvSpPr>
          <p:spPr>
            <a:xfrm>
              <a:off x="448616" y="215844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7"/>
            <p:cNvSpPr/>
            <p:nvPr/>
          </p:nvSpPr>
          <p:spPr>
            <a:xfrm>
              <a:off x="506550" y="22054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7"/>
            <p:cNvSpPr/>
            <p:nvPr/>
          </p:nvSpPr>
          <p:spPr>
            <a:xfrm>
              <a:off x="149842" y="2499185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7"/>
            <p:cNvSpPr/>
            <p:nvPr/>
          </p:nvSpPr>
          <p:spPr>
            <a:xfrm>
              <a:off x="149842" y="245922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7"/>
            <p:cNvSpPr/>
            <p:nvPr/>
          </p:nvSpPr>
          <p:spPr>
            <a:xfrm>
              <a:off x="68902" y="247818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7" name="Google Shape;1867;p7"/>
          <p:cNvGrpSpPr/>
          <p:nvPr/>
        </p:nvGrpSpPr>
        <p:grpSpPr>
          <a:xfrm rot="5400000" flipH="1">
            <a:off x="11713662" y="1129582"/>
            <a:ext cx="156581" cy="140762"/>
            <a:chOff x="7737341" y="1046941"/>
            <a:chExt cx="161913" cy="145916"/>
          </a:xfrm>
        </p:grpSpPr>
        <p:sp>
          <p:nvSpPr>
            <p:cNvPr id="1868" name="Google Shape;1868;p7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9" name="Google Shape;1869;p7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7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8"/>
          <p:cNvSpPr/>
          <p:nvPr/>
        </p:nvSpPr>
        <p:spPr>
          <a:xfrm rot="10800000">
            <a:off x="-481108" y="6006684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73" name="Google Shape;1873;p8"/>
          <p:cNvSpPr txBox="1">
            <a:spLocks noGrp="1"/>
          </p:cNvSpPr>
          <p:nvPr>
            <p:ph type="title"/>
          </p:nvPr>
        </p:nvSpPr>
        <p:spPr>
          <a:xfrm>
            <a:off x="1247307" y="2038400"/>
            <a:ext cx="9667225" cy="27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10773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9576"/>
            </a:lvl9pPr>
          </a:lstStyle>
          <a:p>
            <a:endParaRPr/>
          </a:p>
        </p:txBody>
      </p:sp>
      <p:grpSp>
        <p:nvGrpSpPr>
          <p:cNvPr id="1874" name="Google Shape;1874;p8"/>
          <p:cNvGrpSpPr/>
          <p:nvPr/>
        </p:nvGrpSpPr>
        <p:grpSpPr>
          <a:xfrm rot="-5400000" flipH="1">
            <a:off x="892890" y="-104231"/>
            <a:ext cx="340579" cy="880749"/>
            <a:chOff x="1823086" y="-208516"/>
            <a:chExt cx="433159" cy="1122944"/>
          </a:xfrm>
        </p:grpSpPr>
        <p:sp>
          <p:nvSpPr>
            <p:cNvPr id="1875" name="Google Shape;1875;p8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6" name="Google Shape;1876;p8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7" name="Google Shape;1877;p8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8" name="Google Shape;1878;p8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9" name="Google Shape;1879;p8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0" name="Google Shape;1880;p8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1" name="Google Shape;1881;p8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2" name="Google Shape;1882;p8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83" name="Google Shape;1883;p8"/>
          <p:cNvGrpSpPr/>
          <p:nvPr/>
        </p:nvGrpSpPr>
        <p:grpSpPr>
          <a:xfrm>
            <a:off x="268678" y="-234667"/>
            <a:ext cx="627747" cy="879633"/>
            <a:chOff x="1897495" y="-461400"/>
            <a:chExt cx="815443" cy="1139815"/>
          </a:xfrm>
        </p:grpSpPr>
        <p:sp>
          <p:nvSpPr>
            <p:cNvPr id="1884" name="Google Shape;1884;p8"/>
            <p:cNvSpPr/>
            <p:nvPr/>
          </p:nvSpPr>
          <p:spPr>
            <a:xfrm>
              <a:off x="1897495" y="-345293"/>
              <a:ext cx="815443" cy="1023708"/>
            </a:xfrm>
            <a:custGeom>
              <a:avLst/>
              <a:gdLst/>
              <a:ahLst/>
              <a:cxnLst/>
              <a:rect l="l" t="t" r="r" b="b"/>
              <a:pathLst>
                <a:path w="27220" h="34172" extrusionOk="0">
                  <a:moveTo>
                    <a:pt x="7239" y="1"/>
                  </a:moveTo>
                  <a:cubicBezTo>
                    <a:pt x="7053" y="1"/>
                    <a:pt x="6874" y="8"/>
                    <a:pt x="6705" y="23"/>
                  </a:cubicBezTo>
                  <a:cubicBezTo>
                    <a:pt x="4470" y="3992"/>
                    <a:pt x="3536" y="8496"/>
                    <a:pt x="2035" y="12665"/>
                  </a:cubicBezTo>
                  <a:cubicBezTo>
                    <a:pt x="1607" y="13858"/>
                    <a:pt x="1" y="17770"/>
                    <a:pt x="1459" y="17770"/>
                  </a:cubicBezTo>
                  <a:cubicBezTo>
                    <a:pt x="1591" y="17770"/>
                    <a:pt x="1749" y="17738"/>
                    <a:pt x="1935" y="17669"/>
                  </a:cubicBezTo>
                  <a:cubicBezTo>
                    <a:pt x="3669" y="16968"/>
                    <a:pt x="4236" y="14433"/>
                    <a:pt x="6338" y="13833"/>
                  </a:cubicBezTo>
                  <a:lnTo>
                    <a:pt x="6338" y="13833"/>
                  </a:lnTo>
                  <a:cubicBezTo>
                    <a:pt x="7405" y="16401"/>
                    <a:pt x="2969" y="18503"/>
                    <a:pt x="3436" y="21071"/>
                  </a:cubicBezTo>
                  <a:cubicBezTo>
                    <a:pt x="3669" y="22806"/>
                    <a:pt x="7405" y="28276"/>
                    <a:pt x="9273" y="28510"/>
                  </a:cubicBezTo>
                  <a:cubicBezTo>
                    <a:pt x="9290" y="28511"/>
                    <a:pt x="9307" y="28512"/>
                    <a:pt x="9324" y="28512"/>
                  </a:cubicBezTo>
                  <a:cubicBezTo>
                    <a:pt x="10766" y="28512"/>
                    <a:pt x="12521" y="23463"/>
                    <a:pt x="13943" y="23463"/>
                  </a:cubicBezTo>
                  <a:cubicBezTo>
                    <a:pt x="14092" y="23463"/>
                    <a:pt x="14236" y="23518"/>
                    <a:pt x="14377" y="23640"/>
                  </a:cubicBezTo>
                  <a:cubicBezTo>
                    <a:pt x="16011" y="24907"/>
                    <a:pt x="12542" y="29110"/>
                    <a:pt x="13109" y="30611"/>
                  </a:cubicBezTo>
                  <a:cubicBezTo>
                    <a:pt x="13910" y="32846"/>
                    <a:pt x="20782" y="33780"/>
                    <a:pt x="22883" y="34114"/>
                  </a:cubicBezTo>
                  <a:cubicBezTo>
                    <a:pt x="23175" y="34153"/>
                    <a:pt x="23443" y="34172"/>
                    <a:pt x="23691" y="34172"/>
                  </a:cubicBezTo>
                  <a:cubicBezTo>
                    <a:pt x="26409" y="34172"/>
                    <a:pt x="26547" y="31901"/>
                    <a:pt x="26853" y="29210"/>
                  </a:cubicBezTo>
                  <a:cubicBezTo>
                    <a:pt x="27086" y="27009"/>
                    <a:pt x="27219" y="24674"/>
                    <a:pt x="27086" y="22339"/>
                  </a:cubicBezTo>
                  <a:cubicBezTo>
                    <a:pt x="26986" y="19070"/>
                    <a:pt x="24651" y="20004"/>
                    <a:pt x="22082" y="19303"/>
                  </a:cubicBezTo>
                  <a:cubicBezTo>
                    <a:pt x="17546" y="18036"/>
                    <a:pt x="23584" y="17802"/>
                    <a:pt x="25218" y="17569"/>
                  </a:cubicBezTo>
                  <a:cubicBezTo>
                    <a:pt x="27086" y="17335"/>
                    <a:pt x="26986" y="17102"/>
                    <a:pt x="26853" y="15234"/>
                  </a:cubicBezTo>
                  <a:cubicBezTo>
                    <a:pt x="26752" y="13733"/>
                    <a:pt x="26752" y="12432"/>
                    <a:pt x="26386" y="11031"/>
                  </a:cubicBezTo>
                  <a:cubicBezTo>
                    <a:pt x="25918" y="8781"/>
                    <a:pt x="24929" y="8033"/>
                    <a:pt x="23430" y="8033"/>
                  </a:cubicBezTo>
                  <a:cubicBezTo>
                    <a:pt x="22685" y="8033"/>
                    <a:pt x="21812" y="8218"/>
                    <a:pt x="20815" y="8496"/>
                  </a:cubicBezTo>
                  <a:cubicBezTo>
                    <a:pt x="20323" y="8660"/>
                    <a:pt x="19140" y="9169"/>
                    <a:pt x="18237" y="9169"/>
                  </a:cubicBezTo>
                  <a:cubicBezTo>
                    <a:pt x="17854" y="9169"/>
                    <a:pt x="17521" y="9077"/>
                    <a:pt x="17312" y="8829"/>
                  </a:cubicBezTo>
                  <a:cubicBezTo>
                    <a:pt x="15911" y="7428"/>
                    <a:pt x="19047" y="6728"/>
                    <a:pt x="19881" y="6394"/>
                  </a:cubicBezTo>
                  <a:cubicBezTo>
                    <a:pt x="21482" y="5794"/>
                    <a:pt x="23950" y="5227"/>
                    <a:pt x="21716" y="3459"/>
                  </a:cubicBezTo>
                  <a:cubicBezTo>
                    <a:pt x="20448" y="2658"/>
                    <a:pt x="18447" y="2525"/>
                    <a:pt x="17079" y="2191"/>
                  </a:cubicBezTo>
                  <a:cubicBezTo>
                    <a:pt x="14548" y="1535"/>
                    <a:pt x="9999" y="1"/>
                    <a:pt x="7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5" name="Google Shape;1885;p8"/>
            <p:cNvSpPr/>
            <p:nvPr/>
          </p:nvSpPr>
          <p:spPr>
            <a:xfrm>
              <a:off x="2063148" y="-461400"/>
              <a:ext cx="574974" cy="1048962"/>
            </a:xfrm>
            <a:custGeom>
              <a:avLst/>
              <a:gdLst/>
              <a:ahLst/>
              <a:cxnLst/>
              <a:rect l="l" t="t" r="r" b="b"/>
              <a:pathLst>
                <a:path w="19193" h="35015" extrusionOk="0">
                  <a:moveTo>
                    <a:pt x="382" y="0"/>
                  </a:moveTo>
                  <a:cubicBezTo>
                    <a:pt x="201" y="0"/>
                    <a:pt x="1" y="156"/>
                    <a:pt x="41" y="396"/>
                  </a:cubicBezTo>
                  <a:cubicBezTo>
                    <a:pt x="574" y="2731"/>
                    <a:pt x="1742" y="4966"/>
                    <a:pt x="2876" y="7034"/>
                  </a:cubicBezTo>
                  <a:cubicBezTo>
                    <a:pt x="4110" y="9303"/>
                    <a:pt x="5344" y="11538"/>
                    <a:pt x="6579" y="13806"/>
                  </a:cubicBezTo>
                  <a:cubicBezTo>
                    <a:pt x="9014" y="18342"/>
                    <a:pt x="11516" y="22879"/>
                    <a:pt x="14051" y="27349"/>
                  </a:cubicBezTo>
                  <a:cubicBezTo>
                    <a:pt x="15518" y="29884"/>
                    <a:pt x="16986" y="32386"/>
                    <a:pt x="18521" y="34854"/>
                  </a:cubicBezTo>
                  <a:cubicBezTo>
                    <a:pt x="18583" y="34968"/>
                    <a:pt x="18677" y="35014"/>
                    <a:pt x="18771" y="35014"/>
                  </a:cubicBezTo>
                  <a:cubicBezTo>
                    <a:pt x="18981" y="35014"/>
                    <a:pt x="19192" y="34784"/>
                    <a:pt x="19054" y="34554"/>
                  </a:cubicBezTo>
                  <a:cubicBezTo>
                    <a:pt x="13717" y="25848"/>
                    <a:pt x="8947" y="16841"/>
                    <a:pt x="4044" y="7902"/>
                  </a:cubicBezTo>
                  <a:cubicBezTo>
                    <a:pt x="2709" y="5467"/>
                    <a:pt x="1275" y="2965"/>
                    <a:pt x="641" y="230"/>
                  </a:cubicBezTo>
                  <a:cubicBezTo>
                    <a:pt x="614" y="69"/>
                    <a:pt x="502" y="0"/>
                    <a:pt x="382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6" name="Google Shape;1886;p8"/>
            <p:cNvSpPr/>
            <p:nvPr/>
          </p:nvSpPr>
          <p:spPr>
            <a:xfrm>
              <a:off x="2112814" y="-304284"/>
              <a:ext cx="166684" cy="157666"/>
            </a:xfrm>
            <a:custGeom>
              <a:avLst/>
              <a:gdLst/>
              <a:ahLst/>
              <a:cxnLst/>
              <a:rect l="l" t="t" r="r" b="b"/>
              <a:pathLst>
                <a:path w="5564" h="5263" extrusionOk="0">
                  <a:moveTo>
                    <a:pt x="1439" y="0"/>
                  </a:moveTo>
                  <a:cubicBezTo>
                    <a:pt x="1101" y="0"/>
                    <a:pt x="860" y="241"/>
                    <a:pt x="718" y="555"/>
                  </a:cubicBezTo>
                  <a:cubicBezTo>
                    <a:pt x="384" y="1156"/>
                    <a:pt x="217" y="1789"/>
                    <a:pt x="151" y="2457"/>
                  </a:cubicBezTo>
                  <a:cubicBezTo>
                    <a:pt x="84" y="3290"/>
                    <a:pt x="117" y="4124"/>
                    <a:pt x="17" y="4958"/>
                  </a:cubicBezTo>
                  <a:cubicBezTo>
                    <a:pt x="0" y="5163"/>
                    <a:pt x="149" y="5263"/>
                    <a:pt x="307" y="5263"/>
                  </a:cubicBezTo>
                  <a:cubicBezTo>
                    <a:pt x="458" y="5263"/>
                    <a:pt x="618" y="5171"/>
                    <a:pt x="651" y="4992"/>
                  </a:cubicBezTo>
                  <a:cubicBezTo>
                    <a:pt x="784" y="3691"/>
                    <a:pt x="584" y="2356"/>
                    <a:pt x="1085" y="1156"/>
                  </a:cubicBezTo>
                  <a:cubicBezTo>
                    <a:pt x="1151" y="989"/>
                    <a:pt x="1251" y="789"/>
                    <a:pt x="1351" y="689"/>
                  </a:cubicBezTo>
                  <a:cubicBezTo>
                    <a:pt x="1371" y="650"/>
                    <a:pt x="1379" y="633"/>
                    <a:pt x="1382" y="633"/>
                  </a:cubicBezTo>
                  <a:cubicBezTo>
                    <a:pt x="1385" y="633"/>
                    <a:pt x="1385" y="641"/>
                    <a:pt x="1385" y="655"/>
                  </a:cubicBezTo>
                  <a:cubicBezTo>
                    <a:pt x="1452" y="622"/>
                    <a:pt x="1385" y="622"/>
                    <a:pt x="1418" y="622"/>
                  </a:cubicBezTo>
                  <a:lnTo>
                    <a:pt x="1485" y="622"/>
                  </a:lnTo>
                  <a:cubicBezTo>
                    <a:pt x="1852" y="722"/>
                    <a:pt x="2252" y="1089"/>
                    <a:pt x="2619" y="1289"/>
                  </a:cubicBezTo>
                  <a:cubicBezTo>
                    <a:pt x="3019" y="1489"/>
                    <a:pt x="3420" y="1656"/>
                    <a:pt x="3787" y="1856"/>
                  </a:cubicBezTo>
                  <a:cubicBezTo>
                    <a:pt x="4187" y="2090"/>
                    <a:pt x="4587" y="2323"/>
                    <a:pt x="4954" y="2557"/>
                  </a:cubicBezTo>
                  <a:cubicBezTo>
                    <a:pt x="5012" y="2597"/>
                    <a:pt x="5069" y="2614"/>
                    <a:pt x="5124" y="2614"/>
                  </a:cubicBezTo>
                  <a:cubicBezTo>
                    <a:pt x="5383" y="2614"/>
                    <a:pt x="5563" y="2216"/>
                    <a:pt x="5288" y="2023"/>
                  </a:cubicBezTo>
                  <a:cubicBezTo>
                    <a:pt x="4554" y="1523"/>
                    <a:pt x="3787" y="1122"/>
                    <a:pt x="2986" y="755"/>
                  </a:cubicBezTo>
                  <a:cubicBezTo>
                    <a:pt x="2519" y="522"/>
                    <a:pt x="2119" y="155"/>
                    <a:pt x="1618" y="21"/>
                  </a:cubicBezTo>
                  <a:cubicBezTo>
                    <a:pt x="1556" y="7"/>
                    <a:pt x="1496" y="0"/>
                    <a:pt x="143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7" name="Google Shape;1887;p8"/>
            <p:cNvSpPr/>
            <p:nvPr/>
          </p:nvSpPr>
          <p:spPr>
            <a:xfrm>
              <a:off x="2178776" y="-133328"/>
              <a:ext cx="228696" cy="228396"/>
            </a:xfrm>
            <a:custGeom>
              <a:avLst/>
              <a:gdLst/>
              <a:ahLst/>
              <a:cxnLst/>
              <a:rect l="l" t="t" r="r" b="b"/>
              <a:pathLst>
                <a:path w="7634" h="7624" extrusionOk="0">
                  <a:moveTo>
                    <a:pt x="1506" y="1"/>
                  </a:moveTo>
                  <a:cubicBezTo>
                    <a:pt x="1383" y="1"/>
                    <a:pt x="1245" y="110"/>
                    <a:pt x="1218" y="219"/>
                  </a:cubicBezTo>
                  <a:cubicBezTo>
                    <a:pt x="717" y="2587"/>
                    <a:pt x="284" y="4922"/>
                    <a:pt x="17" y="7324"/>
                  </a:cubicBezTo>
                  <a:cubicBezTo>
                    <a:pt x="0" y="7524"/>
                    <a:pt x="150" y="7624"/>
                    <a:pt x="309" y="7624"/>
                  </a:cubicBezTo>
                  <a:cubicBezTo>
                    <a:pt x="467" y="7624"/>
                    <a:pt x="634" y="7524"/>
                    <a:pt x="651" y="7324"/>
                  </a:cubicBezTo>
                  <a:cubicBezTo>
                    <a:pt x="873" y="5096"/>
                    <a:pt x="1278" y="2899"/>
                    <a:pt x="1749" y="732"/>
                  </a:cubicBezTo>
                  <a:lnTo>
                    <a:pt x="1749" y="732"/>
                  </a:lnTo>
                  <a:cubicBezTo>
                    <a:pt x="3636" y="1390"/>
                    <a:pt x="5479" y="2290"/>
                    <a:pt x="7055" y="3488"/>
                  </a:cubicBezTo>
                  <a:cubicBezTo>
                    <a:pt x="7116" y="3537"/>
                    <a:pt x="7176" y="3558"/>
                    <a:pt x="7232" y="3558"/>
                  </a:cubicBezTo>
                  <a:cubicBezTo>
                    <a:pt x="7479" y="3558"/>
                    <a:pt x="7634" y="3145"/>
                    <a:pt x="7389" y="2954"/>
                  </a:cubicBezTo>
                  <a:cubicBezTo>
                    <a:pt x="5654" y="1653"/>
                    <a:pt x="3619" y="686"/>
                    <a:pt x="1585" y="19"/>
                  </a:cubicBezTo>
                  <a:cubicBezTo>
                    <a:pt x="1560" y="6"/>
                    <a:pt x="1533" y="1"/>
                    <a:pt x="150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8" name="Google Shape;1888;p8"/>
            <p:cNvSpPr/>
            <p:nvPr/>
          </p:nvSpPr>
          <p:spPr>
            <a:xfrm>
              <a:off x="2245726" y="-14016"/>
              <a:ext cx="256676" cy="324949"/>
            </a:xfrm>
            <a:custGeom>
              <a:avLst/>
              <a:gdLst/>
              <a:ahLst/>
              <a:cxnLst/>
              <a:rect l="l" t="t" r="r" b="b"/>
              <a:pathLst>
                <a:path w="8568" h="10847" extrusionOk="0">
                  <a:moveTo>
                    <a:pt x="1357" y="0"/>
                  </a:moveTo>
                  <a:cubicBezTo>
                    <a:pt x="1199" y="0"/>
                    <a:pt x="1051" y="107"/>
                    <a:pt x="1051" y="305"/>
                  </a:cubicBezTo>
                  <a:cubicBezTo>
                    <a:pt x="1151" y="3774"/>
                    <a:pt x="150" y="7110"/>
                    <a:pt x="17" y="10546"/>
                  </a:cubicBezTo>
                  <a:cubicBezTo>
                    <a:pt x="0" y="10746"/>
                    <a:pt x="150" y="10846"/>
                    <a:pt x="309" y="10846"/>
                  </a:cubicBezTo>
                  <a:cubicBezTo>
                    <a:pt x="467" y="10846"/>
                    <a:pt x="634" y="10746"/>
                    <a:pt x="650" y="10546"/>
                  </a:cubicBezTo>
                  <a:cubicBezTo>
                    <a:pt x="778" y="7272"/>
                    <a:pt x="1692" y="4088"/>
                    <a:pt x="1692" y="794"/>
                  </a:cubicBezTo>
                  <a:lnTo>
                    <a:pt x="1692" y="794"/>
                  </a:lnTo>
                  <a:cubicBezTo>
                    <a:pt x="3789" y="1755"/>
                    <a:pt x="6004" y="2529"/>
                    <a:pt x="7989" y="3708"/>
                  </a:cubicBezTo>
                  <a:cubicBezTo>
                    <a:pt x="8044" y="3746"/>
                    <a:pt x="8099" y="3763"/>
                    <a:pt x="8150" y="3763"/>
                  </a:cubicBezTo>
                  <a:cubicBezTo>
                    <a:pt x="8405" y="3763"/>
                    <a:pt x="8567" y="3341"/>
                    <a:pt x="8289" y="3174"/>
                  </a:cubicBezTo>
                  <a:cubicBezTo>
                    <a:pt x="6154" y="1873"/>
                    <a:pt x="3786" y="1106"/>
                    <a:pt x="1518" y="38"/>
                  </a:cubicBezTo>
                  <a:cubicBezTo>
                    <a:pt x="1467" y="13"/>
                    <a:pt x="1411" y="0"/>
                    <a:pt x="135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9" name="Google Shape;1889;p8"/>
            <p:cNvSpPr/>
            <p:nvPr/>
          </p:nvSpPr>
          <p:spPr>
            <a:xfrm>
              <a:off x="2354134" y="146605"/>
              <a:ext cx="132532" cy="171297"/>
            </a:xfrm>
            <a:custGeom>
              <a:avLst/>
              <a:gdLst/>
              <a:ahLst/>
              <a:cxnLst/>
              <a:rect l="l" t="t" r="r" b="b"/>
              <a:pathLst>
                <a:path w="4424" h="5718" extrusionOk="0">
                  <a:moveTo>
                    <a:pt x="760" y="1"/>
                  </a:moveTo>
                  <a:cubicBezTo>
                    <a:pt x="625" y="1"/>
                    <a:pt x="490" y="76"/>
                    <a:pt x="467" y="214"/>
                  </a:cubicBezTo>
                  <a:cubicBezTo>
                    <a:pt x="234" y="1948"/>
                    <a:pt x="0" y="3683"/>
                    <a:pt x="0" y="5417"/>
                  </a:cubicBezTo>
                  <a:cubicBezTo>
                    <a:pt x="0" y="5618"/>
                    <a:pt x="159" y="5718"/>
                    <a:pt x="317" y="5718"/>
                  </a:cubicBezTo>
                  <a:cubicBezTo>
                    <a:pt x="476" y="5718"/>
                    <a:pt x="634" y="5618"/>
                    <a:pt x="634" y="5417"/>
                  </a:cubicBezTo>
                  <a:cubicBezTo>
                    <a:pt x="634" y="3875"/>
                    <a:pt x="805" y="2304"/>
                    <a:pt x="1016" y="757"/>
                  </a:cubicBezTo>
                  <a:lnTo>
                    <a:pt x="1016" y="757"/>
                  </a:lnTo>
                  <a:cubicBezTo>
                    <a:pt x="1943" y="1205"/>
                    <a:pt x="2830" y="1775"/>
                    <a:pt x="3770" y="2215"/>
                  </a:cubicBezTo>
                  <a:cubicBezTo>
                    <a:pt x="3816" y="2236"/>
                    <a:pt x="3861" y="2245"/>
                    <a:pt x="3905" y="2245"/>
                  </a:cubicBezTo>
                  <a:cubicBezTo>
                    <a:pt x="4209" y="2245"/>
                    <a:pt x="4424" y="1794"/>
                    <a:pt x="4103" y="1648"/>
                  </a:cubicBezTo>
                  <a:cubicBezTo>
                    <a:pt x="3002" y="1181"/>
                    <a:pt x="2035" y="514"/>
                    <a:pt x="934" y="47"/>
                  </a:cubicBezTo>
                  <a:cubicBezTo>
                    <a:pt x="883" y="16"/>
                    <a:pt x="821" y="1"/>
                    <a:pt x="7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0" name="Google Shape;1890;p8"/>
            <p:cNvSpPr/>
            <p:nvPr/>
          </p:nvSpPr>
          <p:spPr>
            <a:xfrm>
              <a:off x="2447056" y="299348"/>
              <a:ext cx="169589" cy="204310"/>
            </a:xfrm>
            <a:custGeom>
              <a:avLst/>
              <a:gdLst/>
              <a:ahLst/>
              <a:cxnLst/>
              <a:rect l="l" t="t" r="r" b="b"/>
              <a:pathLst>
                <a:path w="5661" h="6820" extrusionOk="0">
                  <a:moveTo>
                    <a:pt x="824" y="1"/>
                  </a:moveTo>
                  <a:cubicBezTo>
                    <a:pt x="701" y="1"/>
                    <a:pt x="562" y="115"/>
                    <a:pt x="534" y="252"/>
                  </a:cubicBezTo>
                  <a:cubicBezTo>
                    <a:pt x="0" y="2253"/>
                    <a:pt x="34" y="4455"/>
                    <a:pt x="167" y="6490"/>
                  </a:cubicBezTo>
                  <a:cubicBezTo>
                    <a:pt x="184" y="6711"/>
                    <a:pt x="349" y="6819"/>
                    <a:pt x="506" y="6819"/>
                  </a:cubicBezTo>
                  <a:cubicBezTo>
                    <a:pt x="657" y="6819"/>
                    <a:pt x="801" y="6719"/>
                    <a:pt x="801" y="6523"/>
                  </a:cubicBezTo>
                  <a:cubicBezTo>
                    <a:pt x="675" y="4632"/>
                    <a:pt x="638" y="2623"/>
                    <a:pt x="1056" y="748"/>
                  </a:cubicBezTo>
                  <a:lnTo>
                    <a:pt x="1056" y="748"/>
                  </a:lnTo>
                  <a:cubicBezTo>
                    <a:pt x="2421" y="1283"/>
                    <a:pt x="3810" y="1697"/>
                    <a:pt x="5171" y="2253"/>
                  </a:cubicBezTo>
                  <a:cubicBezTo>
                    <a:pt x="5215" y="2273"/>
                    <a:pt x="5256" y="2282"/>
                    <a:pt x="5294" y="2282"/>
                  </a:cubicBezTo>
                  <a:cubicBezTo>
                    <a:pt x="5570" y="2282"/>
                    <a:pt x="5661" y="1799"/>
                    <a:pt x="5338" y="1653"/>
                  </a:cubicBezTo>
                  <a:cubicBezTo>
                    <a:pt x="3870" y="1052"/>
                    <a:pt x="2369" y="619"/>
                    <a:pt x="901" y="18"/>
                  </a:cubicBezTo>
                  <a:cubicBezTo>
                    <a:pt x="877" y="6"/>
                    <a:pt x="851" y="1"/>
                    <a:pt x="824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1" name="Google Shape;1891;p8"/>
            <p:cNvSpPr/>
            <p:nvPr/>
          </p:nvSpPr>
          <p:spPr>
            <a:xfrm>
              <a:off x="2522004" y="425790"/>
              <a:ext cx="120399" cy="140800"/>
            </a:xfrm>
            <a:custGeom>
              <a:avLst/>
              <a:gdLst/>
              <a:ahLst/>
              <a:cxnLst/>
              <a:rect l="l" t="t" r="r" b="b"/>
              <a:pathLst>
                <a:path w="4019" h="4700" extrusionOk="0">
                  <a:moveTo>
                    <a:pt x="534" y="0"/>
                  </a:moveTo>
                  <a:cubicBezTo>
                    <a:pt x="401" y="0"/>
                    <a:pt x="267" y="67"/>
                    <a:pt x="234" y="200"/>
                  </a:cubicBezTo>
                  <a:cubicBezTo>
                    <a:pt x="0" y="1601"/>
                    <a:pt x="0" y="3002"/>
                    <a:pt x="0" y="4370"/>
                  </a:cubicBezTo>
                  <a:cubicBezTo>
                    <a:pt x="0" y="4591"/>
                    <a:pt x="165" y="4700"/>
                    <a:pt x="327" y="4700"/>
                  </a:cubicBezTo>
                  <a:cubicBezTo>
                    <a:pt x="482" y="4700"/>
                    <a:pt x="634" y="4600"/>
                    <a:pt x="634" y="4403"/>
                  </a:cubicBezTo>
                  <a:cubicBezTo>
                    <a:pt x="634" y="3143"/>
                    <a:pt x="604" y="1853"/>
                    <a:pt x="798" y="618"/>
                  </a:cubicBezTo>
                  <a:lnTo>
                    <a:pt x="798" y="618"/>
                  </a:lnTo>
                  <a:cubicBezTo>
                    <a:pt x="1714" y="705"/>
                    <a:pt x="2642" y="1075"/>
                    <a:pt x="3403" y="1501"/>
                  </a:cubicBezTo>
                  <a:cubicBezTo>
                    <a:pt x="3459" y="1532"/>
                    <a:pt x="3514" y="1545"/>
                    <a:pt x="3565" y="1545"/>
                  </a:cubicBezTo>
                  <a:cubicBezTo>
                    <a:pt x="3847" y="1545"/>
                    <a:pt x="4019" y="1137"/>
                    <a:pt x="3736" y="968"/>
                  </a:cubicBezTo>
                  <a:cubicBezTo>
                    <a:pt x="2769" y="434"/>
                    <a:pt x="1635" y="0"/>
                    <a:pt x="534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2" name="Google Shape;1892;p8"/>
            <p:cNvSpPr/>
            <p:nvPr/>
          </p:nvSpPr>
          <p:spPr>
            <a:xfrm>
              <a:off x="2081331" y="278888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8"/>
            <p:cNvSpPr/>
            <p:nvPr/>
          </p:nvSpPr>
          <p:spPr>
            <a:xfrm>
              <a:off x="2116319" y="320856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4" name="Google Shape;1894;p8"/>
            <p:cNvSpPr/>
            <p:nvPr/>
          </p:nvSpPr>
          <p:spPr>
            <a:xfrm>
              <a:off x="2130308" y="26091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5" name="Google Shape;1895;p8"/>
            <p:cNvSpPr/>
            <p:nvPr/>
          </p:nvSpPr>
          <p:spPr>
            <a:xfrm>
              <a:off x="2604920" y="13094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8"/>
            <p:cNvSpPr/>
            <p:nvPr/>
          </p:nvSpPr>
          <p:spPr>
            <a:xfrm>
              <a:off x="2594945" y="69051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01" y="868"/>
                    <a:pt x="1101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8"/>
            <p:cNvSpPr/>
            <p:nvPr/>
          </p:nvSpPr>
          <p:spPr>
            <a:xfrm>
              <a:off x="2538988" y="2708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8"/>
            <p:cNvSpPr/>
            <p:nvPr/>
          </p:nvSpPr>
          <p:spPr>
            <a:xfrm>
              <a:off x="2455054" y="585662"/>
              <a:ext cx="34002" cy="27022"/>
            </a:xfrm>
            <a:custGeom>
              <a:avLst/>
              <a:gdLst/>
              <a:ahLst/>
              <a:cxnLst/>
              <a:rect l="l" t="t" r="r" b="b"/>
              <a:pathLst>
                <a:path w="1135" h="902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9" name="Google Shape;1899;p8"/>
            <p:cNvSpPr/>
            <p:nvPr/>
          </p:nvSpPr>
          <p:spPr>
            <a:xfrm>
              <a:off x="2493007" y="603635"/>
              <a:ext cx="34032" cy="26033"/>
            </a:xfrm>
            <a:custGeom>
              <a:avLst/>
              <a:gdLst/>
              <a:ahLst/>
              <a:cxnLst/>
              <a:rect l="l" t="t" r="r" b="b"/>
              <a:pathLst>
                <a:path w="1136" h="869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0" name="Google Shape;1900;p8"/>
            <p:cNvSpPr/>
            <p:nvPr/>
          </p:nvSpPr>
          <p:spPr>
            <a:xfrm>
              <a:off x="2639908" y="39080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1" name="Google Shape;1901;p8"/>
            <p:cNvSpPr/>
            <p:nvPr/>
          </p:nvSpPr>
          <p:spPr>
            <a:xfrm>
              <a:off x="2639908" y="355844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5" y="867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2" name="Google Shape;1902;p8"/>
            <p:cNvSpPr/>
            <p:nvPr/>
          </p:nvSpPr>
          <p:spPr>
            <a:xfrm>
              <a:off x="2116319" y="-49842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7" y="0"/>
                  </a:moveTo>
                  <a:cubicBezTo>
                    <a:pt x="0" y="0"/>
                    <a:pt x="0" y="901"/>
                    <a:pt x="567" y="901"/>
                  </a:cubicBezTo>
                  <a:cubicBezTo>
                    <a:pt x="1134" y="901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3" name="Google Shape;1903;p8"/>
            <p:cNvSpPr/>
            <p:nvPr/>
          </p:nvSpPr>
          <p:spPr>
            <a:xfrm>
              <a:off x="2319146" y="-206719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02" y="867"/>
                    <a:pt x="1102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8"/>
            <p:cNvSpPr/>
            <p:nvPr/>
          </p:nvSpPr>
          <p:spPr>
            <a:xfrm>
              <a:off x="2434055" y="101043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7"/>
                    <a:pt x="568" y="867"/>
                  </a:cubicBezTo>
                  <a:cubicBezTo>
                    <a:pt x="1135" y="867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8"/>
            <p:cNvSpPr/>
            <p:nvPr/>
          </p:nvSpPr>
          <p:spPr>
            <a:xfrm>
              <a:off x="2172275" y="12500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06" name="Google Shape;1906;p8"/>
          <p:cNvGrpSpPr/>
          <p:nvPr/>
        </p:nvGrpSpPr>
        <p:grpSpPr>
          <a:xfrm>
            <a:off x="622793" y="839638"/>
            <a:ext cx="164484" cy="149639"/>
            <a:chOff x="737385" y="1492952"/>
            <a:chExt cx="161913" cy="146935"/>
          </a:xfrm>
        </p:grpSpPr>
        <p:sp>
          <p:nvSpPr>
            <p:cNvPr id="1907" name="Google Shape;1907;p8"/>
            <p:cNvSpPr/>
            <p:nvPr/>
          </p:nvSpPr>
          <p:spPr>
            <a:xfrm>
              <a:off x="737385" y="158788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8"/>
            <p:cNvSpPr/>
            <p:nvPr/>
          </p:nvSpPr>
          <p:spPr>
            <a:xfrm>
              <a:off x="790346" y="1492952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8"/>
            <p:cNvSpPr/>
            <p:nvPr/>
          </p:nvSpPr>
          <p:spPr>
            <a:xfrm>
              <a:off x="832314" y="1587881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0" name="Google Shape;1910;p8"/>
          <p:cNvSpPr/>
          <p:nvPr/>
        </p:nvSpPr>
        <p:spPr>
          <a:xfrm>
            <a:off x="6584535" y="-110333"/>
            <a:ext cx="5703801" cy="892952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1" name="Google Shape;1911;p8"/>
          <p:cNvGrpSpPr/>
          <p:nvPr/>
        </p:nvGrpSpPr>
        <p:grpSpPr>
          <a:xfrm>
            <a:off x="3" y="-268128"/>
            <a:ext cx="445435" cy="1208568"/>
            <a:chOff x="904476" y="-243594"/>
            <a:chExt cx="438472" cy="1186732"/>
          </a:xfrm>
        </p:grpSpPr>
        <p:sp>
          <p:nvSpPr>
            <p:cNvPr id="1912" name="Google Shape;1912;p8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3" name="Google Shape;1913;p8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4" name="Google Shape;1914;p8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8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8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7" name="Google Shape;1917;p8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8" name="Google Shape;1918;p8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8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8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1" name="Google Shape;1921;p8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2" name="Google Shape;1922;p8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8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8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8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8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8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8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8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8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8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8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8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8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8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6" name="Google Shape;1936;p8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7" name="Google Shape;1937;p8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8" name="Google Shape;1938;p8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39" name="Google Shape;1939;p8"/>
          <p:cNvGrpSpPr/>
          <p:nvPr/>
        </p:nvGrpSpPr>
        <p:grpSpPr>
          <a:xfrm>
            <a:off x="7912459" y="151782"/>
            <a:ext cx="525816" cy="687191"/>
            <a:chOff x="3289399" y="3455662"/>
            <a:chExt cx="436502" cy="569243"/>
          </a:xfrm>
        </p:grpSpPr>
        <p:sp>
          <p:nvSpPr>
            <p:cNvPr id="1940" name="Google Shape;1940;p8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1" name="Google Shape;1941;p8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2" name="Google Shape;1942;p8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3" name="Google Shape;1943;p8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4" name="Google Shape;1944;p8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5" name="Google Shape;1945;p8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6" name="Google Shape;1946;p8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7" name="Google Shape;1947;p8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8" name="Google Shape;1948;p8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49" name="Google Shape;1949;p8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0" name="Google Shape;1950;p8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1" name="Google Shape;1951;p8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2" name="Google Shape;1952;p8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3" name="Google Shape;1953;p8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4" name="Google Shape;1954;p8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5" name="Google Shape;1955;p8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6" name="Google Shape;1956;p8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7" name="Google Shape;1957;p8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8" name="Google Shape;1958;p8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59" name="Google Shape;1959;p8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0" name="Google Shape;1960;p8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1" name="Google Shape;1961;p8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62" name="Google Shape;1962;p8"/>
          <p:cNvGrpSpPr/>
          <p:nvPr/>
        </p:nvGrpSpPr>
        <p:grpSpPr>
          <a:xfrm>
            <a:off x="10604566" y="-268122"/>
            <a:ext cx="1485316" cy="1527017"/>
            <a:chOff x="7973149" y="-201092"/>
            <a:chExt cx="1116750" cy="1145263"/>
          </a:xfrm>
        </p:grpSpPr>
        <p:sp>
          <p:nvSpPr>
            <p:cNvPr id="1963" name="Google Shape;1963;p8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4" name="Google Shape;1964;p8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5" name="Google Shape;1965;p8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6" name="Google Shape;1966;p8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7" name="Google Shape;1967;p8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8" name="Google Shape;1968;p8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69" name="Google Shape;1969;p8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0" name="Google Shape;1970;p8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1" name="Google Shape;1971;p8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2" name="Google Shape;1972;p8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3" name="Google Shape;1973;p8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4" name="Google Shape;1974;p8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5" name="Google Shape;1975;p8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6" name="Google Shape;1976;p8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7" name="Google Shape;1977;p8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8" name="Google Shape;1978;p8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79" name="Google Shape;1979;p8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0" name="Google Shape;1980;p8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1" name="Google Shape;1981;p8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2" name="Google Shape;1982;p8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3" name="Google Shape;1983;p8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4" name="Google Shape;1984;p8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5" name="Google Shape;1985;p8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6" name="Google Shape;1986;p8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7" name="Google Shape;1987;p8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8" name="Google Shape;1988;p8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89" name="Google Shape;1989;p8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0" name="Google Shape;1990;p8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1" name="Google Shape;1991;p8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2" name="Google Shape;1992;p8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3" name="Google Shape;1993;p8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4" name="Google Shape;1994;p8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5" name="Google Shape;1995;p8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6" name="Google Shape;1996;p8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7" name="Google Shape;1997;p8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8" name="Google Shape;1998;p8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99" name="Google Shape;1999;p8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0" name="Google Shape;2000;p8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1" name="Google Shape;2001;p8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2" name="Google Shape;2002;p8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3" name="Google Shape;2003;p8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4" name="Google Shape;2004;p8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5" name="Google Shape;2005;p8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6" name="Google Shape;2006;p8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7" name="Google Shape;2007;p8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8" name="Google Shape;2008;p8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09" name="Google Shape;2009;p8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0" name="Google Shape;2010;p8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1" name="Google Shape;2011;p8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2" name="Google Shape;2012;p8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3" name="Google Shape;2013;p8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4" name="Google Shape;2014;p8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5" name="Google Shape;2015;p8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6" name="Google Shape;2016;p8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7" name="Google Shape;2017;p8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8" name="Google Shape;2018;p8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19" name="Google Shape;2019;p8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0" name="Google Shape;2020;p8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1" name="Google Shape;2021;p8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2" name="Google Shape;2022;p8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3" name="Google Shape;2023;p8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4" name="Google Shape;2024;p8"/>
          <p:cNvGrpSpPr/>
          <p:nvPr/>
        </p:nvGrpSpPr>
        <p:grpSpPr>
          <a:xfrm rot="-5400000">
            <a:off x="9261951" y="125413"/>
            <a:ext cx="215884" cy="194073"/>
            <a:chOff x="7737341" y="1046941"/>
            <a:chExt cx="161913" cy="145916"/>
          </a:xfrm>
        </p:grpSpPr>
        <p:sp>
          <p:nvSpPr>
            <p:cNvPr id="2025" name="Google Shape;2025;p8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6" name="Google Shape;2026;p8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27" name="Google Shape;2027;p8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28" name="Google Shape;2028;p8"/>
          <p:cNvGrpSpPr/>
          <p:nvPr/>
        </p:nvGrpSpPr>
        <p:grpSpPr>
          <a:xfrm>
            <a:off x="11064932" y="4805856"/>
            <a:ext cx="1582768" cy="1009432"/>
            <a:chOff x="7742212" y="3926048"/>
            <a:chExt cx="1414838" cy="900099"/>
          </a:xfrm>
        </p:grpSpPr>
        <p:sp>
          <p:nvSpPr>
            <p:cNvPr id="2029" name="Google Shape;2029;p8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0" name="Google Shape;2030;p8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1" name="Google Shape;2031;p8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2" name="Google Shape;2032;p8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3" name="Google Shape;2033;p8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4" name="Google Shape;2034;p8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5" name="Google Shape;2035;p8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6" name="Google Shape;2036;p8"/>
            <p:cNvSpPr/>
            <p:nvPr/>
          </p:nvSpPr>
          <p:spPr>
            <a:xfrm>
              <a:off x="7742212" y="3936832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rgbClr val="489B7D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37" name="Google Shape;2037;p8"/>
          <p:cNvGrpSpPr/>
          <p:nvPr/>
        </p:nvGrpSpPr>
        <p:grpSpPr>
          <a:xfrm>
            <a:off x="11431800" y="5217917"/>
            <a:ext cx="1386241" cy="1396017"/>
            <a:chOff x="8276926" y="3750868"/>
            <a:chExt cx="1239162" cy="1244814"/>
          </a:xfrm>
        </p:grpSpPr>
        <p:sp>
          <p:nvSpPr>
            <p:cNvPr id="2038" name="Google Shape;2038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39" name="Google Shape;2039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0" name="Google Shape;2040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1" name="Google Shape;2041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2" name="Google Shape;2042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3" name="Google Shape;2043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4" name="Google Shape;2044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5" name="Google Shape;2045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6" name="Google Shape;2046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7" name="Google Shape;2047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8" name="Google Shape;2048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49" name="Google Shape;2049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0" name="Google Shape;2050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1" name="Google Shape;2051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2" name="Google Shape;2052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3" name="Google Shape;2053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4" name="Google Shape;2054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5" name="Google Shape;2055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6" name="Google Shape;2056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7" name="Google Shape;2057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8" name="Google Shape;2058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59" name="Google Shape;2059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0" name="Google Shape;2060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1" name="Google Shape;2061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2" name="Google Shape;2062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3" name="Google Shape;2063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4" name="Google Shape;2064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65" name="Google Shape;2065;p8"/>
          <p:cNvGrpSpPr/>
          <p:nvPr/>
        </p:nvGrpSpPr>
        <p:grpSpPr>
          <a:xfrm>
            <a:off x="11350182" y="5903209"/>
            <a:ext cx="490006" cy="1330575"/>
            <a:chOff x="7607455" y="4238363"/>
            <a:chExt cx="438017" cy="1186459"/>
          </a:xfrm>
        </p:grpSpPr>
        <p:sp>
          <p:nvSpPr>
            <p:cNvPr id="2066" name="Google Shape;2066;p8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7" name="Google Shape;2067;p8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8" name="Google Shape;2068;p8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69" name="Google Shape;2069;p8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0" name="Google Shape;2070;p8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1" name="Google Shape;2071;p8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2" name="Google Shape;2072;p8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3" name="Google Shape;2073;p8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4" name="Google Shape;2074;p8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5" name="Google Shape;2075;p8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6" name="Google Shape;2076;p8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7" name="Google Shape;2077;p8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8" name="Google Shape;2078;p8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79" name="Google Shape;2079;p8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0" name="Google Shape;2080;p8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1" name="Google Shape;2081;p8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2" name="Google Shape;2082;p8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3" name="Google Shape;2083;p8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4" name="Google Shape;2084;p8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5" name="Google Shape;2085;p8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6" name="Google Shape;2086;p8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7" name="Google Shape;2087;p8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8" name="Google Shape;2088;p8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89" name="Google Shape;2089;p8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090" name="Google Shape;2090;p8"/>
          <p:cNvGrpSpPr/>
          <p:nvPr/>
        </p:nvGrpSpPr>
        <p:grpSpPr>
          <a:xfrm rot="-5400000" flipH="1">
            <a:off x="9837471" y="5941858"/>
            <a:ext cx="485736" cy="1256183"/>
            <a:chOff x="7916001" y="4222802"/>
            <a:chExt cx="364302" cy="944474"/>
          </a:xfrm>
        </p:grpSpPr>
        <p:sp>
          <p:nvSpPr>
            <p:cNvPr id="2091" name="Google Shape;2091;p8"/>
            <p:cNvSpPr/>
            <p:nvPr/>
          </p:nvSpPr>
          <p:spPr>
            <a:xfrm>
              <a:off x="7954650" y="4270825"/>
              <a:ext cx="325652" cy="896451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2" name="Google Shape;2092;p8"/>
            <p:cNvSpPr/>
            <p:nvPr/>
          </p:nvSpPr>
          <p:spPr>
            <a:xfrm>
              <a:off x="8159489" y="4463672"/>
              <a:ext cx="54905" cy="89149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3" name="Google Shape;2093;p8"/>
            <p:cNvSpPr/>
            <p:nvPr/>
          </p:nvSpPr>
          <p:spPr>
            <a:xfrm>
              <a:off x="8053845" y="4468005"/>
              <a:ext cx="86579" cy="46918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4" name="Google Shape;2094;p8"/>
            <p:cNvSpPr/>
            <p:nvPr/>
          </p:nvSpPr>
          <p:spPr>
            <a:xfrm>
              <a:off x="8092495" y="4353366"/>
              <a:ext cx="52134" cy="86805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5" name="Google Shape;2095;p8"/>
            <p:cNvSpPr/>
            <p:nvPr/>
          </p:nvSpPr>
          <p:spPr>
            <a:xfrm>
              <a:off x="7991637" y="4373446"/>
              <a:ext cx="80733" cy="48404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6" name="Google Shape;2096;p8"/>
            <p:cNvSpPr/>
            <p:nvPr/>
          </p:nvSpPr>
          <p:spPr>
            <a:xfrm>
              <a:off x="8010231" y="4260999"/>
              <a:ext cx="36914" cy="74131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7" name="Google Shape;2097;p8"/>
            <p:cNvSpPr/>
            <p:nvPr/>
          </p:nvSpPr>
          <p:spPr>
            <a:xfrm>
              <a:off x="7937845" y="4303554"/>
              <a:ext cx="68966" cy="47119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98" name="Google Shape;2098;p8"/>
            <p:cNvSpPr/>
            <p:nvPr/>
          </p:nvSpPr>
          <p:spPr>
            <a:xfrm>
              <a:off x="7916001" y="4222802"/>
              <a:ext cx="62238" cy="61910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099" name="Google Shape;2099;p8"/>
          <p:cNvSpPr/>
          <p:nvPr/>
        </p:nvSpPr>
        <p:spPr>
          <a:xfrm>
            <a:off x="10693998" y="5866435"/>
            <a:ext cx="728920" cy="1173464"/>
          </a:xfrm>
          <a:custGeom>
            <a:avLst/>
            <a:gdLst/>
            <a:ahLst/>
            <a:cxnLst/>
            <a:rect l="l" t="t" r="r" b="b"/>
            <a:pathLst>
              <a:path w="21750" h="34928" extrusionOk="0">
                <a:moveTo>
                  <a:pt x="20882" y="1"/>
                </a:moveTo>
                <a:cubicBezTo>
                  <a:pt x="15445" y="2503"/>
                  <a:pt x="8940" y="5204"/>
                  <a:pt x="5338" y="10308"/>
                </a:cubicBezTo>
                <a:cubicBezTo>
                  <a:pt x="1535" y="15745"/>
                  <a:pt x="0" y="20749"/>
                  <a:pt x="1201" y="27387"/>
                </a:cubicBezTo>
                <a:cubicBezTo>
                  <a:pt x="1635" y="29789"/>
                  <a:pt x="3370" y="32824"/>
                  <a:pt x="3269" y="34892"/>
                </a:cubicBezTo>
                <a:lnTo>
                  <a:pt x="3603" y="34792"/>
                </a:lnTo>
                <a:cubicBezTo>
                  <a:pt x="3958" y="34886"/>
                  <a:pt x="4367" y="34928"/>
                  <a:pt x="4813" y="34928"/>
                </a:cubicBezTo>
                <a:cubicBezTo>
                  <a:pt x="7383" y="34928"/>
                  <a:pt x="11181" y="33534"/>
                  <a:pt x="12943" y="32624"/>
                </a:cubicBezTo>
                <a:cubicBezTo>
                  <a:pt x="15878" y="31090"/>
                  <a:pt x="18180" y="29022"/>
                  <a:pt x="19581" y="26086"/>
                </a:cubicBezTo>
                <a:cubicBezTo>
                  <a:pt x="21749" y="21750"/>
                  <a:pt x="21416" y="16513"/>
                  <a:pt x="21116" y="11743"/>
                </a:cubicBezTo>
                <a:cubicBezTo>
                  <a:pt x="20882" y="7806"/>
                  <a:pt x="20248" y="3803"/>
                  <a:pt x="2088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0" name="Google Shape;2100;p8"/>
          <p:cNvSpPr/>
          <p:nvPr/>
        </p:nvSpPr>
        <p:spPr>
          <a:xfrm>
            <a:off x="10684549" y="5950857"/>
            <a:ext cx="646443" cy="1188751"/>
          </a:xfrm>
          <a:custGeom>
            <a:avLst/>
            <a:gdLst/>
            <a:ahLst/>
            <a:cxnLst/>
            <a:rect l="l" t="t" r="r" b="b"/>
            <a:pathLst>
              <a:path w="19289" h="35383" extrusionOk="0">
                <a:moveTo>
                  <a:pt x="18746" y="0"/>
                </a:moveTo>
                <a:cubicBezTo>
                  <a:pt x="18623" y="0"/>
                  <a:pt x="18503" y="65"/>
                  <a:pt x="18429" y="223"/>
                </a:cubicBezTo>
                <a:cubicBezTo>
                  <a:pt x="15960" y="5260"/>
                  <a:pt x="13625" y="10397"/>
                  <a:pt x="11524" y="15601"/>
                </a:cubicBezTo>
                <a:cubicBezTo>
                  <a:pt x="10456" y="18236"/>
                  <a:pt x="9489" y="20871"/>
                  <a:pt x="8522" y="23506"/>
                </a:cubicBezTo>
                <a:cubicBezTo>
                  <a:pt x="7788" y="25608"/>
                  <a:pt x="6787" y="27609"/>
                  <a:pt x="5486" y="29377"/>
                </a:cubicBezTo>
                <a:cubicBezTo>
                  <a:pt x="4018" y="31379"/>
                  <a:pt x="2217" y="33113"/>
                  <a:pt x="316" y="34681"/>
                </a:cubicBezTo>
                <a:cubicBezTo>
                  <a:pt x="1" y="34970"/>
                  <a:pt x="306" y="35383"/>
                  <a:pt x="645" y="35383"/>
                </a:cubicBezTo>
                <a:cubicBezTo>
                  <a:pt x="737" y="35383"/>
                  <a:pt x="831" y="35353"/>
                  <a:pt x="916" y="35281"/>
                </a:cubicBezTo>
                <a:cubicBezTo>
                  <a:pt x="4285" y="32446"/>
                  <a:pt x="7087" y="29210"/>
                  <a:pt x="8789" y="25141"/>
                </a:cubicBezTo>
                <a:cubicBezTo>
                  <a:pt x="9856" y="22572"/>
                  <a:pt x="10690" y="19904"/>
                  <a:pt x="11724" y="17335"/>
                </a:cubicBezTo>
                <a:cubicBezTo>
                  <a:pt x="12758" y="14667"/>
                  <a:pt x="13892" y="11998"/>
                  <a:pt x="15060" y="9396"/>
                </a:cubicBezTo>
                <a:cubicBezTo>
                  <a:pt x="16361" y="6428"/>
                  <a:pt x="17728" y="3525"/>
                  <a:pt x="19129" y="623"/>
                </a:cubicBezTo>
                <a:cubicBezTo>
                  <a:pt x="19289" y="304"/>
                  <a:pt x="19012" y="0"/>
                  <a:pt x="18746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1" name="Google Shape;2101;p8"/>
          <p:cNvSpPr/>
          <p:nvPr/>
        </p:nvSpPr>
        <p:spPr>
          <a:xfrm>
            <a:off x="11121396" y="6050329"/>
            <a:ext cx="226150" cy="187436"/>
          </a:xfrm>
          <a:custGeom>
            <a:avLst/>
            <a:gdLst/>
            <a:ahLst/>
            <a:cxnLst/>
            <a:rect l="l" t="t" r="r" b="b"/>
            <a:pathLst>
              <a:path w="6748" h="5579" extrusionOk="0">
                <a:moveTo>
                  <a:pt x="521" y="0"/>
                </a:moveTo>
                <a:cubicBezTo>
                  <a:pt x="261" y="0"/>
                  <a:pt x="1" y="194"/>
                  <a:pt x="122" y="498"/>
                </a:cubicBezTo>
                <a:cubicBezTo>
                  <a:pt x="689" y="2066"/>
                  <a:pt x="1423" y="3600"/>
                  <a:pt x="1657" y="5268"/>
                </a:cubicBezTo>
                <a:cubicBezTo>
                  <a:pt x="1681" y="5483"/>
                  <a:pt x="1876" y="5578"/>
                  <a:pt x="2058" y="5578"/>
                </a:cubicBezTo>
                <a:cubicBezTo>
                  <a:pt x="2130" y="5578"/>
                  <a:pt x="2200" y="5563"/>
                  <a:pt x="2257" y="5535"/>
                </a:cubicBezTo>
                <a:cubicBezTo>
                  <a:pt x="3591" y="4901"/>
                  <a:pt x="4892" y="4200"/>
                  <a:pt x="6293" y="3733"/>
                </a:cubicBezTo>
                <a:cubicBezTo>
                  <a:pt x="6747" y="3582"/>
                  <a:pt x="6625" y="2910"/>
                  <a:pt x="6200" y="2910"/>
                </a:cubicBezTo>
                <a:cubicBezTo>
                  <a:pt x="6157" y="2910"/>
                  <a:pt x="6110" y="2917"/>
                  <a:pt x="6060" y="2933"/>
                </a:cubicBezTo>
                <a:cubicBezTo>
                  <a:pt x="4783" y="3368"/>
                  <a:pt x="3582" y="3980"/>
                  <a:pt x="2369" y="4549"/>
                </a:cubicBezTo>
                <a:lnTo>
                  <a:pt x="2369" y="4549"/>
                </a:lnTo>
                <a:cubicBezTo>
                  <a:pt x="2072" y="3079"/>
                  <a:pt x="1431" y="1698"/>
                  <a:pt x="923" y="264"/>
                </a:cubicBezTo>
                <a:cubicBezTo>
                  <a:pt x="857" y="81"/>
                  <a:pt x="689" y="0"/>
                  <a:pt x="52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2" name="Google Shape;2102;p8"/>
          <p:cNvSpPr/>
          <p:nvPr/>
        </p:nvSpPr>
        <p:spPr>
          <a:xfrm>
            <a:off x="11034938" y="6155981"/>
            <a:ext cx="314056" cy="243576"/>
          </a:xfrm>
          <a:custGeom>
            <a:avLst/>
            <a:gdLst/>
            <a:ahLst/>
            <a:cxnLst/>
            <a:rect l="l" t="t" r="r" b="b"/>
            <a:pathLst>
              <a:path w="9371" h="7250" extrusionOk="0">
                <a:moveTo>
                  <a:pt x="515" y="0"/>
                </a:moveTo>
                <a:cubicBezTo>
                  <a:pt x="262" y="0"/>
                  <a:pt x="0" y="201"/>
                  <a:pt x="100" y="522"/>
                </a:cubicBezTo>
                <a:cubicBezTo>
                  <a:pt x="668" y="2657"/>
                  <a:pt x="2002" y="4591"/>
                  <a:pt x="2235" y="6826"/>
                </a:cubicBezTo>
                <a:cubicBezTo>
                  <a:pt x="2269" y="7060"/>
                  <a:pt x="2435" y="7226"/>
                  <a:pt x="2669" y="7226"/>
                </a:cubicBezTo>
                <a:cubicBezTo>
                  <a:pt x="2844" y="7242"/>
                  <a:pt x="3018" y="7250"/>
                  <a:pt x="3192" y="7250"/>
                </a:cubicBezTo>
                <a:cubicBezTo>
                  <a:pt x="5241" y="7250"/>
                  <a:pt x="7221" y="6209"/>
                  <a:pt x="8973" y="5225"/>
                </a:cubicBezTo>
                <a:cubicBezTo>
                  <a:pt x="9371" y="4998"/>
                  <a:pt x="9117" y="4434"/>
                  <a:pt x="8745" y="4434"/>
                </a:cubicBezTo>
                <a:cubicBezTo>
                  <a:pt x="8679" y="4434"/>
                  <a:pt x="8610" y="4451"/>
                  <a:pt x="8540" y="4491"/>
                </a:cubicBezTo>
                <a:cubicBezTo>
                  <a:pt x="6914" y="5411"/>
                  <a:pt x="5091" y="6416"/>
                  <a:pt x="3174" y="6416"/>
                </a:cubicBezTo>
                <a:cubicBezTo>
                  <a:pt x="3121" y="6416"/>
                  <a:pt x="3069" y="6416"/>
                  <a:pt x="3016" y="6414"/>
                </a:cubicBezTo>
                <a:lnTo>
                  <a:pt x="3016" y="6414"/>
                </a:lnTo>
                <a:cubicBezTo>
                  <a:pt x="2680" y="4257"/>
                  <a:pt x="1466" y="2390"/>
                  <a:pt x="901" y="288"/>
                </a:cubicBezTo>
                <a:cubicBezTo>
                  <a:pt x="848" y="89"/>
                  <a:pt x="683" y="0"/>
                  <a:pt x="51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3" name="Google Shape;2103;p8"/>
          <p:cNvSpPr/>
          <p:nvPr/>
        </p:nvSpPr>
        <p:spPr>
          <a:xfrm>
            <a:off x="10925392" y="6272519"/>
            <a:ext cx="433867" cy="298003"/>
          </a:xfrm>
          <a:custGeom>
            <a:avLst/>
            <a:gdLst/>
            <a:ahLst/>
            <a:cxnLst/>
            <a:rect l="l" t="t" r="r" b="b"/>
            <a:pathLst>
              <a:path w="12946" h="8870" extrusionOk="0">
                <a:moveTo>
                  <a:pt x="515" y="1"/>
                </a:moveTo>
                <a:cubicBezTo>
                  <a:pt x="262" y="1"/>
                  <a:pt x="0" y="201"/>
                  <a:pt x="100" y="522"/>
                </a:cubicBezTo>
                <a:cubicBezTo>
                  <a:pt x="901" y="3324"/>
                  <a:pt x="2135" y="6026"/>
                  <a:pt x="3403" y="8661"/>
                </a:cubicBezTo>
                <a:cubicBezTo>
                  <a:pt x="3458" y="8800"/>
                  <a:pt x="3630" y="8869"/>
                  <a:pt x="3782" y="8869"/>
                </a:cubicBezTo>
                <a:cubicBezTo>
                  <a:pt x="3812" y="8869"/>
                  <a:pt x="3842" y="8867"/>
                  <a:pt x="3870" y="8861"/>
                </a:cubicBezTo>
                <a:cubicBezTo>
                  <a:pt x="6739" y="8094"/>
                  <a:pt x="9541" y="7127"/>
                  <a:pt x="12443" y="6559"/>
                </a:cubicBezTo>
                <a:cubicBezTo>
                  <a:pt x="12945" y="6465"/>
                  <a:pt x="12797" y="5750"/>
                  <a:pt x="12333" y="5750"/>
                </a:cubicBezTo>
                <a:cubicBezTo>
                  <a:pt x="12304" y="5750"/>
                  <a:pt x="12274" y="5753"/>
                  <a:pt x="12242" y="5759"/>
                </a:cubicBezTo>
                <a:cubicBezTo>
                  <a:pt x="9420" y="6304"/>
                  <a:pt x="6720" y="7220"/>
                  <a:pt x="3966" y="7971"/>
                </a:cubicBezTo>
                <a:lnTo>
                  <a:pt x="3966" y="7971"/>
                </a:lnTo>
                <a:cubicBezTo>
                  <a:pt x="2781" y="5466"/>
                  <a:pt x="1640" y="2954"/>
                  <a:pt x="901" y="288"/>
                </a:cubicBezTo>
                <a:cubicBezTo>
                  <a:pt x="848" y="89"/>
                  <a:pt x="683" y="1"/>
                  <a:pt x="515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4" name="Google Shape;2104;p8"/>
          <p:cNvSpPr/>
          <p:nvPr/>
        </p:nvSpPr>
        <p:spPr>
          <a:xfrm>
            <a:off x="10837526" y="6495516"/>
            <a:ext cx="500491" cy="279557"/>
          </a:xfrm>
          <a:custGeom>
            <a:avLst/>
            <a:gdLst/>
            <a:ahLst/>
            <a:cxnLst/>
            <a:rect l="l" t="t" r="r" b="b"/>
            <a:pathLst>
              <a:path w="14934" h="8321" extrusionOk="0">
                <a:moveTo>
                  <a:pt x="511" y="1"/>
                </a:moveTo>
                <a:cubicBezTo>
                  <a:pt x="254" y="1"/>
                  <a:pt x="0" y="201"/>
                  <a:pt x="121" y="522"/>
                </a:cubicBezTo>
                <a:cubicBezTo>
                  <a:pt x="1021" y="3157"/>
                  <a:pt x="2689" y="5425"/>
                  <a:pt x="3690" y="8027"/>
                </a:cubicBezTo>
                <a:cubicBezTo>
                  <a:pt x="3771" y="8163"/>
                  <a:pt x="3919" y="8321"/>
                  <a:pt x="4097" y="8321"/>
                </a:cubicBezTo>
                <a:cubicBezTo>
                  <a:pt x="4138" y="8321"/>
                  <a:pt x="4180" y="8313"/>
                  <a:pt x="4224" y="8294"/>
                </a:cubicBezTo>
                <a:cubicBezTo>
                  <a:pt x="7626" y="6960"/>
                  <a:pt x="10795" y="4958"/>
                  <a:pt x="14431" y="4291"/>
                </a:cubicBezTo>
                <a:cubicBezTo>
                  <a:pt x="14933" y="4197"/>
                  <a:pt x="14756" y="3482"/>
                  <a:pt x="14288" y="3482"/>
                </a:cubicBezTo>
                <a:cubicBezTo>
                  <a:pt x="14259" y="3482"/>
                  <a:pt x="14229" y="3485"/>
                  <a:pt x="14197" y="3491"/>
                </a:cubicBezTo>
                <a:cubicBezTo>
                  <a:pt x="10680" y="4136"/>
                  <a:pt x="7599" y="6030"/>
                  <a:pt x="4322" y="7361"/>
                </a:cubicBezTo>
                <a:lnTo>
                  <a:pt x="4322" y="7361"/>
                </a:lnTo>
                <a:cubicBezTo>
                  <a:pt x="3336" y="4938"/>
                  <a:pt x="1772" y="2777"/>
                  <a:pt x="921" y="288"/>
                </a:cubicBezTo>
                <a:cubicBezTo>
                  <a:pt x="855" y="89"/>
                  <a:pt x="682" y="1"/>
                  <a:pt x="511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5" name="Google Shape;2105;p8"/>
          <p:cNvSpPr/>
          <p:nvPr/>
        </p:nvSpPr>
        <p:spPr>
          <a:xfrm>
            <a:off x="10815309" y="6740250"/>
            <a:ext cx="312849" cy="199228"/>
          </a:xfrm>
          <a:custGeom>
            <a:avLst/>
            <a:gdLst/>
            <a:ahLst/>
            <a:cxnLst/>
            <a:rect l="l" t="t" r="r" b="b"/>
            <a:pathLst>
              <a:path w="9335" h="5930" extrusionOk="0">
                <a:moveTo>
                  <a:pt x="561" y="0"/>
                </a:moveTo>
                <a:cubicBezTo>
                  <a:pt x="287" y="0"/>
                  <a:pt x="0" y="289"/>
                  <a:pt x="183" y="609"/>
                </a:cubicBezTo>
                <a:cubicBezTo>
                  <a:pt x="984" y="2177"/>
                  <a:pt x="1317" y="3978"/>
                  <a:pt x="1851" y="5612"/>
                </a:cubicBezTo>
                <a:cubicBezTo>
                  <a:pt x="1906" y="5805"/>
                  <a:pt x="2075" y="5930"/>
                  <a:pt x="2264" y="5930"/>
                </a:cubicBezTo>
                <a:cubicBezTo>
                  <a:pt x="2303" y="5930"/>
                  <a:pt x="2344" y="5924"/>
                  <a:pt x="2385" y="5913"/>
                </a:cubicBezTo>
                <a:cubicBezTo>
                  <a:pt x="4653" y="5145"/>
                  <a:pt x="6688" y="3878"/>
                  <a:pt x="8889" y="2977"/>
                </a:cubicBezTo>
                <a:cubicBezTo>
                  <a:pt x="9335" y="2799"/>
                  <a:pt x="9225" y="2145"/>
                  <a:pt x="8842" y="2145"/>
                </a:cubicBezTo>
                <a:cubicBezTo>
                  <a:pt x="8795" y="2145"/>
                  <a:pt x="8744" y="2155"/>
                  <a:pt x="8689" y="2177"/>
                </a:cubicBezTo>
                <a:cubicBezTo>
                  <a:pt x="6583" y="3026"/>
                  <a:pt x="4654" y="4201"/>
                  <a:pt x="2540" y="4975"/>
                </a:cubicBezTo>
                <a:lnTo>
                  <a:pt x="2540" y="4975"/>
                </a:lnTo>
                <a:cubicBezTo>
                  <a:pt x="2025" y="3368"/>
                  <a:pt x="1679" y="1676"/>
                  <a:pt x="884" y="209"/>
                </a:cubicBezTo>
                <a:cubicBezTo>
                  <a:pt x="810" y="61"/>
                  <a:pt x="687" y="0"/>
                  <a:pt x="56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6" name="Google Shape;2106;p8"/>
          <p:cNvSpPr/>
          <p:nvPr/>
        </p:nvSpPr>
        <p:spPr>
          <a:xfrm>
            <a:off x="10869496" y="638529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0"/>
                </a:moveTo>
                <a:cubicBezTo>
                  <a:pt x="1" y="0"/>
                  <a:pt x="1" y="834"/>
                  <a:pt x="534" y="834"/>
                </a:cubicBezTo>
                <a:cubicBezTo>
                  <a:pt x="1068" y="834"/>
                  <a:pt x="1068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7" name="Google Shape;2107;p8"/>
          <p:cNvSpPr/>
          <p:nvPr/>
        </p:nvSpPr>
        <p:spPr>
          <a:xfrm>
            <a:off x="10830389" y="642224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00" y="1"/>
                </a:moveTo>
                <a:cubicBezTo>
                  <a:pt x="0" y="1"/>
                  <a:pt x="0" y="835"/>
                  <a:pt x="500" y="835"/>
                </a:cubicBezTo>
                <a:cubicBezTo>
                  <a:pt x="1034" y="835"/>
                  <a:pt x="1034" y="1"/>
                  <a:pt x="500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8" name="Google Shape;2108;p8"/>
          <p:cNvSpPr/>
          <p:nvPr/>
        </p:nvSpPr>
        <p:spPr>
          <a:xfrm>
            <a:off x="10814739" y="6356135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09" name="Google Shape;2109;p8"/>
          <p:cNvSpPr/>
          <p:nvPr/>
        </p:nvSpPr>
        <p:spPr>
          <a:xfrm>
            <a:off x="11241734" y="6553366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35" y="835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0" name="Google Shape;2110;p8"/>
          <p:cNvSpPr/>
          <p:nvPr/>
        </p:nvSpPr>
        <p:spPr>
          <a:xfrm>
            <a:off x="11198135" y="6586993"/>
            <a:ext cx="34686" cy="26944"/>
          </a:xfrm>
          <a:custGeom>
            <a:avLst/>
            <a:gdLst/>
            <a:ahLst/>
            <a:cxnLst/>
            <a:rect l="l" t="t" r="r" b="b"/>
            <a:pathLst>
              <a:path w="1035" h="802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1" name="Google Shape;2111;p8"/>
          <p:cNvSpPr/>
          <p:nvPr/>
        </p:nvSpPr>
        <p:spPr>
          <a:xfrm>
            <a:off x="11074046" y="6874995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2" name="Google Shape;2112;p8"/>
          <p:cNvSpPr/>
          <p:nvPr/>
        </p:nvSpPr>
        <p:spPr>
          <a:xfrm>
            <a:off x="11027097" y="6911982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01" y="0"/>
                </a:moveTo>
                <a:cubicBezTo>
                  <a:pt x="1" y="0"/>
                  <a:pt x="1" y="801"/>
                  <a:pt x="501" y="801"/>
                </a:cubicBezTo>
                <a:cubicBezTo>
                  <a:pt x="1035" y="801"/>
                  <a:pt x="1035" y="0"/>
                  <a:pt x="501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3" name="Google Shape;2113;p8"/>
          <p:cNvSpPr/>
          <p:nvPr/>
        </p:nvSpPr>
        <p:spPr>
          <a:xfrm>
            <a:off x="11019288" y="6331511"/>
            <a:ext cx="34686" cy="26911"/>
          </a:xfrm>
          <a:custGeom>
            <a:avLst/>
            <a:gdLst/>
            <a:ahLst/>
            <a:cxnLst/>
            <a:rect l="l" t="t" r="r" b="b"/>
            <a:pathLst>
              <a:path w="1035" h="801" extrusionOk="0">
                <a:moveTo>
                  <a:pt x="534" y="0"/>
                </a:moveTo>
                <a:cubicBezTo>
                  <a:pt x="0" y="0"/>
                  <a:pt x="0" y="801"/>
                  <a:pt x="534" y="801"/>
                </a:cubicBezTo>
                <a:cubicBezTo>
                  <a:pt x="1034" y="801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4" name="Google Shape;2114;p8"/>
          <p:cNvSpPr/>
          <p:nvPr/>
        </p:nvSpPr>
        <p:spPr>
          <a:xfrm>
            <a:off x="10993586" y="6265364"/>
            <a:ext cx="35793" cy="26944"/>
          </a:xfrm>
          <a:custGeom>
            <a:avLst/>
            <a:gdLst/>
            <a:ahLst/>
            <a:cxnLst/>
            <a:rect l="l" t="t" r="r" b="b"/>
            <a:pathLst>
              <a:path w="1068" h="802" extrusionOk="0">
                <a:moveTo>
                  <a:pt x="534" y="1"/>
                </a:moveTo>
                <a:cubicBezTo>
                  <a:pt x="0" y="1"/>
                  <a:pt x="0" y="802"/>
                  <a:pt x="534" y="802"/>
                </a:cubicBezTo>
                <a:cubicBezTo>
                  <a:pt x="1068" y="802"/>
                  <a:pt x="1068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5" name="Google Shape;2115;p8"/>
          <p:cNvSpPr/>
          <p:nvPr/>
        </p:nvSpPr>
        <p:spPr>
          <a:xfrm>
            <a:off x="11311034" y="6213831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1"/>
                </a:moveTo>
                <a:cubicBezTo>
                  <a:pt x="1" y="1"/>
                  <a:pt x="1" y="834"/>
                  <a:pt x="534" y="834"/>
                </a:cubicBezTo>
                <a:cubicBezTo>
                  <a:pt x="1035" y="834"/>
                  <a:pt x="1035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6" name="Google Shape;2116;p8"/>
          <p:cNvSpPr/>
          <p:nvPr/>
        </p:nvSpPr>
        <p:spPr>
          <a:xfrm>
            <a:off x="11256276" y="6254178"/>
            <a:ext cx="34686" cy="28053"/>
          </a:xfrm>
          <a:custGeom>
            <a:avLst/>
            <a:gdLst/>
            <a:ahLst/>
            <a:cxnLst/>
            <a:rect l="l" t="t" r="r" b="b"/>
            <a:pathLst>
              <a:path w="1035" h="835" extrusionOk="0">
                <a:moveTo>
                  <a:pt x="534" y="0"/>
                </a:moveTo>
                <a:cubicBezTo>
                  <a:pt x="0" y="0"/>
                  <a:pt x="0" y="834"/>
                  <a:pt x="534" y="834"/>
                </a:cubicBezTo>
                <a:cubicBezTo>
                  <a:pt x="1034" y="834"/>
                  <a:pt x="1034" y="0"/>
                  <a:pt x="534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7" name="Google Shape;2117;p8"/>
          <p:cNvSpPr/>
          <p:nvPr/>
        </p:nvSpPr>
        <p:spPr>
          <a:xfrm>
            <a:off x="11190328" y="6016600"/>
            <a:ext cx="35793" cy="28053"/>
          </a:xfrm>
          <a:custGeom>
            <a:avLst/>
            <a:gdLst/>
            <a:ahLst/>
            <a:cxnLst/>
            <a:rect l="l" t="t" r="r" b="b"/>
            <a:pathLst>
              <a:path w="1068" h="835" extrusionOk="0">
                <a:moveTo>
                  <a:pt x="534" y="1"/>
                </a:moveTo>
                <a:cubicBezTo>
                  <a:pt x="0" y="1"/>
                  <a:pt x="0" y="835"/>
                  <a:pt x="534" y="835"/>
                </a:cubicBezTo>
                <a:cubicBezTo>
                  <a:pt x="1067" y="835"/>
                  <a:pt x="1067" y="1"/>
                  <a:pt x="534" y="1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8" name="Google Shape;2118;p8"/>
          <p:cNvSpPr/>
          <p:nvPr/>
        </p:nvSpPr>
        <p:spPr>
          <a:xfrm>
            <a:off x="11227190" y="5958349"/>
            <a:ext cx="34686" cy="28020"/>
          </a:xfrm>
          <a:custGeom>
            <a:avLst/>
            <a:gdLst/>
            <a:ahLst/>
            <a:cxnLst/>
            <a:rect l="l" t="t" r="r" b="b"/>
            <a:pathLst>
              <a:path w="1035" h="834" extrusionOk="0">
                <a:moveTo>
                  <a:pt x="535" y="0"/>
                </a:moveTo>
                <a:cubicBezTo>
                  <a:pt x="1" y="0"/>
                  <a:pt x="1" y="834"/>
                  <a:pt x="535" y="834"/>
                </a:cubicBezTo>
                <a:cubicBezTo>
                  <a:pt x="1035" y="834"/>
                  <a:pt x="1035" y="0"/>
                  <a:pt x="535" y="0"/>
                </a:cubicBezTo>
                <a:close/>
              </a:path>
            </a:pathLst>
          </a:custGeom>
          <a:solidFill>
            <a:srgbClr val="91560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19" name="Google Shape;2119;p8"/>
          <p:cNvSpPr/>
          <p:nvPr/>
        </p:nvSpPr>
        <p:spPr>
          <a:xfrm>
            <a:off x="10017718" y="5894788"/>
            <a:ext cx="912574" cy="1148032"/>
          </a:xfrm>
          <a:custGeom>
            <a:avLst/>
            <a:gdLst/>
            <a:ahLst/>
            <a:cxnLst/>
            <a:rect l="l" t="t" r="r" b="b"/>
            <a:pathLst>
              <a:path w="27230" h="34171" extrusionOk="0">
                <a:moveTo>
                  <a:pt x="3505" y="0"/>
                </a:moveTo>
                <a:cubicBezTo>
                  <a:pt x="783" y="0"/>
                  <a:pt x="671" y="2298"/>
                  <a:pt x="334" y="4961"/>
                </a:cubicBezTo>
                <a:cubicBezTo>
                  <a:pt x="100" y="7196"/>
                  <a:pt x="0" y="9498"/>
                  <a:pt x="100" y="11833"/>
                </a:cubicBezTo>
                <a:cubicBezTo>
                  <a:pt x="234" y="15102"/>
                  <a:pt x="2569" y="14168"/>
                  <a:pt x="5137" y="14868"/>
                </a:cubicBezTo>
                <a:cubicBezTo>
                  <a:pt x="9674" y="16169"/>
                  <a:pt x="3603" y="16402"/>
                  <a:pt x="1968" y="16636"/>
                </a:cubicBezTo>
                <a:cubicBezTo>
                  <a:pt x="100" y="16869"/>
                  <a:pt x="234" y="17103"/>
                  <a:pt x="334" y="18938"/>
                </a:cubicBezTo>
                <a:cubicBezTo>
                  <a:pt x="467" y="20472"/>
                  <a:pt x="467" y="21740"/>
                  <a:pt x="801" y="23141"/>
                </a:cubicBezTo>
                <a:cubicBezTo>
                  <a:pt x="1270" y="25416"/>
                  <a:pt x="2260" y="26170"/>
                  <a:pt x="3774" y="26170"/>
                </a:cubicBezTo>
                <a:cubicBezTo>
                  <a:pt x="4523" y="26170"/>
                  <a:pt x="5400" y="25985"/>
                  <a:pt x="6405" y="25709"/>
                </a:cubicBezTo>
                <a:cubicBezTo>
                  <a:pt x="6897" y="25545"/>
                  <a:pt x="8080" y="25036"/>
                  <a:pt x="8983" y="25036"/>
                </a:cubicBezTo>
                <a:cubicBezTo>
                  <a:pt x="9366" y="25036"/>
                  <a:pt x="9699" y="25127"/>
                  <a:pt x="9907" y="25376"/>
                </a:cubicBezTo>
                <a:cubicBezTo>
                  <a:pt x="11308" y="26743"/>
                  <a:pt x="8140" y="27444"/>
                  <a:pt x="7339" y="27811"/>
                </a:cubicBezTo>
                <a:cubicBezTo>
                  <a:pt x="5704" y="28378"/>
                  <a:pt x="3269" y="28978"/>
                  <a:pt x="5471" y="30713"/>
                </a:cubicBezTo>
                <a:cubicBezTo>
                  <a:pt x="6772" y="31547"/>
                  <a:pt x="8740" y="31647"/>
                  <a:pt x="10141" y="32014"/>
                </a:cubicBezTo>
                <a:cubicBezTo>
                  <a:pt x="12637" y="32669"/>
                  <a:pt x="17206" y="34171"/>
                  <a:pt x="19970" y="34171"/>
                </a:cubicBezTo>
                <a:cubicBezTo>
                  <a:pt x="20161" y="34171"/>
                  <a:pt x="20343" y="34164"/>
                  <a:pt x="20515" y="34148"/>
                </a:cubicBezTo>
                <a:cubicBezTo>
                  <a:pt x="22750" y="30212"/>
                  <a:pt x="23651" y="25709"/>
                  <a:pt x="25185" y="21506"/>
                </a:cubicBezTo>
                <a:cubicBezTo>
                  <a:pt x="25615" y="20340"/>
                  <a:pt x="27229" y="16408"/>
                  <a:pt x="25746" y="16408"/>
                </a:cubicBezTo>
                <a:cubicBezTo>
                  <a:pt x="25617" y="16408"/>
                  <a:pt x="25464" y="16438"/>
                  <a:pt x="25285" y="16503"/>
                </a:cubicBezTo>
                <a:cubicBezTo>
                  <a:pt x="23551" y="17203"/>
                  <a:pt x="22950" y="19772"/>
                  <a:pt x="20849" y="20339"/>
                </a:cubicBezTo>
                <a:cubicBezTo>
                  <a:pt x="19815" y="17803"/>
                  <a:pt x="24251" y="15702"/>
                  <a:pt x="23784" y="13133"/>
                </a:cubicBezTo>
                <a:cubicBezTo>
                  <a:pt x="23551" y="11366"/>
                  <a:pt x="19815" y="5895"/>
                  <a:pt x="17947" y="5661"/>
                </a:cubicBezTo>
                <a:cubicBezTo>
                  <a:pt x="17934" y="5661"/>
                  <a:pt x="17921" y="5660"/>
                  <a:pt x="17908" y="5660"/>
                </a:cubicBezTo>
                <a:cubicBezTo>
                  <a:pt x="16432" y="5660"/>
                  <a:pt x="14690" y="10734"/>
                  <a:pt x="13243" y="10734"/>
                </a:cubicBezTo>
                <a:cubicBezTo>
                  <a:pt x="13095" y="10734"/>
                  <a:pt x="12950" y="10681"/>
                  <a:pt x="12810" y="10565"/>
                </a:cubicBezTo>
                <a:cubicBezTo>
                  <a:pt x="11175" y="9264"/>
                  <a:pt x="14678" y="5094"/>
                  <a:pt x="14110" y="3560"/>
                </a:cubicBezTo>
                <a:cubicBezTo>
                  <a:pt x="13277" y="1358"/>
                  <a:pt x="6405" y="424"/>
                  <a:pt x="4303" y="57"/>
                </a:cubicBezTo>
                <a:cubicBezTo>
                  <a:pt x="4015" y="19"/>
                  <a:pt x="3749" y="0"/>
                  <a:pt x="350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0" name="Google Shape;2120;p8"/>
          <p:cNvSpPr/>
          <p:nvPr/>
        </p:nvSpPr>
        <p:spPr>
          <a:xfrm>
            <a:off x="10101294" y="5997384"/>
            <a:ext cx="642891" cy="1175984"/>
          </a:xfrm>
          <a:custGeom>
            <a:avLst/>
            <a:gdLst/>
            <a:ahLst/>
            <a:cxnLst/>
            <a:rect l="l" t="t" r="r" b="b"/>
            <a:pathLst>
              <a:path w="19183" h="35003" extrusionOk="0">
                <a:moveTo>
                  <a:pt x="440" y="1"/>
                </a:moveTo>
                <a:cubicBezTo>
                  <a:pt x="225" y="1"/>
                  <a:pt x="0" y="237"/>
                  <a:pt x="142" y="473"/>
                </a:cubicBezTo>
                <a:cubicBezTo>
                  <a:pt x="5479" y="9179"/>
                  <a:pt x="10249" y="18185"/>
                  <a:pt x="15152" y="27125"/>
                </a:cubicBezTo>
                <a:cubicBezTo>
                  <a:pt x="16453" y="29560"/>
                  <a:pt x="17888" y="32062"/>
                  <a:pt x="18521" y="34797"/>
                </a:cubicBezTo>
                <a:cubicBezTo>
                  <a:pt x="18561" y="34941"/>
                  <a:pt x="18677" y="35003"/>
                  <a:pt x="18797" y="35003"/>
                </a:cubicBezTo>
                <a:cubicBezTo>
                  <a:pt x="18984" y="35003"/>
                  <a:pt x="19183" y="34854"/>
                  <a:pt x="19122" y="34630"/>
                </a:cubicBezTo>
                <a:cubicBezTo>
                  <a:pt x="18588" y="32262"/>
                  <a:pt x="17454" y="30060"/>
                  <a:pt x="16320" y="27959"/>
                </a:cubicBezTo>
                <a:cubicBezTo>
                  <a:pt x="15086" y="25724"/>
                  <a:pt x="13851" y="23456"/>
                  <a:pt x="12617" y="21221"/>
                </a:cubicBezTo>
                <a:cubicBezTo>
                  <a:pt x="10149" y="16684"/>
                  <a:pt x="7680" y="12148"/>
                  <a:pt x="5112" y="7678"/>
                </a:cubicBezTo>
                <a:cubicBezTo>
                  <a:pt x="3677" y="5143"/>
                  <a:pt x="2210" y="2641"/>
                  <a:pt x="675" y="139"/>
                </a:cubicBezTo>
                <a:cubicBezTo>
                  <a:pt x="617" y="41"/>
                  <a:pt x="529" y="1"/>
                  <a:pt x="44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1" name="Google Shape;2121;p8"/>
          <p:cNvSpPr/>
          <p:nvPr/>
        </p:nvSpPr>
        <p:spPr>
          <a:xfrm>
            <a:off x="10502553" y="6820068"/>
            <a:ext cx="185900" cy="177827"/>
          </a:xfrm>
          <a:custGeom>
            <a:avLst/>
            <a:gdLst/>
            <a:ahLst/>
            <a:cxnLst/>
            <a:rect l="l" t="t" r="r" b="b"/>
            <a:pathLst>
              <a:path w="5547" h="5293" extrusionOk="0">
                <a:moveTo>
                  <a:pt x="5251" y="1"/>
                </a:moveTo>
                <a:cubicBezTo>
                  <a:pt x="5096" y="1"/>
                  <a:pt x="4930" y="101"/>
                  <a:pt x="4913" y="301"/>
                </a:cubicBezTo>
                <a:cubicBezTo>
                  <a:pt x="4779" y="1569"/>
                  <a:pt x="4980" y="2936"/>
                  <a:pt x="4446" y="4137"/>
                </a:cubicBezTo>
                <a:cubicBezTo>
                  <a:pt x="4379" y="4304"/>
                  <a:pt x="4279" y="4504"/>
                  <a:pt x="4179" y="4604"/>
                </a:cubicBezTo>
                <a:cubicBezTo>
                  <a:pt x="4179" y="4637"/>
                  <a:pt x="4146" y="4637"/>
                  <a:pt x="4179" y="4637"/>
                </a:cubicBezTo>
                <a:cubicBezTo>
                  <a:pt x="4157" y="4649"/>
                  <a:pt x="4146" y="4652"/>
                  <a:pt x="4141" y="4652"/>
                </a:cubicBezTo>
                <a:cubicBezTo>
                  <a:pt x="4131" y="4652"/>
                  <a:pt x="4146" y="4637"/>
                  <a:pt x="4146" y="4637"/>
                </a:cubicBezTo>
                <a:lnTo>
                  <a:pt x="4146" y="4637"/>
                </a:lnTo>
                <a:cubicBezTo>
                  <a:pt x="4123" y="4649"/>
                  <a:pt x="4116" y="4652"/>
                  <a:pt x="4115" y="4652"/>
                </a:cubicBezTo>
                <a:cubicBezTo>
                  <a:pt x="4112" y="4652"/>
                  <a:pt x="4135" y="4637"/>
                  <a:pt x="4112" y="4637"/>
                </a:cubicBezTo>
                <a:cubicBezTo>
                  <a:pt x="4095" y="4637"/>
                  <a:pt x="4089" y="4640"/>
                  <a:pt x="4088" y="4642"/>
                </a:cubicBezTo>
                <a:lnTo>
                  <a:pt x="4088" y="4642"/>
                </a:lnTo>
                <a:cubicBezTo>
                  <a:pt x="4086" y="4641"/>
                  <a:pt x="4083" y="4639"/>
                  <a:pt x="4079" y="4637"/>
                </a:cubicBezTo>
                <a:cubicBezTo>
                  <a:pt x="3712" y="4537"/>
                  <a:pt x="3312" y="4204"/>
                  <a:pt x="2945" y="4004"/>
                </a:cubicBezTo>
                <a:cubicBezTo>
                  <a:pt x="2545" y="3803"/>
                  <a:pt x="2144" y="3637"/>
                  <a:pt x="1744" y="3437"/>
                </a:cubicBezTo>
                <a:cubicBezTo>
                  <a:pt x="1377" y="3203"/>
                  <a:pt x="977" y="2970"/>
                  <a:pt x="610" y="2736"/>
                </a:cubicBezTo>
                <a:cubicBezTo>
                  <a:pt x="546" y="2696"/>
                  <a:pt x="485" y="2678"/>
                  <a:pt x="428" y="2678"/>
                </a:cubicBezTo>
                <a:cubicBezTo>
                  <a:pt x="158" y="2678"/>
                  <a:pt x="0" y="3077"/>
                  <a:pt x="276" y="3270"/>
                </a:cubicBezTo>
                <a:cubicBezTo>
                  <a:pt x="1010" y="3737"/>
                  <a:pt x="1777" y="4137"/>
                  <a:pt x="2578" y="4537"/>
                </a:cubicBezTo>
                <a:cubicBezTo>
                  <a:pt x="3012" y="4737"/>
                  <a:pt x="3412" y="5138"/>
                  <a:pt x="3912" y="5271"/>
                </a:cubicBezTo>
                <a:cubicBezTo>
                  <a:pt x="3975" y="5286"/>
                  <a:pt x="4034" y="5292"/>
                  <a:pt x="4091" y="5292"/>
                </a:cubicBezTo>
                <a:cubicBezTo>
                  <a:pt x="4430" y="5292"/>
                  <a:pt x="4675" y="5052"/>
                  <a:pt x="4846" y="4737"/>
                </a:cubicBezTo>
                <a:cubicBezTo>
                  <a:pt x="5180" y="4137"/>
                  <a:pt x="5313" y="3503"/>
                  <a:pt x="5380" y="2803"/>
                </a:cubicBezTo>
                <a:cubicBezTo>
                  <a:pt x="5480" y="1969"/>
                  <a:pt x="5447" y="1135"/>
                  <a:pt x="5513" y="301"/>
                </a:cubicBezTo>
                <a:cubicBezTo>
                  <a:pt x="5547" y="101"/>
                  <a:pt x="5405" y="1"/>
                  <a:pt x="5251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2" name="Google Shape;2122;p8"/>
          <p:cNvSpPr/>
          <p:nvPr/>
        </p:nvSpPr>
        <p:spPr>
          <a:xfrm>
            <a:off x="10358355" y="6550006"/>
            <a:ext cx="256346" cy="255772"/>
          </a:xfrm>
          <a:custGeom>
            <a:avLst/>
            <a:gdLst/>
            <a:ahLst/>
            <a:cxnLst/>
            <a:rect l="l" t="t" r="r" b="b"/>
            <a:pathLst>
              <a:path w="7649" h="7613" extrusionOk="0">
                <a:moveTo>
                  <a:pt x="7352" y="1"/>
                </a:moveTo>
                <a:cubicBezTo>
                  <a:pt x="7198" y="1"/>
                  <a:pt x="7031" y="101"/>
                  <a:pt x="7014" y="301"/>
                </a:cubicBezTo>
                <a:cubicBezTo>
                  <a:pt x="6759" y="2532"/>
                  <a:pt x="6352" y="4703"/>
                  <a:pt x="5909" y="6900"/>
                </a:cubicBezTo>
                <a:lnTo>
                  <a:pt x="5909" y="6900"/>
                </a:lnTo>
                <a:cubicBezTo>
                  <a:pt x="4040" y="6238"/>
                  <a:pt x="2158" y="5306"/>
                  <a:pt x="576" y="4104"/>
                </a:cubicBezTo>
                <a:cubicBezTo>
                  <a:pt x="524" y="4063"/>
                  <a:pt x="472" y="4046"/>
                  <a:pt x="421" y="4046"/>
                </a:cubicBezTo>
                <a:cubicBezTo>
                  <a:pt x="181" y="4046"/>
                  <a:pt x="0" y="4444"/>
                  <a:pt x="276" y="4637"/>
                </a:cubicBezTo>
                <a:cubicBezTo>
                  <a:pt x="1977" y="5938"/>
                  <a:pt x="4046" y="6906"/>
                  <a:pt x="6047" y="7606"/>
                </a:cubicBezTo>
                <a:cubicBezTo>
                  <a:pt x="6069" y="7610"/>
                  <a:pt x="6091" y="7613"/>
                  <a:pt x="6113" y="7613"/>
                </a:cubicBezTo>
                <a:cubicBezTo>
                  <a:pt x="6263" y="7613"/>
                  <a:pt x="6418" y="7518"/>
                  <a:pt x="6447" y="7373"/>
                </a:cubicBezTo>
                <a:cubicBezTo>
                  <a:pt x="6948" y="5038"/>
                  <a:pt x="7381" y="2669"/>
                  <a:pt x="7615" y="301"/>
                </a:cubicBezTo>
                <a:cubicBezTo>
                  <a:pt x="7648" y="101"/>
                  <a:pt x="7506" y="1"/>
                  <a:pt x="7352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3" name="Google Shape;2123;p8"/>
          <p:cNvSpPr/>
          <p:nvPr/>
        </p:nvSpPr>
        <p:spPr>
          <a:xfrm>
            <a:off x="10252127" y="6306853"/>
            <a:ext cx="287680" cy="365364"/>
          </a:xfrm>
          <a:custGeom>
            <a:avLst/>
            <a:gdLst/>
            <a:ahLst/>
            <a:cxnLst/>
            <a:rect l="l" t="t" r="r" b="b"/>
            <a:pathLst>
              <a:path w="8584" h="10875" extrusionOk="0">
                <a:moveTo>
                  <a:pt x="8279" y="0"/>
                </a:moveTo>
                <a:cubicBezTo>
                  <a:pt x="8125" y="0"/>
                  <a:pt x="7966" y="100"/>
                  <a:pt x="7949" y="300"/>
                </a:cubicBezTo>
                <a:cubicBezTo>
                  <a:pt x="7822" y="3576"/>
                  <a:pt x="6907" y="6790"/>
                  <a:pt x="6908" y="10089"/>
                </a:cubicBezTo>
                <a:lnTo>
                  <a:pt x="6908" y="10089"/>
                </a:lnTo>
                <a:cubicBezTo>
                  <a:pt x="4786" y="9126"/>
                  <a:pt x="2597" y="8349"/>
                  <a:pt x="611" y="7139"/>
                </a:cubicBezTo>
                <a:cubicBezTo>
                  <a:pt x="560" y="7108"/>
                  <a:pt x="508" y="7094"/>
                  <a:pt x="460" y="7094"/>
                </a:cubicBezTo>
                <a:cubicBezTo>
                  <a:pt x="191" y="7094"/>
                  <a:pt x="0" y="7503"/>
                  <a:pt x="311" y="7672"/>
                </a:cubicBezTo>
                <a:cubicBezTo>
                  <a:pt x="2445" y="8973"/>
                  <a:pt x="4814" y="9774"/>
                  <a:pt x="7049" y="10841"/>
                </a:cubicBezTo>
                <a:cubicBezTo>
                  <a:pt x="7095" y="10864"/>
                  <a:pt x="7146" y="10875"/>
                  <a:pt x="7197" y="10875"/>
                </a:cubicBezTo>
                <a:cubicBezTo>
                  <a:pt x="7369" y="10875"/>
                  <a:pt x="7541" y="10754"/>
                  <a:pt x="7516" y="10574"/>
                </a:cubicBezTo>
                <a:cubicBezTo>
                  <a:pt x="7449" y="7105"/>
                  <a:pt x="8450" y="3736"/>
                  <a:pt x="8583" y="300"/>
                </a:cubicBezTo>
                <a:cubicBezTo>
                  <a:pt x="8583" y="100"/>
                  <a:pt x="8433" y="0"/>
                  <a:pt x="8279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4" name="Google Shape;2124;p8"/>
          <p:cNvSpPr/>
          <p:nvPr/>
        </p:nvSpPr>
        <p:spPr>
          <a:xfrm>
            <a:off x="10270859" y="6298993"/>
            <a:ext cx="148196" cy="192711"/>
          </a:xfrm>
          <a:custGeom>
            <a:avLst/>
            <a:gdLst/>
            <a:ahLst/>
            <a:cxnLst/>
            <a:rect l="l" t="t" r="r" b="b"/>
            <a:pathLst>
              <a:path w="4422" h="5736" extrusionOk="0">
                <a:moveTo>
                  <a:pt x="4105" y="1"/>
                </a:moveTo>
                <a:cubicBezTo>
                  <a:pt x="3946" y="1"/>
                  <a:pt x="3788" y="101"/>
                  <a:pt x="3788" y="301"/>
                </a:cubicBezTo>
                <a:cubicBezTo>
                  <a:pt x="3788" y="1876"/>
                  <a:pt x="3588" y="3423"/>
                  <a:pt x="3373" y="4967"/>
                </a:cubicBezTo>
                <a:lnTo>
                  <a:pt x="3373" y="4967"/>
                </a:lnTo>
                <a:cubicBezTo>
                  <a:pt x="2458" y="4500"/>
                  <a:pt x="1580" y="3943"/>
                  <a:pt x="652" y="3537"/>
                </a:cubicBezTo>
                <a:cubicBezTo>
                  <a:pt x="604" y="3514"/>
                  <a:pt x="556" y="3505"/>
                  <a:pt x="510" y="3505"/>
                </a:cubicBezTo>
                <a:cubicBezTo>
                  <a:pt x="209" y="3505"/>
                  <a:pt x="0" y="3926"/>
                  <a:pt x="319" y="4070"/>
                </a:cubicBezTo>
                <a:cubicBezTo>
                  <a:pt x="1386" y="4571"/>
                  <a:pt x="2387" y="5238"/>
                  <a:pt x="3454" y="5705"/>
                </a:cubicBezTo>
                <a:cubicBezTo>
                  <a:pt x="3503" y="5724"/>
                  <a:pt x="3560" y="5735"/>
                  <a:pt x="3617" y="5735"/>
                </a:cubicBezTo>
                <a:cubicBezTo>
                  <a:pt x="3757" y="5735"/>
                  <a:pt x="3898" y="5670"/>
                  <a:pt x="3921" y="5505"/>
                </a:cubicBezTo>
                <a:cubicBezTo>
                  <a:pt x="4188" y="3803"/>
                  <a:pt x="4388" y="2069"/>
                  <a:pt x="4422" y="301"/>
                </a:cubicBezTo>
                <a:cubicBezTo>
                  <a:pt x="4422" y="101"/>
                  <a:pt x="4263" y="1"/>
                  <a:pt x="410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5" name="Google Shape;2125;p8"/>
          <p:cNvSpPr/>
          <p:nvPr/>
        </p:nvSpPr>
        <p:spPr>
          <a:xfrm>
            <a:off x="10125120" y="6091684"/>
            <a:ext cx="189989" cy="228121"/>
          </a:xfrm>
          <a:custGeom>
            <a:avLst/>
            <a:gdLst/>
            <a:ahLst/>
            <a:cxnLst/>
            <a:rect l="l" t="t" r="r" b="b"/>
            <a:pathLst>
              <a:path w="5669" h="6790" extrusionOk="0">
                <a:moveTo>
                  <a:pt x="5160" y="1"/>
                </a:moveTo>
                <a:cubicBezTo>
                  <a:pt x="5001" y="1"/>
                  <a:pt x="4851" y="101"/>
                  <a:pt x="4868" y="301"/>
                </a:cubicBezTo>
                <a:cubicBezTo>
                  <a:pt x="4993" y="2184"/>
                  <a:pt x="5030" y="4186"/>
                  <a:pt x="4617" y="6055"/>
                </a:cubicBezTo>
                <a:lnTo>
                  <a:pt x="4617" y="6055"/>
                </a:lnTo>
                <a:cubicBezTo>
                  <a:pt x="3266" y="5514"/>
                  <a:pt x="1838" y="5098"/>
                  <a:pt x="498" y="4537"/>
                </a:cubicBezTo>
                <a:cubicBezTo>
                  <a:pt x="462" y="4524"/>
                  <a:pt x="427" y="4518"/>
                  <a:pt x="395" y="4518"/>
                </a:cubicBezTo>
                <a:cubicBezTo>
                  <a:pt x="103" y="4518"/>
                  <a:pt x="1" y="5017"/>
                  <a:pt x="331" y="5138"/>
                </a:cubicBezTo>
                <a:cubicBezTo>
                  <a:pt x="1766" y="5738"/>
                  <a:pt x="3300" y="6172"/>
                  <a:pt x="4734" y="6772"/>
                </a:cubicBezTo>
                <a:cubicBezTo>
                  <a:pt x="4765" y="6784"/>
                  <a:pt x="4797" y="6790"/>
                  <a:pt x="4828" y="6790"/>
                </a:cubicBezTo>
                <a:cubicBezTo>
                  <a:pt x="4969" y="6790"/>
                  <a:pt x="5107" y="6681"/>
                  <a:pt x="5135" y="6572"/>
                </a:cubicBezTo>
                <a:cubicBezTo>
                  <a:pt x="5668" y="4537"/>
                  <a:pt x="5635" y="2369"/>
                  <a:pt x="5502" y="301"/>
                </a:cubicBezTo>
                <a:cubicBezTo>
                  <a:pt x="5485" y="101"/>
                  <a:pt x="5318" y="1"/>
                  <a:pt x="5160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6" name="Google Shape;2126;p8"/>
          <p:cNvSpPr/>
          <p:nvPr/>
        </p:nvSpPr>
        <p:spPr>
          <a:xfrm>
            <a:off x="10095598" y="6021102"/>
            <a:ext cx="135662" cy="158039"/>
          </a:xfrm>
          <a:custGeom>
            <a:avLst/>
            <a:gdLst/>
            <a:ahLst/>
            <a:cxnLst/>
            <a:rect l="l" t="t" r="r" b="b"/>
            <a:pathLst>
              <a:path w="4048" h="4704" extrusionOk="0">
                <a:moveTo>
                  <a:pt x="3731" y="0"/>
                </a:moveTo>
                <a:cubicBezTo>
                  <a:pt x="3572" y="0"/>
                  <a:pt x="3414" y="100"/>
                  <a:pt x="3414" y="300"/>
                </a:cubicBezTo>
                <a:cubicBezTo>
                  <a:pt x="3414" y="1554"/>
                  <a:pt x="3443" y="2807"/>
                  <a:pt x="3253" y="4061"/>
                </a:cubicBezTo>
                <a:lnTo>
                  <a:pt x="3253" y="4061"/>
                </a:lnTo>
                <a:cubicBezTo>
                  <a:pt x="2335" y="4000"/>
                  <a:pt x="1404" y="3626"/>
                  <a:pt x="612" y="3169"/>
                </a:cubicBezTo>
                <a:cubicBezTo>
                  <a:pt x="561" y="3138"/>
                  <a:pt x="510" y="3125"/>
                  <a:pt x="461" y="3125"/>
                </a:cubicBezTo>
                <a:cubicBezTo>
                  <a:pt x="193" y="3125"/>
                  <a:pt x="1" y="3538"/>
                  <a:pt x="312" y="3736"/>
                </a:cubicBezTo>
                <a:cubicBezTo>
                  <a:pt x="1246" y="4270"/>
                  <a:pt x="2380" y="4670"/>
                  <a:pt x="3514" y="4703"/>
                </a:cubicBezTo>
                <a:cubicBezTo>
                  <a:pt x="3614" y="4703"/>
                  <a:pt x="3781" y="4603"/>
                  <a:pt x="3814" y="4470"/>
                </a:cubicBezTo>
                <a:cubicBezTo>
                  <a:pt x="4048" y="3102"/>
                  <a:pt x="4048" y="1701"/>
                  <a:pt x="4048" y="300"/>
                </a:cubicBezTo>
                <a:cubicBezTo>
                  <a:pt x="4048" y="100"/>
                  <a:pt x="3889" y="0"/>
                  <a:pt x="3731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7" name="Google Shape;2127;p8"/>
          <p:cNvSpPr/>
          <p:nvPr/>
        </p:nvSpPr>
        <p:spPr>
          <a:xfrm>
            <a:off x="10686158" y="6314681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1"/>
                </a:moveTo>
                <a:cubicBezTo>
                  <a:pt x="1" y="1"/>
                  <a:pt x="1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8" name="Google Shape;2128;p8"/>
          <p:cNvSpPr/>
          <p:nvPr/>
        </p:nvSpPr>
        <p:spPr>
          <a:xfrm>
            <a:off x="10647051" y="626761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29" name="Google Shape;2129;p8"/>
          <p:cNvSpPr/>
          <p:nvPr/>
        </p:nvSpPr>
        <p:spPr>
          <a:xfrm>
            <a:off x="10631401" y="6333729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0" name="Google Shape;2130;p8"/>
          <p:cNvSpPr/>
          <p:nvPr/>
        </p:nvSpPr>
        <p:spPr>
          <a:xfrm>
            <a:off x="10100423" y="661165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1" name="Google Shape;2131;p8"/>
          <p:cNvSpPr/>
          <p:nvPr/>
        </p:nvSpPr>
        <p:spPr>
          <a:xfrm>
            <a:off x="10111615" y="6548898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2" name="Google Shape;2132;p8"/>
          <p:cNvSpPr/>
          <p:nvPr/>
        </p:nvSpPr>
        <p:spPr>
          <a:xfrm>
            <a:off x="10174213" y="6595964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8"/>
                  <a:pt x="567" y="868"/>
                </a:cubicBezTo>
                <a:cubicBezTo>
                  <a:pt x="1135" y="868"/>
                  <a:pt x="1135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3" name="Google Shape;2133;p8"/>
          <p:cNvSpPr/>
          <p:nvPr/>
        </p:nvSpPr>
        <p:spPr>
          <a:xfrm>
            <a:off x="10268111" y="5969536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5" y="868"/>
                  <a:pt x="1135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4" name="Google Shape;2134;p8"/>
          <p:cNvSpPr/>
          <p:nvPr/>
        </p:nvSpPr>
        <p:spPr>
          <a:xfrm>
            <a:off x="10225619" y="5950488"/>
            <a:ext cx="36932" cy="29161"/>
          </a:xfrm>
          <a:custGeom>
            <a:avLst/>
            <a:gdLst/>
            <a:ahLst/>
            <a:cxnLst/>
            <a:rect l="l" t="t" r="r" b="b"/>
            <a:pathLst>
              <a:path w="1102" h="868" extrusionOk="0">
                <a:moveTo>
                  <a:pt x="535" y="1"/>
                </a:moveTo>
                <a:cubicBezTo>
                  <a:pt x="1" y="1"/>
                  <a:pt x="1" y="868"/>
                  <a:pt x="535" y="868"/>
                </a:cubicBezTo>
                <a:cubicBezTo>
                  <a:pt x="1102" y="868"/>
                  <a:pt x="1102" y="1"/>
                  <a:pt x="535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5" name="Google Shape;2135;p8"/>
          <p:cNvSpPr/>
          <p:nvPr/>
        </p:nvSpPr>
        <p:spPr>
          <a:xfrm>
            <a:off x="10061316" y="6189173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1"/>
                </a:moveTo>
                <a:cubicBezTo>
                  <a:pt x="0" y="1"/>
                  <a:pt x="0" y="868"/>
                  <a:pt x="567" y="868"/>
                </a:cubicBezTo>
                <a:cubicBezTo>
                  <a:pt x="1134" y="868"/>
                  <a:pt x="1134" y="1"/>
                  <a:pt x="567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6" name="Google Shape;2136;p8"/>
          <p:cNvSpPr/>
          <p:nvPr/>
        </p:nvSpPr>
        <p:spPr>
          <a:xfrm>
            <a:off x="10061316" y="6228412"/>
            <a:ext cx="38038" cy="29161"/>
          </a:xfrm>
          <a:custGeom>
            <a:avLst/>
            <a:gdLst/>
            <a:ahLst/>
            <a:cxnLst/>
            <a:rect l="l" t="t" r="r" b="b"/>
            <a:pathLst>
              <a:path w="1135" h="868" extrusionOk="0">
                <a:moveTo>
                  <a:pt x="567" y="0"/>
                </a:moveTo>
                <a:cubicBezTo>
                  <a:pt x="0" y="0"/>
                  <a:pt x="0" y="867"/>
                  <a:pt x="567" y="867"/>
                </a:cubicBezTo>
                <a:cubicBezTo>
                  <a:pt x="1134" y="867"/>
                  <a:pt x="1134" y="0"/>
                  <a:pt x="567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7" name="Google Shape;2137;p8"/>
          <p:cNvSpPr/>
          <p:nvPr/>
        </p:nvSpPr>
        <p:spPr>
          <a:xfrm>
            <a:off x="10647051" y="6682233"/>
            <a:ext cx="38038" cy="29196"/>
          </a:xfrm>
          <a:custGeom>
            <a:avLst/>
            <a:gdLst/>
            <a:ahLst/>
            <a:cxnLst/>
            <a:rect l="l" t="t" r="r" b="b"/>
            <a:pathLst>
              <a:path w="1135" h="869" extrusionOk="0">
                <a:moveTo>
                  <a:pt x="568" y="1"/>
                </a:moveTo>
                <a:cubicBezTo>
                  <a:pt x="0" y="1"/>
                  <a:pt x="0" y="868"/>
                  <a:pt x="568" y="868"/>
                </a:cubicBezTo>
                <a:cubicBezTo>
                  <a:pt x="1135" y="868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8" name="Google Shape;2138;p8"/>
          <p:cNvSpPr/>
          <p:nvPr/>
        </p:nvSpPr>
        <p:spPr>
          <a:xfrm>
            <a:off x="10420115" y="6858164"/>
            <a:ext cx="38071" cy="30304"/>
          </a:xfrm>
          <a:custGeom>
            <a:avLst/>
            <a:gdLst/>
            <a:ahLst/>
            <a:cxnLst/>
            <a:rect l="l" t="t" r="r" b="b"/>
            <a:pathLst>
              <a:path w="1136" h="902" extrusionOk="0">
                <a:moveTo>
                  <a:pt x="568" y="1"/>
                </a:moveTo>
                <a:cubicBezTo>
                  <a:pt x="1" y="1"/>
                  <a:pt x="1" y="902"/>
                  <a:pt x="568" y="902"/>
                </a:cubicBezTo>
                <a:cubicBezTo>
                  <a:pt x="1135" y="902"/>
                  <a:pt x="1135" y="1"/>
                  <a:pt x="568" y="1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39" name="Google Shape;2139;p8"/>
          <p:cNvSpPr/>
          <p:nvPr/>
        </p:nvSpPr>
        <p:spPr>
          <a:xfrm>
            <a:off x="10291568" y="6514162"/>
            <a:ext cx="38071" cy="29161"/>
          </a:xfrm>
          <a:custGeom>
            <a:avLst/>
            <a:gdLst/>
            <a:ahLst/>
            <a:cxnLst/>
            <a:rect l="l" t="t" r="r" b="b"/>
            <a:pathLst>
              <a:path w="1136" h="868" extrusionOk="0">
                <a:moveTo>
                  <a:pt x="568" y="0"/>
                </a:moveTo>
                <a:cubicBezTo>
                  <a:pt x="1" y="0"/>
                  <a:pt x="1" y="868"/>
                  <a:pt x="568" y="868"/>
                </a:cubicBezTo>
                <a:cubicBezTo>
                  <a:pt x="1135" y="868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40" name="Google Shape;2140;p8"/>
          <p:cNvSpPr/>
          <p:nvPr/>
        </p:nvSpPr>
        <p:spPr>
          <a:xfrm>
            <a:off x="10584453" y="6486145"/>
            <a:ext cx="38038" cy="30271"/>
          </a:xfrm>
          <a:custGeom>
            <a:avLst/>
            <a:gdLst/>
            <a:ahLst/>
            <a:cxnLst/>
            <a:rect l="l" t="t" r="r" b="b"/>
            <a:pathLst>
              <a:path w="1135" h="901" extrusionOk="0">
                <a:moveTo>
                  <a:pt x="568" y="0"/>
                </a:moveTo>
                <a:cubicBezTo>
                  <a:pt x="0" y="0"/>
                  <a:pt x="0" y="901"/>
                  <a:pt x="568" y="901"/>
                </a:cubicBezTo>
                <a:cubicBezTo>
                  <a:pt x="1135" y="901"/>
                  <a:pt x="1135" y="0"/>
                  <a:pt x="568" y="0"/>
                </a:cubicBezTo>
                <a:close/>
              </a:path>
            </a:pathLst>
          </a:custGeom>
          <a:solidFill>
            <a:srgbClr val="489B7D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141" name="Google Shape;2141;p8"/>
          <p:cNvGrpSpPr/>
          <p:nvPr/>
        </p:nvGrpSpPr>
        <p:grpSpPr>
          <a:xfrm rot="1693484">
            <a:off x="428081" y="5263526"/>
            <a:ext cx="2184191" cy="2131495"/>
            <a:chOff x="-181020" y="4253777"/>
            <a:chExt cx="1117161" cy="1087511"/>
          </a:xfrm>
        </p:grpSpPr>
        <p:sp>
          <p:nvSpPr>
            <p:cNvPr id="2142" name="Google Shape;2142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3" name="Google Shape;2143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4" name="Google Shape;2144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5" name="Google Shape;2145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6" name="Google Shape;2146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7" name="Google Shape;2147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8" name="Google Shape;2148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49" name="Google Shape;2149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0" name="Google Shape;2150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1" name="Google Shape;2151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2" name="Google Shape;2152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3" name="Google Shape;2153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4" name="Google Shape;2154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5" name="Google Shape;2155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156" name="Google Shape;2156;p8"/>
          <p:cNvGrpSpPr/>
          <p:nvPr/>
        </p:nvGrpSpPr>
        <p:grpSpPr>
          <a:xfrm>
            <a:off x="-75725" y="4725004"/>
            <a:ext cx="1316526" cy="1770491"/>
            <a:chOff x="-168050" y="4195214"/>
            <a:chExt cx="719519" cy="965231"/>
          </a:xfrm>
        </p:grpSpPr>
        <p:sp>
          <p:nvSpPr>
            <p:cNvPr id="2157" name="Google Shape;2157;p8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8" name="Google Shape;2158;p8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59" name="Google Shape;2159;p8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0" name="Google Shape;2160;p8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1" name="Google Shape;2161;p8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2" name="Google Shape;2162;p8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3" name="Google Shape;2163;p8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4" name="Google Shape;2164;p8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5" name="Google Shape;2165;p8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6" name="Google Shape;2166;p8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7" name="Google Shape;2167;p8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8" name="Google Shape;2168;p8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69" name="Google Shape;2169;p8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0" name="Google Shape;2170;p8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1" name="Google Shape;2171;p8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2" name="Google Shape;2172;p8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3" name="Google Shape;2173;p8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4" name="Google Shape;2174;p8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5" name="Google Shape;2175;p8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6" name="Google Shape;2176;p8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7" name="Google Shape;2177;p8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8" name="Google Shape;2178;p8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79" name="Google Shape;2179;p8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0" name="Google Shape;2180;p8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1" name="Google Shape;2181;p8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2" name="Google Shape;2182;p8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3" name="Google Shape;2183;p8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4" name="Google Shape;2184;p8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5" name="Google Shape;2185;p8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6" name="Google Shape;2186;p8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7" name="Google Shape;2187;p8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8" name="Google Shape;2188;p8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89" name="Google Shape;2189;p8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0" name="Google Shape;2190;p8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1" name="Google Shape;2191;p8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2" name="Google Shape;2192;p8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3" name="Google Shape;2193;p8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4" name="Google Shape;2194;p8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5" name="Google Shape;2195;p8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6" name="Google Shape;2196;p8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7" name="Google Shape;2197;p8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8" name="Google Shape;2198;p8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99" name="Google Shape;2199;p8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0" name="Google Shape;2200;p8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1" name="Google Shape;2201;p8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2" name="Google Shape;2202;p8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3" name="Google Shape;2203;p8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04" name="Google Shape;2204;p8"/>
          <p:cNvGrpSpPr/>
          <p:nvPr/>
        </p:nvGrpSpPr>
        <p:grpSpPr>
          <a:xfrm rot="-2320759">
            <a:off x="-691305" y="3765545"/>
            <a:ext cx="1499270" cy="1479232"/>
            <a:chOff x="-181020" y="4253777"/>
            <a:chExt cx="1117161" cy="1087511"/>
          </a:xfrm>
        </p:grpSpPr>
        <p:sp>
          <p:nvSpPr>
            <p:cNvPr id="2205" name="Google Shape;2205;p8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6" name="Google Shape;2206;p8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7" name="Google Shape;2207;p8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8" name="Google Shape;2208;p8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09" name="Google Shape;2209;p8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0" name="Google Shape;2210;p8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1" name="Google Shape;2211;p8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2" name="Google Shape;2212;p8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3" name="Google Shape;2213;p8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4" name="Google Shape;2214;p8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5" name="Google Shape;2215;p8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6" name="Google Shape;2216;p8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7" name="Google Shape;2217;p8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18" name="Google Shape;2218;p8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19" name="Google Shape;2219;p8"/>
          <p:cNvGrpSpPr/>
          <p:nvPr/>
        </p:nvGrpSpPr>
        <p:grpSpPr>
          <a:xfrm rot="5595891">
            <a:off x="-112273" y="5832511"/>
            <a:ext cx="1389621" cy="1392507"/>
            <a:chOff x="8276926" y="3750868"/>
            <a:chExt cx="1239162" cy="1244814"/>
          </a:xfrm>
        </p:grpSpPr>
        <p:sp>
          <p:nvSpPr>
            <p:cNvPr id="2220" name="Google Shape;2220;p8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1" name="Google Shape;2221;p8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2" name="Google Shape;2222;p8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3" name="Google Shape;2223;p8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4" name="Google Shape;2224;p8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5" name="Google Shape;2225;p8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6" name="Google Shape;2226;p8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7" name="Google Shape;2227;p8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8" name="Google Shape;2228;p8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29" name="Google Shape;2229;p8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0" name="Google Shape;2230;p8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1" name="Google Shape;2231;p8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2" name="Google Shape;2232;p8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3" name="Google Shape;2233;p8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4" name="Google Shape;2234;p8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5" name="Google Shape;2235;p8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6" name="Google Shape;2236;p8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7" name="Google Shape;2237;p8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8" name="Google Shape;2238;p8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39" name="Google Shape;2239;p8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0" name="Google Shape;2240;p8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1" name="Google Shape;2241;p8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2" name="Google Shape;2242;p8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3" name="Google Shape;2243;p8"/>
            <p:cNvSpPr/>
            <p:nvPr/>
          </p:nvSpPr>
          <p:spPr>
            <a:xfrm>
              <a:off x="8902419" y="4681074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4" name="Google Shape;2244;p8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5" name="Google Shape;2245;p8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46" name="Google Shape;2246;p8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8" name="Google Shape;2248;p9"/>
          <p:cNvSpPr txBox="1">
            <a:spLocks noGrp="1"/>
          </p:cNvSpPr>
          <p:nvPr>
            <p:ph type="title"/>
          </p:nvPr>
        </p:nvSpPr>
        <p:spPr>
          <a:xfrm>
            <a:off x="1035931" y="2538233"/>
            <a:ext cx="5380257" cy="8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2249" name="Google Shape;2249;p9"/>
          <p:cNvSpPr txBox="1">
            <a:spLocks noGrp="1"/>
          </p:cNvSpPr>
          <p:nvPr>
            <p:ph type="subTitle" idx="1"/>
          </p:nvPr>
        </p:nvSpPr>
        <p:spPr>
          <a:xfrm>
            <a:off x="1035931" y="3329040"/>
            <a:ext cx="4871917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2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  <p:grpSp>
        <p:nvGrpSpPr>
          <p:cNvPr id="2250" name="Google Shape;2250;p9"/>
          <p:cNvGrpSpPr/>
          <p:nvPr/>
        </p:nvGrpSpPr>
        <p:grpSpPr>
          <a:xfrm rot="5400000">
            <a:off x="11531856" y="5512009"/>
            <a:ext cx="780584" cy="349392"/>
            <a:chOff x="8502760" y="3542528"/>
            <a:chExt cx="711519" cy="319269"/>
          </a:xfrm>
        </p:grpSpPr>
        <p:sp>
          <p:nvSpPr>
            <p:cNvPr id="2251" name="Google Shape;2251;p9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2" name="Google Shape;2252;p9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3" name="Google Shape;2253;p9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4" name="Google Shape;2254;p9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5" name="Google Shape;2255;p9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6" name="Google Shape;2256;p9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7" name="Google Shape;2257;p9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8" name="Google Shape;2258;p9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59" name="Google Shape;2259;p9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260" name="Google Shape;2260;p9"/>
          <p:cNvSpPr/>
          <p:nvPr/>
        </p:nvSpPr>
        <p:spPr>
          <a:xfrm>
            <a:off x="7503711" y="6336518"/>
            <a:ext cx="4678699" cy="634676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61" name="Google Shape;2261;p9"/>
          <p:cNvSpPr/>
          <p:nvPr/>
        </p:nvSpPr>
        <p:spPr>
          <a:xfrm rot="-5400000">
            <a:off x="-1529509" y="1310342"/>
            <a:ext cx="3610648" cy="814250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262" name="Google Shape;2262;p9"/>
          <p:cNvGrpSpPr/>
          <p:nvPr/>
        </p:nvGrpSpPr>
        <p:grpSpPr>
          <a:xfrm rot="-8956076">
            <a:off x="-382913" y="475045"/>
            <a:ext cx="583981" cy="1517697"/>
            <a:chOff x="1823086" y="-208516"/>
            <a:chExt cx="433159" cy="1122944"/>
          </a:xfrm>
        </p:grpSpPr>
        <p:sp>
          <p:nvSpPr>
            <p:cNvPr id="2263" name="Google Shape;2263;p9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4" name="Google Shape;2264;p9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5" name="Google Shape;2265;p9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6" name="Google Shape;2266;p9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7" name="Google Shape;2267;p9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8" name="Google Shape;2268;p9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69" name="Google Shape;2269;p9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0" name="Google Shape;2270;p9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71" name="Google Shape;2271;p9"/>
          <p:cNvGrpSpPr/>
          <p:nvPr/>
        </p:nvGrpSpPr>
        <p:grpSpPr>
          <a:xfrm rot="-8956076">
            <a:off x="-47097" y="383195"/>
            <a:ext cx="591145" cy="1603909"/>
            <a:chOff x="904476" y="-243594"/>
            <a:chExt cx="438472" cy="1186732"/>
          </a:xfrm>
        </p:grpSpPr>
        <p:sp>
          <p:nvSpPr>
            <p:cNvPr id="2272" name="Google Shape;2272;p9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3" name="Google Shape;2273;p9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4" name="Google Shape;2274;p9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5" name="Google Shape;2275;p9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6" name="Google Shape;2276;p9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7" name="Google Shape;2277;p9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8" name="Google Shape;2278;p9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79" name="Google Shape;2279;p9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0" name="Google Shape;2280;p9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1" name="Google Shape;2281;p9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2" name="Google Shape;2282;p9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3" name="Google Shape;2283;p9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4" name="Google Shape;2284;p9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5" name="Google Shape;2285;p9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6" name="Google Shape;2286;p9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7" name="Google Shape;2287;p9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8" name="Google Shape;2288;p9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89" name="Google Shape;2289;p9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0" name="Google Shape;2290;p9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1" name="Google Shape;2291;p9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2" name="Google Shape;2292;p9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3" name="Google Shape;2293;p9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4" name="Google Shape;2294;p9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5" name="Google Shape;2295;p9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6" name="Google Shape;2296;p9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7" name="Google Shape;2297;p9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98" name="Google Shape;2298;p9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299" name="Google Shape;2299;p9"/>
          <p:cNvGrpSpPr/>
          <p:nvPr/>
        </p:nvGrpSpPr>
        <p:grpSpPr>
          <a:xfrm>
            <a:off x="10995669" y="5841660"/>
            <a:ext cx="1166177" cy="748043"/>
            <a:chOff x="7750342" y="3926048"/>
            <a:chExt cx="1406709" cy="900099"/>
          </a:xfrm>
        </p:grpSpPr>
        <p:sp>
          <p:nvSpPr>
            <p:cNvPr id="2300" name="Google Shape;2300;p9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1" name="Google Shape;2301;p9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2" name="Google Shape;2302;p9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3" name="Google Shape;2303;p9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4" name="Google Shape;2304;p9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5" name="Google Shape;2305;p9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6" name="Google Shape;2306;p9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07" name="Google Shape;2307;p9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08" name="Google Shape;2308;p9"/>
          <p:cNvGrpSpPr/>
          <p:nvPr/>
        </p:nvGrpSpPr>
        <p:grpSpPr>
          <a:xfrm>
            <a:off x="11521144" y="5642023"/>
            <a:ext cx="1027279" cy="1034524"/>
            <a:chOff x="8276926" y="3750868"/>
            <a:chExt cx="1239162" cy="1244814"/>
          </a:xfrm>
        </p:grpSpPr>
        <p:sp>
          <p:nvSpPr>
            <p:cNvPr id="2309" name="Google Shape;2309;p9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0" name="Google Shape;2310;p9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1" name="Google Shape;2311;p9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2" name="Google Shape;2312;p9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3" name="Google Shape;2313;p9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4" name="Google Shape;2314;p9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5" name="Google Shape;2315;p9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6" name="Google Shape;2316;p9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7" name="Google Shape;2317;p9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8" name="Google Shape;2318;p9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19" name="Google Shape;2319;p9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0" name="Google Shape;2320;p9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1" name="Google Shape;2321;p9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2" name="Google Shape;2322;p9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3" name="Google Shape;2323;p9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4" name="Google Shape;2324;p9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5" name="Google Shape;2325;p9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6" name="Google Shape;2326;p9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7" name="Google Shape;2327;p9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8" name="Google Shape;2328;p9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29" name="Google Shape;2329;p9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0" name="Google Shape;2330;p9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1" name="Google Shape;2331;p9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2" name="Google Shape;2332;p9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3" name="Google Shape;2333;p9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4" name="Google Shape;2334;p9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5" name="Google Shape;2335;p9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36" name="Google Shape;2336;p9"/>
          <p:cNvGrpSpPr/>
          <p:nvPr/>
        </p:nvGrpSpPr>
        <p:grpSpPr>
          <a:xfrm rot="-5400000">
            <a:off x="11065985" y="6144615"/>
            <a:ext cx="364021" cy="983587"/>
            <a:chOff x="7607455" y="4238363"/>
            <a:chExt cx="438017" cy="1186459"/>
          </a:xfrm>
        </p:grpSpPr>
        <p:sp>
          <p:nvSpPr>
            <p:cNvPr id="2337" name="Google Shape;233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8" name="Google Shape;233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39" name="Google Shape;233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0" name="Google Shape;234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1" name="Google Shape;234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2" name="Google Shape;234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3" name="Google Shape;234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4" name="Google Shape;234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5" name="Google Shape;234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6" name="Google Shape;234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7" name="Google Shape;234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8" name="Google Shape;234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49" name="Google Shape;234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0" name="Google Shape;235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1" name="Google Shape;235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2" name="Google Shape;235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3" name="Google Shape;235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4" name="Google Shape;235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5" name="Google Shape;235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6" name="Google Shape;235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7" name="Google Shape;235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8" name="Google Shape;235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59" name="Google Shape;235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0" name="Google Shape;236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1" name="Google Shape;2361;p9"/>
          <p:cNvGrpSpPr/>
          <p:nvPr/>
        </p:nvGrpSpPr>
        <p:grpSpPr>
          <a:xfrm>
            <a:off x="9706283" y="263653"/>
            <a:ext cx="842267" cy="506767"/>
            <a:chOff x="8365864" y="2993835"/>
            <a:chExt cx="933472" cy="547264"/>
          </a:xfrm>
        </p:grpSpPr>
        <p:sp>
          <p:nvSpPr>
            <p:cNvPr id="2362" name="Google Shape;2362;p9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3" name="Google Shape;2363;p9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4" name="Google Shape;2364;p9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5" name="Google Shape;2365;p9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6" name="Google Shape;2366;p9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7" name="Google Shape;2367;p9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68" name="Google Shape;2368;p9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69" name="Google Shape;2369;p9"/>
          <p:cNvGrpSpPr/>
          <p:nvPr/>
        </p:nvGrpSpPr>
        <p:grpSpPr>
          <a:xfrm rot="-1533248">
            <a:off x="10519185" y="52878"/>
            <a:ext cx="1064130" cy="789791"/>
            <a:chOff x="8118223" y="2202382"/>
            <a:chExt cx="1151949" cy="873156"/>
          </a:xfrm>
        </p:grpSpPr>
        <p:sp>
          <p:nvSpPr>
            <p:cNvPr id="2370" name="Google Shape;2370;p9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1" name="Google Shape;2371;p9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2" name="Google Shape;2372;p9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3" name="Google Shape;2373;p9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4" name="Google Shape;2374;p9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5" name="Google Shape;2375;p9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6" name="Google Shape;2376;p9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7" name="Google Shape;2377;p9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8" name="Google Shape;2378;p9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79" name="Google Shape;2379;p9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0" name="Google Shape;2380;p9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1" name="Google Shape;2381;p9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2" name="Google Shape;2382;p9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3" name="Google Shape;2383;p9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4" name="Google Shape;2384;p9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5" name="Google Shape;2385;p9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6" name="Google Shape;2386;p9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7" name="Google Shape;2387;p9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8" name="Google Shape;2388;p9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89" name="Google Shape;2389;p9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0" name="Google Shape;2390;p9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391" name="Google Shape;2391;p9"/>
          <p:cNvGrpSpPr/>
          <p:nvPr/>
        </p:nvGrpSpPr>
        <p:grpSpPr>
          <a:xfrm>
            <a:off x="-282721" y="5296389"/>
            <a:ext cx="1524495" cy="1418404"/>
            <a:chOff x="-181020" y="4253777"/>
            <a:chExt cx="1117161" cy="1087511"/>
          </a:xfrm>
        </p:grpSpPr>
        <p:sp>
          <p:nvSpPr>
            <p:cNvPr id="2392" name="Google Shape;2392;p9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3" name="Google Shape;2393;p9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4" name="Google Shape;2394;p9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5" name="Google Shape;2395;p9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6" name="Google Shape;2396;p9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7" name="Google Shape;2397;p9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8" name="Google Shape;2398;p9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99" name="Google Shape;2399;p9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0" name="Google Shape;2400;p9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1" name="Google Shape;2401;p9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2" name="Google Shape;2402;p9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3" name="Google Shape;2403;p9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4" name="Google Shape;2404;p9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5" name="Google Shape;2405;p9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06" name="Google Shape;2406;p9"/>
          <p:cNvGrpSpPr/>
          <p:nvPr/>
        </p:nvGrpSpPr>
        <p:grpSpPr>
          <a:xfrm>
            <a:off x="-264993" y="4932569"/>
            <a:ext cx="1206280" cy="1546943"/>
            <a:chOff x="-168050" y="4195214"/>
            <a:chExt cx="719519" cy="965231"/>
          </a:xfrm>
        </p:grpSpPr>
        <p:sp>
          <p:nvSpPr>
            <p:cNvPr id="2407" name="Google Shape;2407;p9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8" name="Google Shape;2408;p9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09" name="Google Shape;2409;p9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0" name="Google Shape;2410;p9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1" name="Google Shape;2411;p9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2" name="Google Shape;2412;p9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3" name="Google Shape;2413;p9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4" name="Google Shape;2414;p9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5" name="Google Shape;2415;p9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6" name="Google Shape;2416;p9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7" name="Google Shape;2417;p9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8" name="Google Shape;2418;p9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19" name="Google Shape;2419;p9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0" name="Google Shape;2420;p9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1" name="Google Shape;2421;p9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2" name="Google Shape;2422;p9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3" name="Google Shape;2423;p9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4" name="Google Shape;2424;p9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5" name="Google Shape;2425;p9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6" name="Google Shape;2426;p9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7" name="Google Shape;2427;p9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8" name="Google Shape;2428;p9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29" name="Google Shape;2429;p9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0" name="Google Shape;2430;p9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1" name="Google Shape;2431;p9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2" name="Google Shape;2432;p9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3" name="Google Shape;2433;p9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4" name="Google Shape;2434;p9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5" name="Google Shape;2435;p9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6" name="Google Shape;2436;p9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7" name="Google Shape;2437;p9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8" name="Google Shape;2438;p9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39" name="Google Shape;2439;p9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0" name="Google Shape;2440;p9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1" name="Google Shape;2441;p9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2" name="Google Shape;2442;p9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3" name="Google Shape;2443;p9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4" name="Google Shape;2444;p9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5" name="Google Shape;2445;p9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6" name="Google Shape;2446;p9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7" name="Google Shape;2447;p9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8" name="Google Shape;2448;p9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49" name="Google Shape;2449;p9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0" name="Google Shape;2450;p9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1" name="Google Shape;2451;p9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2" name="Google Shape;2452;p9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3" name="Google Shape;2453;p9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454" name="Google Shape;2454;p9"/>
          <p:cNvGrpSpPr/>
          <p:nvPr/>
        </p:nvGrpSpPr>
        <p:grpSpPr>
          <a:xfrm rot="5400000">
            <a:off x="11301135" y="362"/>
            <a:ext cx="1034111" cy="1033365"/>
            <a:chOff x="7973149" y="-201092"/>
            <a:chExt cx="1116750" cy="1145263"/>
          </a:xfrm>
        </p:grpSpPr>
        <p:sp>
          <p:nvSpPr>
            <p:cNvPr id="2455" name="Google Shape;2455;p9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6" name="Google Shape;2456;p9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7" name="Google Shape;2457;p9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8" name="Google Shape;2458;p9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59" name="Google Shape;2459;p9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0" name="Google Shape;2460;p9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1" name="Google Shape;2461;p9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2" name="Google Shape;2462;p9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3" name="Google Shape;2463;p9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4" name="Google Shape;2464;p9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5" name="Google Shape;2465;p9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6" name="Google Shape;2466;p9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7" name="Google Shape;2467;p9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8" name="Google Shape;2468;p9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69" name="Google Shape;2469;p9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0" name="Google Shape;2470;p9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1" name="Google Shape;2471;p9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2" name="Google Shape;2472;p9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3" name="Google Shape;2473;p9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4" name="Google Shape;2474;p9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5" name="Google Shape;2475;p9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6" name="Google Shape;2476;p9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7" name="Google Shape;2477;p9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8" name="Google Shape;2478;p9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79" name="Google Shape;2479;p9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0" name="Google Shape;2480;p9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1" name="Google Shape;2481;p9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2" name="Google Shape;2482;p9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3" name="Google Shape;2483;p9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4" name="Google Shape;2484;p9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5" name="Google Shape;2485;p9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6" name="Google Shape;2486;p9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7" name="Google Shape;2487;p9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8" name="Google Shape;2488;p9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89" name="Google Shape;2489;p9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0" name="Google Shape;2490;p9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1" name="Google Shape;2491;p9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2" name="Google Shape;2492;p9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3" name="Google Shape;2493;p9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4" name="Google Shape;2494;p9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5" name="Google Shape;2495;p9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6" name="Google Shape;2496;p9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7" name="Google Shape;2497;p9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8" name="Google Shape;2498;p9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99" name="Google Shape;2499;p9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0" name="Google Shape;2500;p9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1" name="Google Shape;2501;p9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2" name="Google Shape;2502;p9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3" name="Google Shape;2503;p9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4" name="Google Shape;2504;p9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5" name="Google Shape;2505;p9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6" name="Google Shape;2506;p9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7" name="Google Shape;2507;p9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8" name="Google Shape;2508;p9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09" name="Google Shape;2509;p9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0" name="Google Shape;2510;p9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1" name="Google Shape;2511;p9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2" name="Google Shape;2512;p9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3" name="Google Shape;2513;p9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4" name="Google Shape;2514;p9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5" name="Google Shape;2515;p9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16" name="Google Shape;2516;p9"/>
          <p:cNvGrpSpPr/>
          <p:nvPr/>
        </p:nvGrpSpPr>
        <p:grpSpPr>
          <a:xfrm rot="5400000">
            <a:off x="392584" y="5619382"/>
            <a:ext cx="571291" cy="1619061"/>
            <a:chOff x="7607455" y="4238363"/>
            <a:chExt cx="438017" cy="1186459"/>
          </a:xfrm>
        </p:grpSpPr>
        <p:sp>
          <p:nvSpPr>
            <p:cNvPr id="2517" name="Google Shape;2517;p9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8" name="Google Shape;2518;p9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19" name="Google Shape;2519;p9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0" name="Google Shape;2520;p9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1" name="Google Shape;2521;p9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2" name="Google Shape;2522;p9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3" name="Google Shape;2523;p9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4" name="Google Shape;2524;p9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5" name="Google Shape;2525;p9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6" name="Google Shape;2526;p9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7" name="Google Shape;2527;p9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8" name="Google Shape;2528;p9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29" name="Google Shape;2529;p9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0" name="Google Shape;2530;p9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1" name="Google Shape;2531;p9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2" name="Google Shape;2532;p9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3" name="Google Shape;2533;p9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4" name="Google Shape;2534;p9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5" name="Google Shape;2535;p9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6" name="Google Shape;2536;p9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7" name="Google Shape;2537;p9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8" name="Google Shape;2538;p9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39" name="Google Shape;2539;p9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0" name="Google Shape;2540;p9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41" name="Google Shape;2541;p9"/>
          <p:cNvGrpSpPr/>
          <p:nvPr/>
        </p:nvGrpSpPr>
        <p:grpSpPr>
          <a:xfrm>
            <a:off x="11459832" y="6246622"/>
            <a:ext cx="746909" cy="724561"/>
            <a:chOff x="8202967" y="4478366"/>
            <a:chExt cx="900965" cy="871845"/>
          </a:xfrm>
        </p:grpSpPr>
        <p:sp>
          <p:nvSpPr>
            <p:cNvPr id="2542" name="Google Shape;2542;p9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3" name="Google Shape;2543;p9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4" name="Google Shape;2544;p9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5" name="Google Shape;2545;p9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6" name="Google Shape;2546;p9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7" name="Google Shape;2547;p9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8" name="Google Shape;2548;p9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49" name="Google Shape;2549;p9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0" name="Google Shape;2550;p9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1" name="Google Shape;2551;p9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2" name="Google Shape;2552;p9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3" name="Google Shape;2553;p9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4" name="Google Shape;2554;p9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5" name="Google Shape;2555;p9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6" name="Google Shape;2556;p9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7" name="Google Shape;2557;p9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8" name="Google Shape;2558;p9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59" name="Google Shape;2559;p9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0" name="Google Shape;2560;p9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2" name="Google Shape;2562;p10"/>
          <p:cNvSpPr txBox="1">
            <a:spLocks noGrp="1"/>
          </p:cNvSpPr>
          <p:nvPr>
            <p:ph type="title"/>
          </p:nvPr>
        </p:nvSpPr>
        <p:spPr>
          <a:xfrm>
            <a:off x="7092876" y="919267"/>
            <a:ext cx="4053946" cy="102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2793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b="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grpSp>
        <p:nvGrpSpPr>
          <p:cNvPr id="2563" name="Google Shape;2563;p10"/>
          <p:cNvGrpSpPr/>
          <p:nvPr/>
        </p:nvGrpSpPr>
        <p:grpSpPr>
          <a:xfrm rot="5400000">
            <a:off x="11602858" y="5569743"/>
            <a:ext cx="688845" cy="308330"/>
            <a:chOff x="8502760" y="3542528"/>
            <a:chExt cx="711519" cy="319269"/>
          </a:xfrm>
        </p:grpSpPr>
        <p:sp>
          <p:nvSpPr>
            <p:cNvPr id="2564" name="Google Shape;2564;p10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5" name="Google Shape;2565;p10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6" name="Google Shape;2566;p10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7" name="Google Shape;2567;p10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8" name="Google Shape;2568;p10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69" name="Google Shape;2569;p10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0" name="Google Shape;2570;p10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1" name="Google Shape;2571;p10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2" name="Google Shape;2572;p10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2573" name="Google Shape;2573;p10"/>
          <p:cNvSpPr/>
          <p:nvPr/>
        </p:nvSpPr>
        <p:spPr>
          <a:xfrm>
            <a:off x="8102961" y="6366529"/>
            <a:ext cx="4128858" cy="560097"/>
          </a:xfrm>
          <a:custGeom>
            <a:avLst/>
            <a:gdLst/>
            <a:ahLst/>
            <a:cxnLst/>
            <a:rect l="l" t="t" r="r" b="b"/>
            <a:pathLst>
              <a:path w="97905" h="30032" extrusionOk="0">
                <a:moveTo>
                  <a:pt x="44865" y="0"/>
                </a:moveTo>
                <a:cubicBezTo>
                  <a:pt x="35852" y="0"/>
                  <a:pt x="31152" y="10788"/>
                  <a:pt x="24118" y="14321"/>
                </a:cubicBezTo>
                <a:cubicBezTo>
                  <a:pt x="23116" y="14844"/>
                  <a:pt x="22196" y="15064"/>
                  <a:pt x="21336" y="15064"/>
                </a:cubicBezTo>
                <a:cubicBezTo>
                  <a:pt x="16921" y="15064"/>
                  <a:pt x="14098" y="9288"/>
                  <a:pt x="10038" y="9288"/>
                </a:cubicBezTo>
                <a:cubicBezTo>
                  <a:pt x="8542" y="9288"/>
                  <a:pt x="6878" y="10072"/>
                  <a:pt x="4904" y="12219"/>
                </a:cubicBezTo>
                <a:cubicBezTo>
                  <a:pt x="334" y="17123"/>
                  <a:pt x="1" y="23394"/>
                  <a:pt x="1" y="30032"/>
                </a:cubicBezTo>
                <a:lnTo>
                  <a:pt x="97904" y="29365"/>
                </a:lnTo>
                <a:cubicBezTo>
                  <a:pt x="96503" y="23060"/>
                  <a:pt x="94435" y="16389"/>
                  <a:pt x="89164" y="12219"/>
                </a:cubicBezTo>
                <a:cubicBezTo>
                  <a:pt x="86788" y="10364"/>
                  <a:pt x="84812" y="9662"/>
                  <a:pt x="83045" y="9662"/>
                </a:cubicBezTo>
                <a:cubicBezTo>
                  <a:pt x="77791" y="9662"/>
                  <a:pt x="74389" y="15865"/>
                  <a:pt x="67849" y="16389"/>
                </a:cubicBezTo>
                <a:cubicBezTo>
                  <a:pt x="67634" y="16405"/>
                  <a:pt x="67423" y="16412"/>
                  <a:pt x="67215" y="16412"/>
                </a:cubicBezTo>
                <a:cubicBezTo>
                  <a:pt x="58294" y="16412"/>
                  <a:pt x="55750" y="2038"/>
                  <a:pt x="47568" y="311"/>
                </a:cubicBezTo>
                <a:cubicBezTo>
                  <a:pt x="46624" y="98"/>
                  <a:pt x="45725" y="0"/>
                  <a:pt x="4486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74" name="Google Shape;2574;p10"/>
          <p:cNvSpPr/>
          <p:nvPr/>
        </p:nvSpPr>
        <p:spPr>
          <a:xfrm rot="-5400000">
            <a:off x="-1250195" y="1108172"/>
            <a:ext cx="2861748" cy="645389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2575" name="Google Shape;2575;p10"/>
          <p:cNvGrpSpPr/>
          <p:nvPr/>
        </p:nvGrpSpPr>
        <p:grpSpPr>
          <a:xfrm rot="-8955970">
            <a:off x="-341427" y="445976"/>
            <a:ext cx="462877" cy="1202963"/>
            <a:chOff x="1823086" y="-208516"/>
            <a:chExt cx="433159" cy="1122944"/>
          </a:xfrm>
        </p:grpSpPr>
        <p:sp>
          <p:nvSpPr>
            <p:cNvPr id="2576" name="Google Shape;2576;p10"/>
            <p:cNvSpPr/>
            <p:nvPr/>
          </p:nvSpPr>
          <p:spPr>
            <a:xfrm>
              <a:off x="1823086" y="-208516"/>
              <a:ext cx="386212" cy="1066577"/>
            </a:xfrm>
            <a:custGeom>
              <a:avLst/>
              <a:gdLst/>
              <a:ahLst/>
              <a:cxnLst/>
              <a:rect l="l" t="t" r="r" b="b"/>
              <a:pathLst>
                <a:path w="12892" h="35603" extrusionOk="0">
                  <a:moveTo>
                    <a:pt x="423" y="1"/>
                  </a:moveTo>
                  <a:cubicBezTo>
                    <a:pt x="221" y="1"/>
                    <a:pt x="0" y="239"/>
                    <a:pt x="116" y="494"/>
                  </a:cubicBezTo>
                  <a:cubicBezTo>
                    <a:pt x="2484" y="5898"/>
                    <a:pt x="2584" y="11702"/>
                    <a:pt x="3051" y="17506"/>
                  </a:cubicBezTo>
                  <a:cubicBezTo>
                    <a:pt x="3251" y="19908"/>
                    <a:pt x="3518" y="22309"/>
                    <a:pt x="4285" y="24644"/>
                  </a:cubicBezTo>
                  <a:cubicBezTo>
                    <a:pt x="4919" y="26579"/>
                    <a:pt x="5853" y="28414"/>
                    <a:pt x="7054" y="30048"/>
                  </a:cubicBezTo>
                  <a:cubicBezTo>
                    <a:pt x="8522" y="32083"/>
                    <a:pt x="10323" y="33851"/>
                    <a:pt x="12224" y="35519"/>
                  </a:cubicBezTo>
                  <a:cubicBezTo>
                    <a:pt x="12291" y="35578"/>
                    <a:pt x="12363" y="35602"/>
                    <a:pt x="12433" y="35602"/>
                  </a:cubicBezTo>
                  <a:cubicBezTo>
                    <a:pt x="12680" y="35602"/>
                    <a:pt x="12892" y="35293"/>
                    <a:pt x="12658" y="35085"/>
                  </a:cubicBezTo>
                  <a:cubicBezTo>
                    <a:pt x="9389" y="32183"/>
                    <a:pt x="6387" y="28947"/>
                    <a:pt x="4986" y="24744"/>
                  </a:cubicBezTo>
                  <a:cubicBezTo>
                    <a:pt x="4185" y="22376"/>
                    <a:pt x="3885" y="19941"/>
                    <a:pt x="3685" y="17506"/>
                  </a:cubicBezTo>
                  <a:cubicBezTo>
                    <a:pt x="3451" y="14771"/>
                    <a:pt x="3351" y="12002"/>
                    <a:pt x="3018" y="9267"/>
                  </a:cubicBezTo>
                  <a:cubicBezTo>
                    <a:pt x="2651" y="6131"/>
                    <a:pt x="1917" y="3062"/>
                    <a:pt x="649" y="160"/>
                  </a:cubicBezTo>
                  <a:cubicBezTo>
                    <a:pt x="598" y="48"/>
                    <a:pt x="513" y="1"/>
                    <a:pt x="4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7" name="Google Shape;2577;p10"/>
            <p:cNvSpPr/>
            <p:nvPr/>
          </p:nvSpPr>
          <p:spPr>
            <a:xfrm>
              <a:off x="1901479" y="522606"/>
              <a:ext cx="65247" cy="106080"/>
            </a:xfrm>
            <a:custGeom>
              <a:avLst/>
              <a:gdLst/>
              <a:ahLst/>
              <a:cxnLst/>
              <a:rect l="l" t="t" r="r" b="b"/>
              <a:pathLst>
                <a:path w="2178" h="3541" extrusionOk="0">
                  <a:moveTo>
                    <a:pt x="1846" y="0"/>
                  </a:moveTo>
                  <a:cubicBezTo>
                    <a:pt x="1788" y="0"/>
                    <a:pt x="1726" y="21"/>
                    <a:pt x="1668" y="71"/>
                  </a:cubicBezTo>
                  <a:cubicBezTo>
                    <a:pt x="934" y="671"/>
                    <a:pt x="301" y="1171"/>
                    <a:pt x="101" y="2139"/>
                  </a:cubicBezTo>
                  <a:cubicBezTo>
                    <a:pt x="0" y="2706"/>
                    <a:pt x="101" y="3506"/>
                    <a:pt x="834" y="3540"/>
                  </a:cubicBezTo>
                  <a:cubicBezTo>
                    <a:pt x="844" y="3540"/>
                    <a:pt x="854" y="3540"/>
                    <a:pt x="864" y="3540"/>
                  </a:cubicBezTo>
                  <a:cubicBezTo>
                    <a:pt x="2166" y="3540"/>
                    <a:pt x="2003" y="1332"/>
                    <a:pt x="2102" y="471"/>
                  </a:cubicBezTo>
                  <a:cubicBezTo>
                    <a:pt x="2102" y="438"/>
                    <a:pt x="2102" y="404"/>
                    <a:pt x="2102" y="371"/>
                  </a:cubicBezTo>
                  <a:cubicBezTo>
                    <a:pt x="2177" y="195"/>
                    <a:pt x="2026" y="0"/>
                    <a:pt x="18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8" name="Google Shape;2578;p10"/>
            <p:cNvSpPr/>
            <p:nvPr/>
          </p:nvSpPr>
          <p:spPr>
            <a:xfrm>
              <a:off x="1989398" y="567180"/>
              <a:ext cx="101975" cy="56080"/>
            </a:xfrm>
            <a:custGeom>
              <a:avLst/>
              <a:gdLst/>
              <a:ahLst/>
              <a:cxnLst/>
              <a:rect l="l" t="t" r="r" b="b"/>
              <a:pathLst>
                <a:path w="3404" h="1872" extrusionOk="0">
                  <a:moveTo>
                    <a:pt x="1758" y="1"/>
                  </a:moveTo>
                  <a:cubicBezTo>
                    <a:pt x="1190" y="1"/>
                    <a:pt x="644" y="250"/>
                    <a:pt x="134" y="517"/>
                  </a:cubicBezTo>
                  <a:cubicBezTo>
                    <a:pt x="1" y="584"/>
                    <a:pt x="1" y="751"/>
                    <a:pt x="68" y="851"/>
                  </a:cubicBezTo>
                  <a:cubicBezTo>
                    <a:pt x="1" y="951"/>
                    <a:pt x="1" y="1118"/>
                    <a:pt x="134" y="1218"/>
                  </a:cubicBezTo>
                  <a:cubicBezTo>
                    <a:pt x="545" y="1550"/>
                    <a:pt x="1323" y="1872"/>
                    <a:pt x="2004" y="1872"/>
                  </a:cubicBezTo>
                  <a:cubicBezTo>
                    <a:pt x="2484" y="1872"/>
                    <a:pt x="2916" y="1712"/>
                    <a:pt x="3136" y="1285"/>
                  </a:cubicBezTo>
                  <a:cubicBezTo>
                    <a:pt x="3403" y="751"/>
                    <a:pt x="2836" y="284"/>
                    <a:pt x="2403" y="117"/>
                  </a:cubicBezTo>
                  <a:cubicBezTo>
                    <a:pt x="2185" y="35"/>
                    <a:pt x="1970" y="1"/>
                    <a:pt x="1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79" name="Google Shape;2579;p10"/>
            <p:cNvSpPr/>
            <p:nvPr/>
          </p:nvSpPr>
          <p:spPr>
            <a:xfrm>
              <a:off x="1983407" y="656626"/>
              <a:ext cx="63001" cy="103084"/>
            </a:xfrm>
            <a:custGeom>
              <a:avLst/>
              <a:gdLst/>
              <a:ahLst/>
              <a:cxnLst/>
              <a:rect l="l" t="t" r="r" b="b"/>
              <a:pathLst>
                <a:path w="2103" h="3441" extrusionOk="0">
                  <a:moveTo>
                    <a:pt x="1197" y="1"/>
                  </a:moveTo>
                  <a:cubicBezTo>
                    <a:pt x="1137" y="1"/>
                    <a:pt x="1077" y="30"/>
                    <a:pt x="1035" y="100"/>
                  </a:cubicBezTo>
                  <a:cubicBezTo>
                    <a:pt x="534" y="667"/>
                    <a:pt x="1" y="1401"/>
                    <a:pt x="67" y="2168"/>
                  </a:cubicBezTo>
                  <a:cubicBezTo>
                    <a:pt x="134" y="2668"/>
                    <a:pt x="368" y="3335"/>
                    <a:pt x="935" y="3436"/>
                  </a:cubicBezTo>
                  <a:cubicBezTo>
                    <a:pt x="964" y="3439"/>
                    <a:pt x="993" y="3440"/>
                    <a:pt x="1021" y="3440"/>
                  </a:cubicBezTo>
                  <a:cubicBezTo>
                    <a:pt x="1593" y="3440"/>
                    <a:pt x="1840" y="2812"/>
                    <a:pt x="1935" y="2335"/>
                  </a:cubicBezTo>
                  <a:cubicBezTo>
                    <a:pt x="2102" y="1568"/>
                    <a:pt x="1935" y="967"/>
                    <a:pt x="1602" y="267"/>
                  </a:cubicBezTo>
                  <a:cubicBezTo>
                    <a:pt x="1569" y="167"/>
                    <a:pt x="1502" y="133"/>
                    <a:pt x="1402" y="133"/>
                  </a:cubicBezTo>
                  <a:cubicBezTo>
                    <a:pt x="1363" y="56"/>
                    <a:pt x="1280" y="1"/>
                    <a:pt x="11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0" name="Google Shape;2580;p10"/>
            <p:cNvSpPr/>
            <p:nvPr/>
          </p:nvSpPr>
          <p:spPr>
            <a:xfrm>
              <a:off x="2070337" y="678254"/>
              <a:ext cx="94965" cy="57249"/>
            </a:xfrm>
            <a:custGeom>
              <a:avLst/>
              <a:gdLst/>
              <a:ahLst/>
              <a:cxnLst/>
              <a:rect l="l" t="t" r="r" b="b"/>
              <a:pathLst>
                <a:path w="3170" h="1911" extrusionOk="0">
                  <a:moveTo>
                    <a:pt x="1804" y="0"/>
                  </a:moveTo>
                  <a:cubicBezTo>
                    <a:pt x="1160" y="0"/>
                    <a:pt x="531" y="518"/>
                    <a:pt x="101" y="979"/>
                  </a:cubicBezTo>
                  <a:cubicBezTo>
                    <a:pt x="1" y="1079"/>
                    <a:pt x="34" y="1246"/>
                    <a:pt x="101" y="1313"/>
                  </a:cubicBezTo>
                  <a:cubicBezTo>
                    <a:pt x="34" y="1446"/>
                    <a:pt x="34" y="1613"/>
                    <a:pt x="168" y="1679"/>
                  </a:cubicBezTo>
                  <a:cubicBezTo>
                    <a:pt x="455" y="1864"/>
                    <a:pt x="794" y="1910"/>
                    <a:pt x="1128" y="1910"/>
                  </a:cubicBezTo>
                  <a:cubicBezTo>
                    <a:pt x="1337" y="1910"/>
                    <a:pt x="1543" y="1892"/>
                    <a:pt x="1735" y="1880"/>
                  </a:cubicBezTo>
                  <a:cubicBezTo>
                    <a:pt x="2269" y="1780"/>
                    <a:pt x="2836" y="1613"/>
                    <a:pt x="3003" y="1046"/>
                  </a:cubicBezTo>
                  <a:cubicBezTo>
                    <a:pt x="3170" y="445"/>
                    <a:pt x="2436" y="45"/>
                    <a:pt x="1969" y="12"/>
                  </a:cubicBezTo>
                  <a:cubicBezTo>
                    <a:pt x="1914" y="4"/>
                    <a:pt x="1859" y="0"/>
                    <a:pt x="1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1" name="Google Shape;2581;p10"/>
            <p:cNvSpPr/>
            <p:nvPr/>
          </p:nvSpPr>
          <p:spPr>
            <a:xfrm>
              <a:off x="2099334" y="780941"/>
              <a:ext cx="43888" cy="88704"/>
            </a:xfrm>
            <a:custGeom>
              <a:avLst/>
              <a:gdLst/>
              <a:ahLst/>
              <a:cxnLst/>
              <a:rect l="l" t="t" r="r" b="b"/>
              <a:pathLst>
                <a:path w="1465" h="2961" extrusionOk="0">
                  <a:moveTo>
                    <a:pt x="695" y="1"/>
                  </a:moveTo>
                  <a:cubicBezTo>
                    <a:pt x="640" y="1"/>
                    <a:pt x="585" y="16"/>
                    <a:pt x="534" y="53"/>
                  </a:cubicBezTo>
                  <a:cubicBezTo>
                    <a:pt x="100" y="453"/>
                    <a:pt x="34" y="1087"/>
                    <a:pt x="34" y="1621"/>
                  </a:cubicBezTo>
                  <a:cubicBezTo>
                    <a:pt x="0" y="2054"/>
                    <a:pt x="167" y="2755"/>
                    <a:pt x="634" y="2921"/>
                  </a:cubicBezTo>
                  <a:cubicBezTo>
                    <a:pt x="703" y="2948"/>
                    <a:pt x="768" y="2961"/>
                    <a:pt x="827" y="2961"/>
                  </a:cubicBezTo>
                  <a:cubicBezTo>
                    <a:pt x="1285" y="2961"/>
                    <a:pt x="1464" y="2238"/>
                    <a:pt x="1435" y="1854"/>
                  </a:cubicBezTo>
                  <a:cubicBezTo>
                    <a:pt x="1401" y="1354"/>
                    <a:pt x="1134" y="953"/>
                    <a:pt x="1001" y="520"/>
                  </a:cubicBezTo>
                  <a:cubicBezTo>
                    <a:pt x="1001" y="486"/>
                    <a:pt x="1001" y="420"/>
                    <a:pt x="968" y="386"/>
                  </a:cubicBezTo>
                  <a:cubicBezTo>
                    <a:pt x="1072" y="204"/>
                    <a:pt x="891" y="1"/>
                    <a:pt x="6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2" name="Google Shape;2582;p10"/>
            <p:cNvSpPr/>
            <p:nvPr/>
          </p:nvSpPr>
          <p:spPr>
            <a:xfrm>
              <a:off x="2147293" y="762369"/>
              <a:ext cx="82952" cy="56680"/>
            </a:xfrm>
            <a:custGeom>
              <a:avLst/>
              <a:gdLst/>
              <a:ahLst/>
              <a:cxnLst/>
              <a:rect l="l" t="t" r="r" b="b"/>
              <a:pathLst>
                <a:path w="2769" h="1892" extrusionOk="0">
                  <a:moveTo>
                    <a:pt x="1861" y="1"/>
                  </a:moveTo>
                  <a:cubicBezTo>
                    <a:pt x="1818" y="1"/>
                    <a:pt x="1776" y="2"/>
                    <a:pt x="1735" y="6"/>
                  </a:cubicBezTo>
                  <a:cubicBezTo>
                    <a:pt x="1034" y="106"/>
                    <a:pt x="501" y="706"/>
                    <a:pt x="200" y="1307"/>
                  </a:cubicBezTo>
                  <a:cubicBezTo>
                    <a:pt x="67" y="1407"/>
                    <a:pt x="0" y="1640"/>
                    <a:pt x="200" y="1740"/>
                  </a:cubicBezTo>
                  <a:cubicBezTo>
                    <a:pt x="412" y="1842"/>
                    <a:pt x="680" y="1892"/>
                    <a:pt x="962" y="1892"/>
                  </a:cubicBezTo>
                  <a:cubicBezTo>
                    <a:pt x="1791" y="1892"/>
                    <a:pt x="2744" y="1461"/>
                    <a:pt x="2769" y="639"/>
                  </a:cubicBezTo>
                  <a:cubicBezTo>
                    <a:pt x="2769" y="156"/>
                    <a:pt x="2276" y="1"/>
                    <a:pt x="18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3" name="Google Shape;2583;p10"/>
            <p:cNvSpPr/>
            <p:nvPr/>
          </p:nvSpPr>
          <p:spPr>
            <a:xfrm>
              <a:off x="2182251" y="841122"/>
              <a:ext cx="73995" cy="73306"/>
            </a:xfrm>
            <a:custGeom>
              <a:avLst/>
              <a:gdLst/>
              <a:ahLst/>
              <a:cxnLst/>
              <a:rect l="l" t="t" r="r" b="b"/>
              <a:pathLst>
                <a:path w="2470" h="2447" extrusionOk="0">
                  <a:moveTo>
                    <a:pt x="267" y="0"/>
                  </a:moveTo>
                  <a:cubicBezTo>
                    <a:pt x="132" y="0"/>
                    <a:pt x="1" y="82"/>
                    <a:pt x="1" y="245"/>
                  </a:cubicBezTo>
                  <a:cubicBezTo>
                    <a:pt x="1" y="779"/>
                    <a:pt x="368" y="1346"/>
                    <a:pt x="668" y="1713"/>
                  </a:cubicBezTo>
                  <a:cubicBezTo>
                    <a:pt x="889" y="1989"/>
                    <a:pt x="1269" y="2447"/>
                    <a:pt x="1657" y="2447"/>
                  </a:cubicBezTo>
                  <a:cubicBezTo>
                    <a:pt x="1739" y="2447"/>
                    <a:pt x="1821" y="2426"/>
                    <a:pt x="1902" y="2380"/>
                  </a:cubicBezTo>
                  <a:cubicBezTo>
                    <a:pt x="2469" y="2080"/>
                    <a:pt x="2236" y="1346"/>
                    <a:pt x="1936" y="946"/>
                  </a:cubicBezTo>
                  <a:cubicBezTo>
                    <a:pt x="1569" y="546"/>
                    <a:pt x="1002" y="79"/>
                    <a:pt x="434" y="45"/>
                  </a:cubicBezTo>
                  <a:cubicBezTo>
                    <a:pt x="384" y="15"/>
                    <a:pt x="325" y="0"/>
                    <a:pt x="2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584" name="Google Shape;2584;p10"/>
          <p:cNvGrpSpPr/>
          <p:nvPr/>
        </p:nvGrpSpPr>
        <p:grpSpPr>
          <a:xfrm rot="-8955970">
            <a:off x="-75258" y="373201"/>
            <a:ext cx="468554" cy="1271296"/>
            <a:chOff x="904476" y="-243594"/>
            <a:chExt cx="438472" cy="1186732"/>
          </a:xfrm>
        </p:grpSpPr>
        <p:sp>
          <p:nvSpPr>
            <p:cNvPr id="2585" name="Google Shape;2585;p10"/>
            <p:cNvSpPr/>
            <p:nvPr/>
          </p:nvSpPr>
          <p:spPr>
            <a:xfrm>
              <a:off x="904476" y="362824"/>
              <a:ext cx="134719" cy="198648"/>
            </a:xfrm>
            <a:custGeom>
              <a:avLst/>
              <a:gdLst/>
              <a:ahLst/>
              <a:cxnLst/>
              <a:rect l="l" t="t" r="r" b="b"/>
              <a:pathLst>
                <a:path w="4497" h="6631" extrusionOk="0">
                  <a:moveTo>
                    <a:pt x="4430" y="1"/>
                  </a:moveTo>
                  <a:cubicBezTo>
                    <a:pt x="4429" y="1"/>
                    <a:pt x="4429" y="2"/>
                    <a:pt x="4428" y="3"/>
                  </a:cubicBezTo>
                  <a:lnTo>
                    <a:pt x="4428" y="3"/>
                  </a:lnTo>
                  <a:cubicBezTo>
                    <a:pt x="4451" y="2"/>
                    <a:pt x="4474" y="1"/>
                    <a:pt x="4496" y="1"/>
                  </a:cubicBezTo>
                  <a:close/>
                  <a:moveTo>
                    <a:pt x="4428" y="3"/>
                  </a:moveTo>
                  <a:cubicBezTo>
                    <a:pt x="1897" y="113"/>
                    <a:pt x="192" y="2657"/>
                    <a:pt x="60" y="5004"/>
                  </a:cubicBezTo>
                  <a:cubicBezTo>
                    <a:pt x="1" y="6109"/>
                    <a:pt x="548" y="6631"/>
                    <a:pt x="1247" y="6631"/>
                  </a:cubicBezTo>
                  <a:cubicBezTo>
                    <a:pt x="1730" y="6631"/>
                    <a:pt x="2285" y="6382"/>
                    <a:pt x="2762" y="5905"/>
                  </a:cubicBezTo>
                  <a:cubicBezTo>
                    <a:pt x="3729" y="4904"/>
                    <a:pt x="3996" y="3270"/>
                    <a:pt x="4163" y="1969"/>
                  </a:cubicBezTo>
                  <a:cubicBezTo>
                    <a:pt x="4263" y="1403"/>
                    <a:pt x="4196" y="471"/>
                    <a:pt x="4428" y="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6" name="Google Shape;2586;p10"/>
            <p:cNvSpPr/>
            <p:nvPr/>
          </p:nvSpPr>
          <p:spPr>
            <a:xfrm>
              <a:off x="1121083" y="147893"/>
              <a:ext cx="221865" cy="139272"/>
            </a:xfrm>
            <a:custGeom>
              <a:avLst/>
              <a:gdLst/>
              <a:ahLst/>
              <a:cxnLst/>
              <a:rect l="l" t="t" r="r" b="b"/>
              <a:pathLst>
                <a:path w="7406" h="4649" extrusionOk="0">
                  <a:moveTo>
                    <a:pt x="294" y="1"/>
                  </a:moveTo>
                  <a:cubicBezTo>
                    <a:pt x="218" y="1"/>
                    <a:pt x="143" y="2"/>
                    <a:pt x="67" y="4"/>
                  </a:cubicBezTo>
                  <a:lnTo>
                    <a:pt x="1" y="137"/>
                  </a:lnTo>
                  <a:cubicBezTo>
                    <a:pt x="367" y="1005"/>
                    <a:pt x="834" y="2039"/>
                    <a:pt x="1402" y="2739"/>
                  </a:cubicBezTo>
                  <a:cubicBezTo>
                    <a:pt x="2106" y="3561"/>
                    <a:pt x="3506" y="4648"/>
                    <a:pt x="4715" y="4648"/>
                  </a:cubicBezTo>
                  <a:cubicBezTo>
                    <a:pt x="5223" y="4648"/>
                    <a:pt x="5697" y="4457"/>
                    <a:pt x="6072" y="3973"/>
                  </a:cubicBezTo>
                  <a:cubicBezTo>
                    <a:pt x="7406" y="2239"/>
                    <a:pt x="4971" y="704"/>
                    <a:pt x="3570" y="438"/>
                  </a:cubicBezTo>
                  <a:cubicBezTo>
                    <a:pt x="2540" y="219"/>
                    <a:pt x="1394" y="1"/>
                    <a:pt x="2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7" name="Google Shape;2587;p10"/>
            <p:cNvSpPr/>
            <p:nvPr/>
          </p:nvSpPr>
          <p:spPr>
            <a:xfrm>
              <a:off x="926523" y="45086"/>
              <a:ext cx="117673" cy="243525"/>
            </a:xfrm>
            <a:custGeom>
              <a:avLst/>
              <a:gdLst/>
              <a:ahLst/>
              <a:cxnLst/>
              <a:rect l="l" t="t" r="r" b="b"/>
              <a:pathLst>
                <a:path w="3928" h="8129" extrusionOk="0">
                  <a:moveTo>
                    <a:pt x="3827" y="0"/>
                  </a:moveTo>
                  <a:cubicBezTo>
                    <a:pt x="1492" y="0"/>
                    <a:pt x="24" y="4070"/>
                    <a:pt x="24" y="5938"/>
                  </a:cubicBezTo>
                  <a:cubicBezTo>
                    <a:pt x="1" y="7075"/>
                    <a:pt x="583" y="8129"/>
                    <a:pt x="1413" y="8129"/>
                  </a:cubicBezTo>
                  <a:cubicBezTo>
                    <a:pt x="1751" y="8129"/>
                    <a:pt x="2130" y="7954"/>
                    <a:pt x="2526" y="7539"/>
                  </a:cubicBezTo>
                  <a:cubicBezTo>
                    <a:pt x="3660" y="6405"/>
                    <a:pt x="3827" y="4670"/>
                    <a:pt x="3894" y="3169"/>
                  </a:cubicBezTo>
                  <a:cubicBezTo>
                    <a:pt x="3927" y="2102"/>
                    <a:pt x="3827" y="1068"/>
                    <a:pt x="38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8" name="Google Shape;2588;p10"/>
            <p:cNvSpPr/>
            <p:nvPr/>
          </p:nvSpPr>
          <p:spPr>
            <a:xfrm>
              <a:off x="1114103" y="299887"/>
              <a:ext cx="171147" cy="210272"/>
            </a:xfrm>
            <a:custGeom>
              <a:avLst/>
              <a:gdLst/>
              <a:ahLst/>
              <a:cxnLst/>
              <a:rect l="l" t="t" r="r" b="b"/>
              <a:pathLst>
                <a:path w="5713" h="7019" extrusionOk="0">
                  <a:moveTo>
                    <a:pt x="133" y="0"/>
                  </a:moveTo>
                  <a:lnTo>
                    <a:pt x="200" y="134"/>
                  </a:lnTo>
                  <a:cubicBezTo>
                    <a:pt x="0" y="934"/>
                    <a:pt x="467" y="2002"/>
                    <a:pt x="667" y="2802"/>
                  </a:cubicBezTo>
                  <a:cubicBezTo>
                    <a:pt x="1001" y="4370"/>
                    <a:pt x="1635" y="6472"/>
                    <a:pt x="3436" y="6939"/>
                  </a:cubicBezTo>
                  <a:cubicBezTo>
                    <a:pt x="3627" y="6993"/>
                    <a:pt x="3803" y="7018"/>
                    <a:pt x="3965" y="7018"/>
                  </a:cubicBezTo>
                  <a:cubicBezTo>
                    <a:pt x="5388" y="7018"/>
                    <a:pt x="5713" y="5068"/>
                    <a:pt x="5204" y="3870"/>
                  </a:cubicBezTo>
                  <a:cubicBezTo>
                    <a:pt x="4570" y="2302"/>
                    <a:pt x="3336" y="1601"/>
                    <a:pt x="1868" y="901"/>
                  </a:cubicBezTo>
                  <a:cubicBezTo>
                    <a:pt x="1334" y="601"/>
                    <a:pt x="701" y="200"/>
                    <a:pt x="1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89" name="Google Shape;2589;p10"/>
            <p:cNvSpPr/>
            <p:nvPr/>
          </p:nvSpPr>
          <p:spPr>
            <a:xfrm>
              <a:off x="962380" y="553670"/>
              <a:ext cx="142747" cy="313715"/>
            </a:xfrm>
            <a:custGeom>
              <a:avLst/>
              <a:gdLst/>
              <a:ahLst/>
              <a:cxnLst/>
              <a:rect l="l" t="t" r="r" b="b"/>
              <a:pathLst>
                <a:path w="4765" h="10472" extrusionOk="0">
                  <a:moveTo>
                    <a:pt x="3964" y="1"/>
                  </a:moveTo>
                  <a:cubicBezTo>
                    <a:pt x="3936" y="25"/>
                    <a:pt x="3909" y="51"/>
                    <a:pt x="3883" y="78"/>
                  </a:cubicBezTo>
                  <a:lnTo>
                    <a:pt x="3883" y="78"/>
                  </a:lnTo>
                  <a:cubicBezTo>
                    <a:pt x="3932" y="52"/>
                    <a:pt x="3981" y="26"/>
                    <a:pt x="4031" y="1"/>
                  </a:cubicBezTo>
                  <a:close/>
                  <a:moveTo>
                    <a:pt x="3883" y="78"/>
                  </a:moveTo>
                  <a:cubicBezTo>
                    <a:pt x="1280" y="1479"/>
                    <a:pt x="0" y="4425"/>
                    <a:pt x="295" y="7340"/>
                  </a:cubicBezTo>
                  <a:cubicBezTo>
                    <a:pt x="379" y="8517"/>
                    <a:pt x="1052" y="10472"/>
                    <a:pt x="2413" y="10472"/>
                  </a:cubicBezTo>
                  <a:cubicBezTo>
                    <a:pt x="2672" y="10472"/>
                    <a:pt x="2955" y="10401"/>
                    <a:pt x="3264" y="10242"/>
                  </a:cubicBezTo>
                  <a:cubicBezTo>
                    <a:pt x="4765" y="9441"/>
                    <a:pt x="4264" y="6506"/>
                    <a:pt x="4031" y="5238"/>
                  </a:cubicBezTo>
                  <a:cubicBezTo>
                    <a:pt x="3869" y="4168"/>
                    <a:pt x="2981" y="1047"/>
                    <a:pt x="3883" y="7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0" name="Google Shape;2590;p10"/>
            <p:cNvSpPr/>
            <p:nvPr/>
          </p:nvSpPr>
          <p:spPr>
            <a:xfrm>
              <a:off x="1109101" y="685593"/>
              <a:ext cx="152124" cy="257545"/>
            </a:xfrm>
            <a:custGeom>
              <a:avLst/>
              <a:gdLst/>
              <a:ahLst/>
              <a:cxnLst/>
              <a:rect l="l" t="t" r="r" b="b"/>
              <a:pathLst>
                <a:path w="5078" h="8597" extrusionOk="0">
                  <a:moveTo>
                    <a:pt x="1101" y="0"/>
                  </a:moveTo>
                  <a:cubicBezTo>
                    <a:pt x="467" y="2002"/>
                    <a:pt x="0" y="6838"/>
                    <a:pt x="1868" y="8173"/>
                  </a:cubicBezTo>
                  <a:cubicBezTo>
                    <a:pt x="2271" y="8469"/>
                    <a:pt x="2642" y="8597"/>
                    <a:pt x="2976" y="8597"/>
                  </a:cubicBezTo>
                  <a:cubicBezTo>
                    <a:pt x="4331" y="8597"/>
                    <a:pt x="5078" y="6502"/>
                    <a:pt x="4837" y="5137"/>
                  </a:cubicBezTo>
                  <a:cubicBezTo>
                    <a:pt x="4537" y="3503"/>
                    <a:pt x="3136" y="1468"/>
                    <a:pt x="1868" y="467"/>
                  </a:cubicBezTo>
                  <a:cubicBezTo>
                    <a:pt x="1635" y="300"/>
                    <a:pt x="1335" y="200"/>
                    <a:pt x="11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1" name="Google Shape;2591;p10"/>
            <p:cNvSpPr/>
            <p:nvPr/>
          </p:nvSpPr>
          <p:spPr>
            <a:xfrm>
              <a:off x="1073125" y="-243594"/>
              <a:ext cx="112161" cy="1077032"/>
            </a:xfrm>
            <a:custGeom>
              <a:avLst/>
              <a:gdLst/>
              <a:ahLst/>
              <a:cxnLst/>
              <a:rect l="l" t="t" r="r" b="b"/>
              <a:pathLst>
                <a:path w="3744" h="35952" extrusionOk="0">
                  <a:moveTo>
                    <a:pt x="1294" y="1"/>
                  </a:moveTo>
                  <a:cubicBezTo>
                    <a:pt x="1173" y="1"/>
                    <a:pt x="1061" y="70"/>
                    <a:pt x="1034" y="230"/>
                  </a:cubicBezTo>
                  <a:cubicBezTo>
                    <a:pt x="501" y="2499"/>
                    <a:pt x="334" y="4800"/>
                    <a:pt x="234" y="7102"/>
                  </a:cubicBezTo>
                  <a:cubicBezTo>
                    <a:pt x="134" y="9470"/>
                    <a:pt x="0" y="11839"/>
                    <a:pt x="0" y="14207"/>
                  </a:cubicBezTo>
                  <a:cubicBezTo>
                    <a:pt x="0" y="16575"/>
                    <a:pt x="100" y="18944"/>
                    <a:pt x="301" y="21279"/>
                  </a:cubicBezTo>
                  <a:cubicBezTo>
                    <a:pt x="467" y="23580"/>
                    <a:pt x="734" y="25882"/>
                    <a:pt x="1301" y="28117"/>
                  </a:cubicBezTo>
                  <a:cubicBezTo>
                    <a:pt x="1935" y="30652"/>
                    <a:pt x="2769" y="33121"/>
                    <a:pt x="3103" y="35722"/>
                  </a:cubicBezTo>
                  <a:cubicBezTo>
                    <a:pt x="3129" y="35883"/>
                    <a:pt x="3241" y="35952"/>
                    <a:pt x="3362" y="35952"/>
                  </a:cubicBezTo>
                  <a:cubicBezTo>
                    <a:pt x="3543" y="35952"/>
                    <a:pt x="3743" y="35796"/>
                    <a:pt x="3703" y="35556"/>
                  </a:cubicBezTo>
                  <a:cubicBezTo>
                    <a:pt x="3403" y="33321"/>
                    <a:pt x="2736" y="31186"/>
                    <a:pt x="2169" y="29018"/>
                  </a:cubicBezTo>
                  <a:cubicBezTo>
                    <a:pt x="1568" y="26749"/>
                    <a:pt x="1201" y="24514"/>
                    <a:pt x="968" y="22179"/>
                  </a:cubicBezTo>
                  <a:cubicBezTo>
                    <a:pt x="567" y="17576"/>
                    <a:pt x="534" y="12939"/>
                    <a:pt x="801" y="8303"/>
                  </a:cubicBezTo>
                  <a:cubicBezTo>
                    <a:pt x="968" y="5668"/>
                    <a:pt x="1001" y="2999"/>
                    <a:pt x="1635" y="397"/>
                  </a:cubicBezTo>
                  <a:cubicBezTo>
                    <a:pt x="1675" y="157"/>
                    <a:pt x="1475" y="1"/>
                    <a:pt x="129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2" name="Google Shape;2592;p10"/>
            <p:cNvSpPr/>
            <p:nvPr/>
          </p:nvSpPr>
          <p:spPr>
            <a:xfrm>
              <a:off x="949020" y="-33577"/>
              <a:ext cx="148379" cy="280432"/>
            </a:xfrm>
            <a:custGeom>
              <a:avLst/>
              <a:gdLst/>
              <a:ahLst/>
              <a:cxnLst/>
              <a:rect l="l" t="t" r="r" b="b"/>
              <a:pathLst>
                <a:path w="4953" h="9361" extrusionOk="0">
                  <a:moveTo>
                    <a:pt x="4497" y="1"/>
                  </a:moveTo>
                  <a:cubicBezTo>
                    <a:pt x="4404" y="1"/>
                    <a:pt x="4311" y="37"/>
                    <a:pt x="4243" y="124"/>
                  </a:cubicBezTo>
                  <a:cubicBezTo>
                    <a:pt x="2442" y="2826"/>
                    <a:pt x="641" y="5695"/>
                    <a:pt x="40" y="8964"/>
                  </a:cubicBezTo>
                  <a:cubicBezTo>
                    <a:pt x="0" y="9204"/>
                    <a:pt x="201" y="9360"/>
                    <a:pt x="381" y="9360"/>
                  </a:cubicBezTo>
                  <a:cubicBezTo>
                    <a:pt x="502" y="9360"/>
                    <a:pt x="614" y="9291"/>
                    <a:pt x="641" y="9131"/>
                  </a:cubicBezTo>
                  <a:cubicBezTo>
                    <a:pt x="1241" y="5928"/>
                    <a:pt x="3009" y="3093"/>
                    <a:pt x="4811" y="458"/>
                  </a:cubicBezTo>
                  <a:cubicBezTo>
                    <a:pt x="4953" y="221"/>
                    <a:pt x="4725" y="1"/>
                    <a:pt x="449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3" name="Google Shape;2593;p10"/>
            <p:cNvSpPr/>
            <p:nvPr/>
          </p:nvSpPr>
          <p:spPr>
            <a:xfrm>
              <a:off x="1072016" y="255883"/>
              <a:ext cx="139422" cy="185886"/>
            </a:xfrm>
            <a:custGeom>
              <a:avLst/>
              <a:gdLst/>
              <a:ahLst/>
              <a:cxnLst/>
              <a:rect l="l" t="t" r="r" b="b"/>
              <a:pathLst>
                <a:path w="4654" h="6205" extrusionOk="0">
                  <a:moveTo>
                    <a:pt x="431" y="0"/>
                  </a:moveTo>
                  <a:cubicBezTo>
                    <a:pt x="204" y="0"/>
                    <a:pt x="1" y="306"/>
                    <a:pt x="204" y="535"/>
                  </a:cubicBezTo>
                  <a:cubicBezTo>
                    <a:pt x="971" y="1369"/>
                    <a:pt x="1672" y="2236"/>
                    <a:pt x="2339" y="3137"/>
                  </a:cubicBezTo>
                  <a:cubicBezTo>
                    <a:pt x="2973" y="4004"/>
                    <a:pt x="3573" y="4972"/>
                    <a:pt x="3974" y="5972"/>
                  </a:cubicBezTo>
                  <a:cubicBezTo>
                    <a:pt x="4028" y="6135"/>
                    <a:pt x="4159" y="6204"/>
                    <a:pt x="4287" y="6204"/>
                  </a:cubicBezTo>
                  <a:cubicBezTo>
                    <a:pt x="4474" y="6204"/>
                    <a:pt x="4653" y="6057"/>
                    <a:pt x="4574" y="5839"/>
                  </a:cubicBezTo>
                  <a:cubicBezTo>
                    <a:pt x="3740" y="3671"/>
                    <a:pt x="2206" y="1769"/>
                    <a:pt x="638" y="102"/>
                  </a:cubicBezTo>
                  <a:cubicBezTo>
                    <a:pt x="574" y="30"/>
                    <a:pt x="501" y="0"/>
                    <a:pt x="43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4" name="Google Shape;2594;p10"/>
            <p:cNvSpPr/>
            <p:nvPr/>
          </p:nvSpPr>
          <p:spPr>
            <a:xfrm>
              <a:off x="1005186" y="527189"/>
              <a:ext cx="112730" cy="285225"/>
            </a:xfrm>
            <a:custGeom>
              <a:avLst/>
              <a:gdLst/>
              <a:ahLst/>
              <a:cxnLst/>
              <a:rect l="l" t="t" r="r" b="b"/>
              <a:pathLst>
                <a:path w="3763" h="9521" extrusionOk="0">
                  <a:moveTo>
                    <a:pt x="3282" y="1"/>
                  </a:moveTo>
                  <a:cubicBezTo>
                    <a:pt x="3210" y="1"/>
                    <a:pt x="3135" y="25"/>
                    <a:pt x="3069" y="84"/>
                  </a:cubicBezTo>
                  <a:cubicBezTo>
                    <a:pt x="534" y="2219"/>
                    <a:pt x="0" y="6189"/>
                    <a:pt x="534" y="9291"/>
                  </a:cubicBezTo>
                  <a:cubicBezTo>
                    <a:pt x="560" y="9451"/>
                    <a:pt x="673" y="9520"/>
                    <a:pt x="793" y="9520"/>
                  </a:cubicBezTo>
                  <a:cubicBezTo>
                    <a:pt x="974" y="9520"/>
                    <a:pt x="1174" y="9364"/>
                    <a:pt x="1134" y="9124"/>
                  </a:cubicBezTo>
                  <a:cubicBezTo>
                    <a:pt x="667" y="6222"/>
                    <a:pt x="1134" y="2519"/>
                    <a:pt x="3503" y="518"/>
                  </a:cubicBezTo>
                  <a:cubicBezTo>
                    <a:pt x="3763" y="310"/>
                    <a:pt x="3536" y="1"/>
                    <a:pt x="3282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5" name="Google Shape;2595;p10"/>
            <p:cNvSpPr/>
            <p:nvPr/>
          </p:nvSpPr>
          <p:spPr>
            <a:xfrm>
              <a:off x="931735" y="330292"/>
              <a:ext cx="160333" cy="197450"/>
            </a:xfrm>
            <a:custGeom>
              <a:avLst/>
              <a:gdLst/>
              <a:ahLst/>
              <a:cxnLst/>
              <a:rect l="l" t="t" r="r" b="b"/>
              <a:pathLst>
                <a:path w="5352" h="6591" extrusionOk="0">
                  <a:moveTo>
                    <a:pt x="4956" y="0"/>
                  </a:moveTo>
                  <a:cubicBezTo>
                    <a:pt x="4924" y="0"/>
                    <a:pt x="4890" y="6"/>
                    <a:pt x="4854" y="19"/>
                  </a:cubicBezTo>
                  <a:cubicBezTo>
                    <a:pt x="2319" y="1087"/>
                    <a:pt x="284" y="3522"/>
                    <a:pt x="17" y="6290"/>
                  </a:cubicBezTo>
                  <a:cubicBezTo>
                    <a:pt x="0" y="6491"/>
                    <a:pt x="150" y="6591"/>
                    <a:pt x="309" y="6591"/>
                  </a:cubicBezTo>
                  <a:cubicBezTo>
                    <a:pt x="467" y="6591"/>
                    <a:pt x="634" y="6491"/>
                    <a:pt x="651" y="6290"/>
                  </a:cubicBezTo>
                  <a:cubicBezTo>
                    <a:pt x="884" y="3822"/>
                    <a:pt x="2786" y="1554"/>
                    <a:pt x="5021" y="620"/>
                  </a:cubicBezTo>
                  <a:cubicBezTo>
                    <a:pt x="5351" y="499"/>
                    <a:pt x="5249" y="0"/>
                    <a:pt x="4956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6" name="Google Shape;2596;p10"/>
            <p:cNvSpPr/>
            <p:nvPr/>
          </p:nvSpPr>
          <p:spPr>
            <a:xfrm>
              <a:off x="1075821" y="128692"/>
              <a:ext cx="182142" cy="123395"/>
            </a:xfrm>
            <a:custGeom>
              <a:avLst/>
              <a:gdLst/>
              <a:ahLst/>
              <a:cxnLst/>
              <a:rect l="l" t="t" r="r" b="b"/>
              <a:pathLst>
                <a:path w="6080" h="4119" extrusionOk="0">
                  <a:moveTo>
                    <a:pt x="480" y="0"/>
                  </a:moveTo>
                  <a:cubicBezTo>
                    <a:pt x="191" y="0"/>
                    <a:pt x="0" y="409"/>
                    <a:pt x="311" y="578"/>
                  </a:cubicBezTo>
                  <a:cubicBezTo>
                    <a:pt x="1245" y="1079"/>
                    <a:pt x="2312" y="1245"/>
                    <a:pt x="3213" y="1812"/>
                  </a:cubicBezTo>
                  <a:cubicBezTo>
                    <a:pt x="4047" y="2346"/>
                    <a:pt x="4847" y="3113"/>
                    <a:pt x="5381" y="3981"/>
                  </a:cubicBezTo>
                  <a:cubicBezTo>
                    <a:pt x="5449" y="4078"/>
                    <a:pt x="5543" y="4119"/>
                    <a:pt x="5637" y="4119"/>
                  </a:cubicBezTo>
                  <a:cubicBezTo>
                    <a:pt x="5861" y="4119"/>
                    <a:pt x="6080" y="3883"/>
                    <a:pt x="5915" y="3647"/>
                  </a:cubicBezTo>
                  <a:cubicBezTo>
                    <a:pt x="5381" y="2713"/>
                    <a:pt x="4547" y="1979"/>
                    <a:pt x="3680" y="1379"/>
                  </a:cubicBezTo>
                  <a:cubicBezTo>
                    <a:pt x="2746" y="712"/>
                    <a:pt x="1612" y="545"/>
                    <a:pt x="644" y="44"/>
                  </a:cubicBezTo>
                  <a:cubicBezTo>
                    <a:pt x="588" y="14"/>
                    <a:pt x="532" y="0"/>
                    <a:pt x="48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7" name="Google Shape;2597;p10"/>
            <p:cNvSpPr/>
            <p:nvPr/>
          </p:nvSpPr>
          <p:spPr>
            <a:xfrm>
              <a:off x="994192" y="20495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8" name="Google Shape;2598;p10"/>
            <p:cNvSpPr/>
            <p:nvPr/>
          </p:nvSpPr>
          <p:spPr>
            <a:xfrm>
              <a:off x="1001172" y="17497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99" name="Google Shape;2599;p10"/>
            <p:cNvSpPr/>
            <p:nvPr/>
          </p:nvSpPr>
          <p:spPr>
            <a:xfrm>
              <a:off x="1257979" y="20795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0" name="Google Shape;2600;p10"/>
            <p:cNvSpPr/>
            <p:nvPr/>
          </p:nvSpPr>
          <p:spPr>
            <a:xfrm>
              <a:off x="1264959" y="244919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1" name="Google Shape;2601;p10"/>
            <p:cNvSpPr/>
            <p:nvPr/>
          </p:nvSpPr>
          <p:spPr>
            <a:xfrm>
              <a:off x="1283950" y="22395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2" name="Google Shape;2602;p10"/>
            <p:cNvSpPr/>
            <p:nvPr/>
          </p:nvSpPr>
          <p:spPr>
            <a:xfrm>
              <a:off x="973194" y="47773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3" name="Google Shape;2603;p10"/>
            <p:cNvSpPr/>
            <p:nvPr/>
          </p:nvSpPr>
          <p:spPr>
            <a:xfrm>
              <a:off x="980203" y="45077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4" name="Google Shape;2604;p10"/>
            <p:cNvSpPr/>
            <p:nvPr/>
          </p:nvSpPr>
          <p:spPr>
            <a:xfrm>
              <a:off x="1211009" y="46176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5" name="Google Shape;2605;p10"/>
            <p:cNvSpPr/>
            <p:nvPr/>
          </p:nvSpPr>
          <p:spPr>
            <a:xfrm>
              <a:off x="1222991" y="43178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6" name="Google Shape;2606;p10"/>
            <p:cNvSpPr/>
            <p:nvPr/>
          </p:nvSpPr>
          <p:spPr>
            <a:xfrm>
              <a:off x="1240006" y="457752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7" name="Google Shape;2607;p10"/>
            <p:cNvSpPr/>
            <p:nvPr/>
          </p:nvSpPr>
          <p:spPr>
            <a:xfrm>
              <a:off x="1022171" y="830458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8" name="Google Shape;2608;p10"/>
            <p:cNvSpPr/>
            <p:nvPr/>
          </p:nvSpPr>
          <p:spPr>
            <a:xfrm>
              <a:off x="1047153" y="816469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09" name="Google Shape;2609;p10"/>
            <p:cNvSpPr/>
            <p:nvPr/>
          </p:nvSpPr>
          <p:spPr>
            <a:xfrm>
              <a:off x="1174044" y="8664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0" name="Google Shape;2610;p10"/>
            <p:cNvSpPr/>
            <p:nvPr/>
          </p:nvSpPr>
          <p:spPr>
            <a:xfrm>
              <a:off x="1191029" y="83746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7" y="0"/>
                  </a:moveTo>
                  <a:cubicBezTo>
                    <a:pt x="1" y="0"/>
                    <a:pt x="1" y="501"/>
                    <a:pt x="367" y="501"/>
                  </a:cubicBezTo>
                  <a:cubicBezTo>
                    <a:pt x="701" y="501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1" name="Google Shape;2611;p10"/>
            <p:cNvSpPr/>
            <p:nvPr/>
          </p:nvSpPr>
          <p:spPr>
            <a:xfrm>
              <a:off x="1207025" y="86643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12" name="Google Shape;2612;p10"/>
          <p:cNvGrpSpPr/>
          <p:nvPr/>
        </p:nvGrpSpPr>
        <p:grpSpPr>
          <a:xfrm>
            <a:off x="11146826" y="5811366"/>
            <a:ext cx="1029221" cy="660193"/>
            <a:chOff x="7750342" y="3926048"/>
            <a:chExt cx="1406709" cy="900099"/>
          </a:xfrm>
        </p:grpSpPr>
        <p:sp>
          <p:nvSpPr>
            <p:cNvPr id="2613" name="Google Shape;2613;p10"/>
            <p:cNvSpPr/>
            <p:nvPr/>
          </p:nvSpPr>
          <p:spPr>
            <a:xfrm>
              <a:off x="7827357" y="3979099"/>
              <a:ext cx="1329694" cy="847048"/>
            </a:xfrm>
            <a:custGeom>
              <a:avLst/>
              <a:gdLst/>
              <a:ahLst/>
              <a:cxnLst/>
              <a:rect l="l" t="t" r="r" b="b"/>
              <a:pathLst>
                <a:path w="44386" h="28275" extrusionOk="0">
                  <a:moveTo>
                    <a:pt x="395" y="1"/>
                  </a:moveTo>
                  <a:cubicBezTo>
                    <a:pt x="103" y="1"/>
                    <a:pt x="1" y="500"/>
                    <a:pt x="331" y="620"/>
                  </a:cubicBezTo>
                  <a:cubicBezTo>
                    <a:pt x="1132" y="921"/>
                    <a:pt x="1999" y="987"/>
                    <a:pt x="2800" y="1221"/>
                  </a:cubicBezTo>
                  <a:cubicBezTo>
                    <a:pt x="3600" y="1421"/>
                    <a:pt x="4367" y="1688"/>
                    <a:pt x="5101" y="2021"/>
                  </a:cubicBezTo>
                  <a:cubicBezTo>
                    <a:pt x="6602" y="2622"/>
                    <a:pt x="8003" y="3456"/>
                    <a:pt x="9304" y="4356"/>
                  </a:cubicBezTo>
                  <a:cubicBezTo>
                    <a:pt x="11973" y="6224"/>
                    <a:pt x="14308" y="8493"/>
                    <a:pt x="16643" y="10761"/>
                  </a:cubicBezTo>
                  <a:cubicBezTo>
                    <a:pt x="19078" y="13096"/>
                    <a:pt x="21580" y="15364"/>
                    <a:pt x="24148" y="17566"/>
                  </a:cubicBezTo>
                  <a:cubicBezTo>
                    <a:pt x="26883" y="19834"/>
                    <a:pt x="29685" y="22036"/>
                    <a:pt x="32721" y="23904"/>
                  </a:cubicBezTo>
                  <a:cubicBezTo>
                    <a:pt x="36157" y="25972"/>
                    <a:pt x="39859" y="27573"/>
                    <a:pt x="43829" y="28273"/>
                  </a:cubicBezTo>
                  <a:cubicBezTo>
                    <a:pt x="43840" y="28274"/>
                    <a:pt x="43850" y="28275"/>
                    <a:pt x="43861" y="28275"/>
                  </a:cubicBezTo>
                  <a:cubicBezTo>
                    <a:pt x="44238" y="28275"/>
                    <a:pt x="44385" y="27705"/>
                    <a:pt x="43996" y="27640"/>
                  </a:cubicBezTo>
                  <a:cubicBezTo>
                    <a:pt x="36791" y="26405"/>
                    <a:pt x="30653" y="22136"/>
                    <a:pt x="25116" y="17532"/>
                  </a:cubicBezTo>
                  <a:cubicBezTo>
                    <a:pt x="22514" y="15364"/>
                    <a:pt x="19979" y="13096"/>
                    <a:pt x="17543" y="10728"/>
                  </a:cubicBezTo>
                  <a:cubicBezTo>
                    <a:pt x="15208" y="8493"/>
                    <a:pt x="12907" y="6224"/>
                    <a:pt x="10305" y="4323"/>
                  </a:cubicBezTo>
                  <a:cubicBezTo>
                    <a:pt x="8871" y="3256"/>
                    <a:pt x="7370" y="2322"/>
                    <a:pt x="5735" y="1588"/>
                  </a:cubicBezTo>
                  <a:cubicBezTo>
                    <a:pt x="4934" y="1254"/>
                    <a:pt x="4134" y="921"/>
                    <a:pt x="3267" y="687"/>
                  </a:cubicBezTo>
                  <a:cubicBezTo>
                    <a:pt x="2366" y="420"/>
                    <a:pt x="1399" y="320"/>
                    <a:pt x="498" y="20"/>
                  </a:cubicBezTo>
                  <a:cubicBezTo>
                    <a:pt x="462" y="7"/>
                    <a:pt x="427" y="1"/>
                    <a:pt x="39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4" name="Google Shape;2614;p10"/>
            <p:cNvSpPr/>
            <p:nvPr/>
          </p:nvSpPr>
          <p:spPr>
            <a:xfrm>
              <a:off x="8282917" y="4136724"/>
              <a:ext cx="69981" cy="159254"/>
            </a:xfrm>
            <a:custGeom>
              <a:avLst/>
              <a:gdLst/>
              <a:ahLst/>
              <a:cxnLst/>
              <a:rect l="l" t="t" r="r" b="b"/>
              <a:pathLst>
                <a:path w="2336" h="5316" extrusionOk="0">
                  <a:moveTo>
                    <a:pt x="981" y="1"/>
                  </a:moveTo>
                  <a:cubicBezTo>
                    <a:pt x="815" y="1"/>
                    <a:pt x="692" y="91"/>
                    <a:pt x="601" y="228"/>
                  </a:cubicBezTo>
                  <a:cubicBezTo>
                    <a:pt x="568" y="262"/>
                    <a:pt x="534" y="295"/>
                    <a:pt x="501" y="362"/>
                  </a:cubicBezTo>
                  <a:cubicBezTo>
                    <a:pt x="401" y="529"/>
                    <a:pt x="367" y="762"/>
                    <a:pt x="301" y="962"/>
                  </a:cubicBezTo>
                  <a:cubicBezTo>
                    <a:pt x="0" y="2197"/>
                    <a:pt x="801" y="3464"/>
                    <a:pt x="1068" y="4632"/>
                  </a:cubicBezTo>
                  <a:cubicBezTo>
                    <a:pt x="1101" y="4765"/>
                    <a:pt x="1201" y="4832"/>
                    <a:pt x="1335" y="4832"/>
                  </a:cubicBezTo>
                  <a:cubicBezTo>
                    <a:pt x="1301" y="4898"/>
                    <a:pt x="1301" y="4965"/>
                    <a:pt x="1301" y="5065"/>
                  </a:cubicBezTo>
                  <a:cubicBezTo>
                    <a:pt x="1285" y="5232"/>
                    <a:pt x="1410" y="5315"/>
                    <a:pt x="1539" y="5315"/>
                  </a:cubicBezTo>
                  <a:cubicBezTo>
                    <a:pt x="1668" y="5315"/>
                    <a:pt x="1802" y="5232"/>
                    <a:pt x="1802" y="5065"/>
                  </a:cubicBezTo>
                  <a:cubicBezTo>
                    <a:pt x="1902" y="3898"/>
                    <a:pt x="2335" y="2897"/>
                    <a:pt x="2035" y="1730"/>
                  </a:cubicBezTo>
                  <a:cubicBezTo>
                    <a:pt x="1935" y="1296"/>
                    <a:pt x="1735" y="295"/>
                    <a:pt x="1235" y="62"/>
                  </a:cubicBezTo>
                  <a:cubicBezTo>
                    <a:pt x="1140" y="20"/>
                    <a:pt x="1056" y="1"/>
                    <a:pt x="9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5" name="Google Shape;2615;p10"/>
            <p:cNvSpPr/>
            <p:nvPr/>
          </p:nvSpPr>
          <p:spPr>
            <a:xfrm>
              <a:off x="8109057" y="4195107"/>
              <a:ext cx="139123" cy="70969"/>
            </a:xfrm>
            <a:custGeom>
              <a:avLst/>
              <a:gdLst/>
              <a:ahLst/>
              <a:cxnLst/>
              <a:rect l="l" t="t" r="r" b="b"/>
              <a:pathLst>
                <a:path w="4644" h="2369" extrusionOk="0">
                  <a:moveTo>
                    <a:pt x="3495" y="0"/>
                  </a:moveTo>
                  <a:cubicBezTo>
                    <a:pt x="3475" y="0"/>
                    <a:pt x="3456" y="4"/>
                    <a:pt x="3436" y="14"/>
                  </a:cubicBezTo>
                  <a:cubicBezTo>
                    <a:pt x="3403" y="14"/>
                    <a:pt x="3336" y="47"/>
                    <a:pt x="3269" y="47"/>
                  </a:cubicBezTo>
                  <a:cubicBezTo>
                    <a:pt x="3103" y="81"/>
                    <a:pt x="2936" y="114"/>
                    <a:pt x="2802" y="147"/>
                  </a:cubicBezTo>
                  <a:cubicBezTo>
                    <a:pt x="1568" y="314"/>
                    <a:pt x="0" y="748"/>
                    <a:pt x="200" y="1949"/>
                  </a:cubicBezTo>
                  <a:cubicBezTo>
                    <a:pt x="256" y="2281"/>
                    <a:pt x="588" y="2368"/>
                    <a:pt x="935" y="2368"/>
                  </a:cubicBezTo>
                  <a:cubicBezTo>
                    <a:pt x="1215" y="2368"/>
                    <a:pt x="1505" y="2312"/>
                    <a:pt x="1668" y="2282"/>
                  </a:cubicBezTo>
                  <a:cubicBezTo>
                    <a:pt x="2736" y="2049"/>
                    <a:pt x="3636" y="1348"/>
                    <a:pt x="4437" y="614"/>
                  </a:cubicBezTo>
                  <a:cubicBezTo>
                    <a:pt x="4644" y="434"/>
                    <a:pt x="4450" y="173"/>
                    <a:pt x="4244" y="173"/>
                  </a:cubicBezTo>
                  <a:cubicBezTo>
                    <a:pt x="4184" y="173"/>
                    <a:pt x="4123" y="195"/>
                    <a:pt x="4070" y="248"/>
                  </a:cubicBezTo>
                  <a:cubicBezTo>
                    <a:pt x="4037" y="181"/>
                    <a:pt x="3970" y="114"/>
                    <a:pt x="3836" y="81"/>
                  </a:cubicBezTo>
                  <a:cubicBezTo>
                    <a:pt x="3836" y="81"/>
                    <a:pt x="3803" y="47"/>
                    <a:pt x="3770" y="47"/>
                  </a:cubicBezTo>
                  <a:lnTo>
                    <a:pt x="3636" y="47"/>
                  </a:lnTo>
                  <a:cubicBezTo>
                    <a:pt x="3589" y="24"/>
                    <a:pt x="3542" y="0"/>
                    <a:pt x="34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6" name="Google Shape;2616;p10"/>
            <p:cNvSpPr/>
            <p:nvPr/>
          </p:nvSpPr>
          <p:spPr>
            <a:xfrm>
              <a:off x="8135028" y="4026788"/>
              <a:ext cx="63001" cy="125941"/>
            </a:xfrm>
            <a:custGeom>
              <a:avLst/>
              <a:gdLst/>
              <a:ahLst/>
              <a:cxnLst/>
              <a:rect l="l" t="t" r="r" b="b"/>
              <a:pathLst>
                <a:path w="2103" h="4204" extrusionOk="0">
                  <a:moveTo>
                    <a:pt x="941" y="1"/>
                  </a:moveTo>
                  <a:cubicBezTo>
                    <a:pt x="801" y="1"/>
                    <a:pt x="652" y="76"/>
                    <a:pt x="501" y="263"/>
                  </a:cubicBezTo>
                  <a:cubicBezTo>
                    <a:pt x="1" y="863"/>
                    <a:pt x="234" y="1764"/>
                    <a:pt x="401" y="2431"/>
                  </a:cubicBezTo>
                  <a:cubicBezTo>
                    <a:pt x="468" y="2764"/>
                    <a:pt x="701" y="3865"/>
                    <a:pt x="1201" y="3932"/>
                  </a:cubicBezTo>
                  <a:cubicBezTo>
                    <a:pt x="1142" y="4091"/>
                    <a:pt x="1296" y="4203"/>
                    <a:pt x="1452" y="4203"/>
                  </a:cubicBezTo>
                  <a:cubicBezTo>
                    <a:pt x="1557" y="4203"/>
                    <a:pt x="1662" y="4153"/>
                    <a:pt x="1702" y="4032"/>
                  </a:cubicBezTo>
                  <a:cubicBezTo>
                    <a:pt x="2102" y="3098"/>
                    <a:pt x="2069" y="1930"/>
                    <a:pt x="1769" y="963"/>
                  </a:cubicBezTo>
                  <a:cubicBezTo>
                    <a:pt x="1646" y="572"/>
                    <a:pt x="1326" y="1"/>
                    <a:pt x="9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7" name="Google Shape;2617;p10"/>
            <p:cNvSpPr/>
            <p:nvPr/>
          </p:nvSpPr>
          <p:spPr>
            <a:xfrm>
              <a:off x="7979140" y="4081576"/>
              <a:ext cx="117793" cy="84570"/>
            </a:xfrm>
            <a:custGeom>
              <a:avLst/>
              <a:gdLst/>
              <a:ahLst/>
              <a:cxnLst/>
              <a:rect l="l" t="t" r="r" b="b"/>
              <a:pathLst>
                <a:path w="3932" h="2823" extrusionOk="0">
                  <a:moveTo>
                    <a:pt x="3622" y="1"/>
                  </a:moveTo>
                  <a:cubicBezTo>
                    <a:pt x="3523" y="1"/>
                    <a:pt x="3422" y="52"/>
                    <a:pt x="3370" y="168"/>
                  </a:cubicBezTo>
                  <a:cubicBezTo>
                    <a:pt x="3337" y="101"/>
                    <a:pt x="3270" y="68"/>
                    <a:pt x="3170" y="68"/>
                  </a:cubicBezTo>
                  <a:cubicBezTo>
                    <a:pt x="2336" y="168"/>
                    <a:pt x="1469" y="368"/>
                    <a:pt x="801" y="869"/>
                  </a:cubicBezTo>
                  <a:cubicBezTo>
                    <a:pt x="234" y="1269"/>
                    <a:pt x="1" y="2136"/>
                    <a:pt x="601" y="2637"/>
                  </a:cubicBezTo>
                  <a:cubicBezTo>
                    <a:pt x="743" y="2769"/>
                    <a:pt x="905" y="2822"/>
                    <a:pt x="1076" y="2822"/>
                  </a:cubicBezTo>
                  <a:cubicBezTo>
                    <a:pt x="1549" y="2822"/>
                    <a:pt x="2084" y="2415"/>
                    <a:pt x="2403" y="2170"/>
                  </a:cubicBezTo>
                  <a:cubicBezTo>
                    <a:pt x="2970" y="1703"/>
                    <a:pt x="3637" y="1035"/>
                    <a:pt x="3870" y="335"/>
                  </a:cubicBezTo>
                  <a:cubicBezTo>
                    <a:pt x="3932" y="130"/>
                    <a:pt x="3780" y="1"/>
                    <a:pt x="36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8" name="Google Shape;2618;p10"/>
            <p:cNvSpPr/>
            <p:nvPr/>
          </p:nvSpPr>
          <p:spPr>
            <a:xfrm>
              <a:off x="7966170" y="3926048"/>
              <a:ext cx="62971" cy="115756"/>
            </a:xfrm>
            <a:custGeom>
              <a:avLst/>
              <a:gdLst/>
              <a:ahLst/>
              <a:cxnLst/>
              <a:rect l="l" t="t" r="r" b="b"/>
              <a:pathLst>
                <a:path w="2102" h="3864" extrusionOk="0">
                  <a:moveTo>
                    <a:pt x="811" y="0"/>
                  </a:moveTo>
                  <a:cubicBezTo>
                    <a:pt x="709" y="0"/>
                    <a:pt x="604" y="46"/>
                    <a:pt x="501" y="156"/>
                  </a:cubicBezTo>
                  <a:cubicBezTo>
                    <a:pt x="0" y="690"/>
                    <a:pt x="134" y="1491"/>
                    <a:pt x="334" y="2124"/>
                  </a:cubicBezTo>
                  <a:cubicBezTo>
                    <a:pt x="467" y="2692"/>
                    <a:pt x="767" y="3492"/>
                    <a:pt x="1401" y="3692"/>
                  </a:cubicBezTo>
                  <a:lnTo>
                    <a:pt x="1435" y="3692"/>
                  </a:lnTo>
                  <a:cubicBezTo>
                    <a:pt x="1486" y="3796"/>
                    <a:pt x="1609" y="3863"/>
                    <a:pt x="1721" y="3863"/>
                  </a:cubicBezTo>
                  <a:cubicBezTo>
                    <a:pt x="1825" y="3863"/>
                    <a:pt x="1919" y="3804"/>
                    <a:pt x="1935" y="3659"/>
                  </a:cubicBezTo>
                  <a:cubicBezTo>
                    <a:pt x="2102" y="2692"/>
                    <a:pt x="2002" y="1758"/>
                    <a:pt x="1635" y="824"/>
                  </a:cubicBezTo>
                  <a:cubicBezTo>
                    <a:pt x="1505" y="564"/>
                    <a:pt x="1173" y="0"/>
                    <a:pt x="8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19" name="Google Shape;2619;p10"/>
            <p:cNvSpPr/>
            <p:nvPr/>
          </p:nvSpPr>
          <p:spPr>
            <a:xfrm>
              <a:off x="7862255" y="4013278"/>
              <a:ext cx="88944" cy="73636"/>
            </a:xfrm>
            <a:custGeom>
              <a:avLst/>
              <a:gdLst/>
              <a:ahLst/>
              <a:cxnLst/>
              <a:rect l="l" t="t" r="r" b="b"/>
              <a:pathLst>
                <a:path w="2969" h="2458" extrusionOk="0">
                  <a:moveTo>
                    <a:pt x="2496" y="1"/>
                  </a:moveTo>
                  <a:cubicBezTo>
                    <a:pt x="2466" y="1"/>
                    <a:pt x="2435" y="5"/>
                    <a:pt x="2402" y="13"/>
                  </a:cubicBezTo>
                  <a:cubicBezTo>
                    <a:pt x="1801" y="313"/>
                    <a:pt x="1168" y="380"/>
                    <a:pt x="667" y="814"/>
                  </a:cubicBezTo>
                  <a:cubicBezTo>
                    <a:pt x="267" y="1147"/>
                    <a:pt x="0" y="2048"/>
                    <a:pt x="534" y="2381"/>
                  </a:cubicBezTo>
                  <a:cubicBezTo>
                    <a:pt x="627" y="2434"/>
                    <a:pt x="722" y="2457"/>
                    <a:pt x="818" y="2457"/>
                  </a:cubicBezTo>
                  <a:cubicBezTo>
                    <a:pt x="1205" y="2457"/>
                    <a:pt x="1601" y="2088"/>
                    <a:pt x="1868" y="1848"/>
                  </a:cubicBezTo>
                  <a:cubicBezTo>
                    <a:pt x="2268" y="1481"/>
                    <a:pt x="2735" y="980"/>
                    <a:pt x="2902" y="413"/>
                  </a:cubicBezTo>
                  <a:cubicBezTo>
                    <a:pt x="2969" y="247"/>
                    <a:pt x="2835" y="146"/>
                    <a:pt x="2702" y="113"/>
                  </a:cubicBezTo>
                  <a:cubicBezTo>
                    <a:pt x="2652" y="38"/>
                    <a:pt x="2583" y="1"/>
                    <a:pt x="24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0" name="Google Shape;2620;p10"/>
            <p:cNvSpPr/>
            <p:nvPr/>
          </p:nvSpPr>
          <p:spPr>
            <a:xfrm>
              <a:off x="7750342" y="3929223"/>
              <a:ext cx="138374" cy="76422"/>
            </a:xfrm>
            <a:custGeom>
              <a:avLst/>
              <a:gdLst/>
              <a:ahLst/>
              <a:cxnLst/>
              <a:rect l="l" t="t" r="r" b="b"/>
              <a:pathLst>
                <a:path w="4619" h="2551" extrusionOk="0">
                  <a:moveTo>
                    <a:pt x="1182" y="1"/>
                  </a:moveTo>
                  <a:cubicBezTo>
                    <a:pt x="952" y="1"/>
                    <a:pt x="738" y="69"/>
                    <a:pt x="567" y="251"/>
                  </a:cubicBezTo>
                  <a:cubicBezTo>
                    <a:pt x="0" y="851"/>
                    <a:pt x="767" y="1551"/>
                    <a:pt x="1301" y="1785"/>
                  </a:cubicBezTo>
                  <a:cubicBezTo>
                    <a:pt x="2168" y="2185"/>
                    <a:pt x="3136" y="2252"/>
                    <a:pt x="4036" y="2352"/>
                  </a:cubicBezTo>
                  <a:cubicBezTo>
                    <a:pt x="4036" y="2385"/>
                    <a:pt x="4070" y="2385"/>
                    <a:pt x="4070" y="2419"/>
                  </a:cubicBezTo>
                  <a:cubicBezTo>
                    <a:pt x="4121" y="2512"/>
                    <a:pt x="4199" y="2550"/>
                    <a:pt x="4276" y="2550"/>
                  </a:cubicBezTo>
                  <a:cubicBezTo>
                    <a:pt x="4448" y="2550"/>
                    <a:pt x="4618" y="2359"/>
                    <a:pt x="4503" y="2152"/>
                  </a:cubicBezTo>
                  <a:cubicBezTo>
                    <a:pt x="4136" y="1451"/>
                    <a:pt x="3236" y="884"/>
                    <a:pt x="2569" y="517"/>
                  </a:cubicBezTo>
                  <a:cubicBezTo>
                    <a:pt x="2228" y="313"/>
                    <a:pt x="1671" y="1"/>
                    <a:pt x="11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21" name="Google Shape;2621;p10"/>
          <p:cNvGrpSpPr/>
          <p:nvPr/>
        </p:nvGrpSpPr>
        <p:grpSpPr>
          <a:xfrm>
            <a:off x="11593829" y="5684942"/>
            <a:ext cx="906635" cy="913029"/>
            <a:chOff x="8276926" y="3750868"/>
            <a:chExt cx="1239162" cy="1244814"/>
          </a:xfrm>
        </p:grpSpPr>
        <p:sp>
          <p:nvSpPr>
            <p:cNvPr id="2622" name="Google Shape;2622;p10"/>
            <p:cNvSpPr/>
            <p:nvPr/>
          </p:nvSpPr>
          <p:spPr>
            <a:xfrm>
              <a:off x="8276926" y="3750868"/>
              <a:ext cx="1239162" cy="1227089"/>
            </a:xfrm>
            <a:custGeom>
              <a:avLst/>
              <a:gdLst/>
              <a:ahLst/>
              <a:cxnLst/>
              <a:rect l="l" t="t" r="r" b="b"/>
              <a:pathLst>
                <a:path w="41364" h="40961" extrusionOk="0">
                  <a:moveTo>
                    <a:pt x="0" y="0"/>
                  </a:moveTo>
                  <a:lnTo>
                    <a:pt x="0" y="0"/>
                  </a:lnTo>
                  <a:cubicBezTo>
                    <a:pt x="1280" y="4593"/>
                    <a:pt x="11205" y="40961"/>
                    <a:pt x="33709" y="40961"/>
                  </a:cubicBezTo>
                  <a:cubicBezTo>
                    <a:pt x="34088" y="40961"/>
                    <a:pt x="34472" y="40950"/>
                    <a:pt x="34859" y="40929"/>
                  </a:cubicBezTo>
                  <a:cubicBezTo>
                    <a:pt x="41363" y="15645"/>
                    <a:pt x="3703" y="1301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3" name="Google Shape;2623;p10"/>
            <p:cNvSpPr/>
            <p:nvPr/>
          </p:nvSpPr>
          <p:spPr>
            <a:xfrm>
              <a:off x="8392314" y="3892198"/>
              <a:ext cx="958460" cy="1103485"/>
            </a:xfrm>
            <a:custGeom>
              <a:avLst/>
              <a:gdLst/>
              <a:ahLst/>
              <a:cxnLst/>
              <a:rect l="l" t="t" r="r" b="b"/>
              <a:pathLst>
                <a:path w="31994" h="36835" extrusionOk="0">
                  <a:moveTo>
                    <a:pt x="584" y="1"/>
                  </a:moveTo>
                  <a:cubicBezTo>
                    <a:pt x="276" y="1"/>
                    <a:pt x="1" y="410"/>
                    <a:pt x="285" y="719"/>
                  </a:cubicBezTo>
                  <a:cubicBezTo>
                    <a:pt x="4888" y="5523"/>
                    <a:pt x="9224" y="10593"/>
                    <a:pt x="13427" y="15797"/>
                  </a:cubicBezTo>
                  <a:cubicBezTo>
                    <a:pt x="15529" y="18399"/>
                    <a:pt x="17564" y="21034"/>
                    <a:pt x="19632" y="23669"/>
                  </a:cubicBezTo>
                  <a:cubicBezTo>
                    <a:pt x="20566" y="24870"/>
                    <a:pt x="21466" y="26104"/>
                    <a:pt x="22400" y="27305"/>
                  </a:cubicBezTo>
                  <a:cubicBezTo>
                    <a:pt x="23301" y="28539"/>
                    <a:pt x="24202" y="29773"/>
                    <a:pt x="25269" y="30874"/>
                  </a:cubicBezTo>
                  <a:cubicBezTo>
                    <a:pt x="26270" y="31842"/>
                    <a:pt x="27371" y="32642"/>
                    <a:pt x="28438" y="33543"/>
                  </a:cubicBezTo>
                  <a:cubicBezTo>
                    <a:pt x="29439" y="34377"/>
                    <a:pt x="30540" y="35311"/>
                    <a:pt x="31073" y="36545"/>
                  </a:cubicBezTo>
                  <a:cubicBezTo>
                    <a:pt x="31154" y="36747"/>
                    <a:pt x="31333" y="36835"/>
                    <a:pt x="31504" y="36835"/>
                  </a:cubicBezTo>
                  <a:cubicBezTo>
                    <a:pt x="31757" y="36835"/>
                    <a:pt x="31993" y="36643"/>
                    <a:pt x="31874" y="36345"/>
                  </a:cubicBezTo>
                  <a:cubicBezTo>
                    <a:pt x="30907" y="34077"/>
                    <a:pt x="28638" y="32676"/>
                    <a:pt x="26837" y="31174"/>
                  </a:cubicBezTo>
                  <a:cubicBezTo>
                    <a:pt x="24569" y="29240"/>
                    <a:pt x="22901" y="26605"/>
                    <a:pt x="21100" y="24269"/>
                  </a:cubicBezTo>
                  <a:cubicBezTo>
                    <a:pt x="17063" y="18932"/>
                    <a:pt x="12927" y="13695"/>
                    <a:pt x="8557" y="8625"/>
                  </a:cubicBezTo>
                  <a:cubicBezTo>
                    <a:pt x="6055" y="5756"/>
                    <a:pt x="3520" y="2888"/>
                    <a:pt x="852" y="119"/>
                  </a:cubicBezTo>
                  <a:cubicBezTo>
                    <a:pt x="769" y="36"/>
                    <a:pt x="675" y="1"/>
                    <a:pt x="58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4" name="Google Shape;2624;p10"/>
            <p:cNvSpPr/>
            <p:nvPr/>
          </p:nvSpPr>
          <p:spPr>
            <a:xfrm>
              <a:off x="8441201" y="3944710"/>
              <a:ext cx="148529" cy="162939"/>
            </a:xfrm>
            <a:custGeom>
              <a:avLst/>
              <a:gdLst/>
              <a:ahLst/>
              <a:cxnLst/>
              <a:rect l="l" t="t" r="r" b="b"/>
              <a:pathLst>
                <a:path w="4958" h="5439" extrusionOk="0">
                  <a:moveTo>
                    <a:pt x="4290" y="0"/>
                  </a:moveTo>
                  <a:cubicBezTo>
                    <a:pt x="4056" y="0"/>
                    <a:pt x="3890" y="201"/>
                    <a:pt x="3890" y="434"/>
                  </a:cubicBezTo>
                  <a:cubicBezTo>
                    <a:pt x="3770" y="1778"/>
                    <a:pt x="3865" y="3150"/>
                    <a:pt x="4054" y="4500"/>
                  </a:cubicBezTo>
                  <a:lnTo>
                    <a:pt x="4054" y="4500"/>
                  </a:lnTo>
                  <a:cubicBezTo>
                    <a:pt x="3610" y="4566"/>
                    <a:pt x="3160" y="4601"/>
                    <a:pt x="2711" y="4601"/>
                  </a:cubicBezTo>
                  <a:cubicBezTo>
                    <a:pt x="2025" y="4601"/>
                    <a:pt x="1341" y="4518"/>
                    <a:pt x="687" y="4337"/>
                  </a:cubicBezTo>
                  <a:cubicBezTo>
                    <a:pt x="638" y="4321"/>
                    <a:pt x="591" y="4314"/>
                    <a:pt x="547" y="4314"/>
                  </a:cubicBezTo>
                  <a:cubicBezTo>
                    <a:pt x="122" y="4314"/>
                    <a:pt x="0" y="4986"/>
                    <a:pt x="454" y="5137"/>
                  </a:cubicBezTo>
                  <a:cubicBezTo>
                    <a:pt x="1172" y="5348"/>
                    <a:pt x="1918" y="5438"/>
                    <a:pt x="2663" y="5438"/>
                  </a:cubicBezTo>
                  <a:cubicBezTo>
                    <a:pt x="3336" y="5438"/>
                    <a:pt x="4008" y="5364"/>
                    <a:pt x="4657" y="5237"/>
                  </a:cubicBezTo>
                  <a:cubicBezTo>
                    <a:pt x="4890" y="5204"/>
                    <a:pt x="4957" y="4937"/>
                    <a:pt x="4924" y="4737"/>
                  </a:cubicBezTo>
                  <a:cubicBezTo>
                    <a:pt x="4690" y="3303"/>
                    <a:pt x="4624" y="1868"/>
                    <a:pt x="4724" y="401"/>
                  </a:cubicBezTo>
                  <a:cubicBezTo>
                    <a:pt x="4724" y="201"/>
                    <a:pt x="4523" y="0"/>
                    <a:pt x="4290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5" name="Google Shape;2625;p10"/>
            <p:cNvSpPr/>
            <p:nvPr/>
          </p:nvSpPr>
          <p:spPr>
            <a:xfrm>
              <a:off x="8509679" y="4032569"/>
              <a:ext cx="204370" cy="189331"/>
            </a:xfrm>
            <a:custGeom>
              <a:avLst/>
              <a:gdLst/>
              <a:ahLst/>
              <a:cxnLst/>
              <a:rect l="l" t="t" r="r" b="b"/>
              <a:pathLst>
                <a:path w="6822" h="6320" extrusionOk="0">
                  <a:moveTo>
                    <a:pt x="6305" y="1"/>
                  </a:moveTo>
                  <a:cubicBezTo>
                    <a:pt x="6138" y="1"/>
                    <a:pt x="5973" y="92"/>
                    <a:pt x="5907" y="303"/>
                  </a:cubicBezTo>
                  <a:cubicBezTo>
                    <a:pt x="5473" y="1976"/>
                    <a:pt x="5529" y="3736"/>
                    <a:pt x="5378" y="5475"/>
                  </a:cubicBezTo>
                  <a:lnTo>
                    <a:pt x="5378" y="5475"/>
                  </a:lnTo>
                  <a:cubicBezTo>
                    <a:pt x="4795" y="5481"/>
                    <a:pt x="4208" y="5497"/>
                    <a:pt x="3623" y="5497"/>
                  </a:cubicBezTo>
                  <a:cubicBezTo>
                    <a:pt x="2651" y="5497"/>
                    <a:pt x="1683" y="5452"/>
                    <a:pt x="736" y="5240"/>
                  </a:cubicBezTo>
                  <a:cubicBezTo>
                    <a:pt x="705" y="5234"/>
                    <a:pt x="675" y="5231"/>
                    <a:pt x="646" y="5231"/>
                  </a:cubicBezTo>
                  <a:cubicBezTo>
                    <a:pt x="178" y="5231"/>
                    <a:pt x="0" y="5946"/>
                    <a:pt x="503" y="6040"/>
                  </a:cubicBezTo>
                  <a:cubicBezTo>
                    <a:pt x="1625" y="6278"/>
                    <a:pt x="2762" y="6320"/>
                    <a:pt x="3894" y="6320"/>
                  </a:cubicBezTo>
                  <a:cubicBezTo>
                    <a:pt x="4511" y="6320"/>
                    <a:pt x="5128" y="6307"/>
                    <a:pt x="5740" y="6307"/>
                  </a:cubicBezTo>
                  <a:cubicBezTo>
                    <a:pt x="5973" y="6307"/>
                    <a:pt x="6140" y="6107"/>
                    <a:pt x="6174" y="5874"/>
                  </a:cubicBezTo>
                  <a:cubicBezTo>
                    <a:pt x="6374" y="4106"/>
                    <a:pt x="6274" y="2271"/>
                    <a:pt x="6741" y="537"/>
                  </a:cubicBezTo>
                  <a:cubicBezTo>
                    <a:pt x="6821" y="214"/>
                    <a:pt x="6561" y="1"/>
                    <a:pt x="6305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6" name="Google Shape;2626;p10"/>
            <p:cNvSpPr/>
            <p:nvPr/>
          </p:nvSpPr>
          <p:spPr>
            <a:xfrm>
              <a:off x="8605656" y="4119560"/>
              <a:ext cx="241877" cy="254848"/>
            </a:xfrm>
            <a:custGeom>
              <a:avLst/>
              <a:gdLst/>
              <a:ahLst/>
              <a:cxnLst/>
              <a:rect l="l" t="t" r="r" b="b"/>
              <a:pathLst>
                <a:path w="8074" h="8507" extrusionOk="0">
                  <a:moveTo>
                    <a:pt x="7656" y="1"/>
                  </a:moveTo>
                  <a:cubicBezTo>
                    <a:pt x="7448" y="1"/>
                    <a:pt x="7239" y="134"/>
                    <a:pt x="7239" y="401"/>
                  </a:cubicBezTo>
                  <a:cubicBezTo>
                    <a:pt x="7239" y="2748"/>
                    <a:pt x="6636" y="4975"/>
                    <a:pt x="6348" y="7281"/>
                  </a:cubicBezTo>
                  <a:lnTo>
                    <a:pt x="6348" y="7281"/>
                  </a:lnTo>
                  <a:cubicBezTo>
                    <a:pt x="4429" y="7581"/>
                    <a:pt x="2483" y="7673"/>
                    <a:pt x="568" y="7673"/>
                  </a:cubicBezTo>
                  <a:cubicBezTo>
                    <a:pt x="1" y="7673"/>
                    <a:pt x="1" y="8507"/>
                    <a:pt x="568" y="8507"/>
                  </a:cubicBezTo>
                  <a:cubicBezTo>
                    <a:pt x="2669" y="8507"/>
                    <a:pt x="4771" y="8407"/>
                    <a:pt x="6839" y="8040"/>
                  </a:cubicBezTo>
                  <a:cubicBezTo>
                    <a:pt x="7039" y="8007"/>
                    <a:pt x="7139" y="7806"/>
                    <a:pt x="7139" y="7640"/>
                  </a:cubicBezTo>
                  <a:cubicBezTo>
                    <a:pt x="7406" y="5238"/>
                    <a:pt x="8073" y="2870"/>
                    <a:pt x="8073" y="401"/>
                  </a:cubicBezTo>
                  <a:cubicBezTo>
                    <a:pt x="8073" y="134"/>
                    <a:pt x="7865" y="1"/>
                    <a:pt x="7656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7" name="Google Shape;2627;p10"/>
            <p:cNvSpPr/>
            <p:nvPr/>
          </p:nvSpPr>
          <p:spPr>
            <a:xfrm>
              <a:off x="8710590" y="4263465"/>
              <a:ext cx="283817" cy="296819"/>
            </a:xfrm>
            <a:custGeom>
              <a:avLst/>
              <a:gdLst/>
              <a:ahLst/>
              <a:cxnLst/>
              <a:rect l="l" t="t" r="r" b="b"/>
              <a:pathLst>
                <a:path w="9474" h="9908" extrusionOk="0">
                  <a:moveTo>
                    <a:pt x="8928" y="0"/>
                  </a:moveTo>
                  <a:cubicBezTo>
                    <a:pt x="8723" y="0"/>
                    <a:pt x="8523" y="134"/>
                    <a:pt x="8540" y="401"/>
                  </a:cubicBezTo>
                  <a:cubicBezTo>
                    <a:pt x="8637" y="3207"/>
                    <a:pt x="8109" y="5982"/>
                    <a:pt x="7652" y="8726"/>
                  </a:cubicBezTo>
                  <a:lnTo>
                    <a:pt x="7652" y="8726"/>
                  </a:lnTo>
                  <a:cubicBezTo>
                    <a:pt x="5271" y="8861"/>
                    <a:pt x="2918" y="9073"/>
                    <a:pt x="534" y="9073"/>
                  </a:cubicBezTo>
                  <a:cubicBezTo>
                    <a:pt x="0" y="9073"/>
                    <a:pt x="0" y="9907"/>
                    <a:pt x="534" y="9907"/>
                  </a:cubicBezTo>
                  <a:cubicBezTo>
                    <a:pt x="3036" y="9907"/>
                    <a:pt x="5538" y="9674"/>
                    <a:pt x="8006" y="9540"/>
                  </a:cubicBezTo>
                  <a:cubicBezTo>
                    <a:pt x="8173" y="9540"/>
                    <a:pt x="8373" y="9440"/>
                    <a:pt x="8406" y="9240"/>
                  </a:cubicBezTo>
                  <a:cubicBezTo>
                    <a:pt x="8907" y="6305"/>
                    <a:pt x="9474" y="3369"/>
                    <a:pt x="9340" y="401"/>
                  </a:cubicBezTo>
                  <a:cubicBezTo>
                    <a:pt x="9340" y="134"/>
                    <a:pt x="9132" y="0"/>
                    <a:pt x="892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8" name="Google Shape;2628;p10"/>
            <p:cNvSpPr/>
            <p:nvPr/>
          </p:nvSpPr>
          <p:spPr>
            <a:xfrm>
              <a:off x="8857491" y="4402339"/>
              <a:ext cx="286813" cy="364463"/>
            </a:xfrm>
            <a:custGeom>
              <a:avLst/>
              <a:gdLst/>
              <a:ahLst/>
              <a:cxnLst/>
              <a:rect l="l" t="t" r="r" b="b"/>
              <a:pathLst>
                <a:path w="9574" h="12166" extrusionOk="0">
                  <a:moveTo>
                    <a:pt x="8898" y="1"/>
                  </a:moveTo>
                  <a:cubicBezTo>
                    <a:pt x="8689" y="1"/>
                    <a:pt x="8489" y="134"/>
                    <a:pt x="8506" y="401"/>
                  </a:cubicBezTo>
                  <a:cubicBezTo>
                    <a:pt x="8732" y="4076"/>
                    <a:pt x="8210" y="7689"/>
                    <a:pt x="8054" y="11329"/>
                  </a:cubicBezTo>
                  <a:lnTo>
                    <a:pt x="8054" y="11329"/>
                  </a:lnTo>
                  <a:cubicBezTo>
                    <a:pt x="7990" y="11330"/>
                    <a:pt x="7927" y="11331"/>
                    <a:pt x="7864" y="11331"/>
                  </a:cubicBezTo>
                  <a:cubicBezTo>
                    <a:pt x="5589" y="11331"/>
                    <a:pt x="3417" y="10453"/>
                    <a:pt x="1143" y="10453"/>
                  </a:cubicBezTo>
                  <a:cubicBezTo>
                    <a:pt x="940" y="10453"/>
                    <a:pt x="737" y="10460"/>
                    <a:pt x="534" y="10475"/>
                  </a:cubicBezTo>
                  <a:cubicBezTo>
                    <a:pt x="20" y="10539"/>
                    <a:pt x="1" y="11313"/>
                    <a:pt x="474" y="11313"/>
                  </a:cubicBezTo>
                  <a:cubicBezTo>
                    <a:pt x="493" y="11313"/>
                    <a:pt x="513" y="11312"/>
                    <a:pt x="534" y="11309"/>
                  </a:cubicBezTo>
                  <a:cubicBezTo>
                    <a:pt x="737" y="11294"/>
                    <a:pt x="940" y="11287"/>
                    <a:pt x="1143" y="11287"/>
                  </a:cubicBezTo>
                  <a:cubicBezTo>
                    <a:pt x="3417" y="11287"/>
                    <a:pt x="5589" y="12165"/>
                    <a:pt x="7864" y="12165"/>
                  </a:cubicBezTo>
                  <a:cubicBezTo>
                    <a:pt x="8066" y="12165"/>
                    <a:pt x="8269" y="12158"/>
                    <a:pt x="8473" y="12143"/>
                  </a:cubicBezTo>
                  <a:cubicBezTo>
                    <a:pt x="8706" y="12110"/>
                    <a:pt x="8873" y="11976"/>
                    <a:pt x="8873" y="11709"/>
                  </a:cubicBezTo>
                  <a:cubicBezTo>
                    <a:pt x="9006" y="7940"/>
                    <a:pt x="9573" y="4204"/>
                    <a:pt x="9340" y="401"/>
                  </a:cubicBezTo>
                  <a:cubicBezTo>
                    <a:pt x="9323" y="134"/>
                    <a:pt x="9106" y="1"/>
                    <a:pt x="889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29" name="Google Shape;2629;p10"/>
            <p:cNvSpPr/>
            <p:nvPr/>
          </p:nvSpPr>
          <p:spPr>
            <a:xfrm>
              <a:off x="8748543" y="444232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0" name="Google Shape;2630;p10"/>
            <p:cNvSpPr/>
            <p:nvPr/>
          </p:nvSpPr>
          <p:spPr>
            <a:xfrm>
              <a:off x="8716581" y="4491277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1" name="Google Shape;2631;p10"/>
            <p:cNvSpPr/>
            <p:nvPr/>
          </p:nvSpPr>
          <p:spPr>
            <a:xfrm>
              <a:off x="8689591" y="444930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1" y="1"/>
                    <a:pt x="1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2" name="Google Shape;2632;p10"/>
            <p:cNvSpPr/>
            <p:nvPr/>
          </p:nvSpPr>
          <p:spPr>
            <a:xfrm>
              <a:off x="8779517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3" name="Google Shape;2633;p10"/>
            <p:cNvSpPr/>
            <p:nvPr/>
          </p:nvSpPr>
          <p:spPr>
            <a:xfrm>
              <a:off x="8755553" y="413157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4" name="Google Shape;2634;p10"/>
            <p:cNvSpPr/>
            <p:nvPr/>
          </p:nvSpPr>
          <p:spPr>
            <a:xfrm>
              <a:off x="8727574" y="407261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5" name="Google Shape;2635;p10"/>
            <p:cNvSpPr/>
            <p:nvPr/>
          </p:nvSpPr>
          <p:spPr>
            <a:xfrm>
              <a:off x="8357866" y="393272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6" name="Google Shape;2636;p10"/>
            <p:cNvSpPr/>
            <p:nvPr/>
          </p:nvSpPr>
          <p:spPr>
            <a:xfrm>
              <a:off x="8339862" y="387677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7" name="Google Shape;2637;p10"/>
            <p:cNvSpPr/>
            <p:nvPr/>
          </p:nvSpPr>
          <p:spPr>
            <a:xfrm>
              <a:off x="8902424" y="4610200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5" y="0"/>
                  </a:moveTo>
                  <a:cubicBezTo>
                    <a:pt x="1" y="0"/>
                    <a:pt x="1" y="701"/>
                    <a:pt x="435" y="701"/>
                  </a:cubicBezTo>
                  <a:cubicBezTo>
                    <a:pt x="902" y="701"/>
                    <a:pt x="902" y="0"/>
                    <a:pt x="435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8" name="Google Shape;2638;p10"/>
            <p:cNvSpPr/>
            <p:nvPr/>
          </p:nvSpPr>
          <p:spPr>
            <a:xfrm>
              <a:off x="8884450" y="465615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39" name="Google Shape;2639;p10"/>
            <p:cNvSpPr/>
            <p:nvPr/>
          </p:nvSpPr>
          <p:spPr>
            <a:xfrm>
              <a:off x="8849462" y="4621193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0" name="Google Shape;2640;p10"/>
            <p:cNvSpPr/>
            <p:nvPr/>
          </p:nvSpPr>
          <p:spPr>
            <a:xfrm>
              <a:off x="9237174" y="4624189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1" name="Google Shape;2641;p10"/>
            <p:cNvSpPr/>
            <p:nvPr/>
          </p:nvSpPr>
          <p:spPr>
            <a:xfrm>
              <a:off x="9213210" y="4690121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2" name="Google Shape;2642;p10"/>
            <p:cNvSpPr/>
            <p:nvPr/>
          </p:nvSpPr>
          <p:spPr>
            <a:xfrm>
              <a:off x="9171243" y="4638178"/>
              <a:ext cx="26992" cy="21000"/>
            </a:xfrm>
            <a:custGeom>
              <a:avLst/>
              <a:gdLst/>
              <a:ahLst/>
              <a:cxnLst/>
              <a:rect l="l" t="t" r="r" b="b"/>
              <a:pathLst>
                <a:path w="901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3" name="Google Shape;2643;p10"/>
            <p:cNvSpPr/>
            <p:nvPr/>
          </p:nvSpPr>
          <p:spPr>
            <a:xfrm>
              <a:off x="8979379" y="482003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4" name="Google Shape;2644;p10"/>
            <p:cNvSpPr/>
            <p:nvPr/>
          </p:nvSpPr>
          <p:spPr>
            <a:xfrm>
              <a:off x="8933427" y="4830013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5" name="Google Shape;2645;p10"/>
            <p:cNvSpPr/>
            <p:nvPr/>
          </p:nvSpPr>
          <p:spPr>
            <a:xfrm>
              <a:off x="8993368" y="4467312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0" y="0"/>
                    <a:pt x="0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6" name="Google Shape;2646;p10"/>
            <p:cNvSpPr/>
            <p:nvPr/>
          </p:nvSpPr>
          <p:spPr>
            <a:xfrm>
              <a:off x="8664608" y="4296446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2" y="701"/>
                    <a:pt x="902" y="0"/>
                    <a:pt x="468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7" name="Google Shape;2647;p10"/>
            <p:cNvSpPr/>
            <p:nvPr/>
          </p:nvSpPr>
          <p:spPr>
            <a:xfrm>
              <a:off x="8884450" y="4264454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48" name="Google Shape;2648;p10"/>
            <p:cNvSpPr/>
            <p:nvPr/>
          </p:nvSpPr>
          <p:spPr>
            <a:xfrm>
              <a:off x="8461781" y="4145561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D387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49" name="Google Shape;2649;p10"/>
          <p:cNvGrpSpPr/>
          <p:nvPr/>
        </p:nvGrpSpPr>
        <p:grpSpPr>
          <a:xfrm>
            <a:off x="11539716" y="6218536"/>
            <a:ext cx="659193" cy="639469"/>
            <a:chOff x="8202967" y="4478366"/>
            <a:chExt cx="900965" cy="871845"/>
          </a:xfrm>
        </p:grpSpPr>
        <p:sp>
          <p:nvSpPr>
            <p:cNvPr id="2650" name="Google Shape;2650;p10"/>
            <p:cNvSpPr/>
            <p:nvPr/>
          </p:nvSpPr>
          <p:spPr>
            <a:xfrm>
              <a:off x="8202967" y="4478366"/>
              <a:ext cx="890427" cy="838361"/>
            </a:xfrm>
            <a:custGeom>
              <a:avLst/>
              <a:gdLst/>
              <a:ahLst/>
              <a:cxnLst/>
              <a:rect l="l" t="t" r="r" b="b"/>
              <a:pathLst>
                <a:path w="29723" h="27985" extrusionOk="0">
                  <a:moveTo>
                    <a:pt x="12965" y="1"/>
                  </a:moveTo>
                  <a:cubicBezTo>
                    <a:pt x="12807" y="1"/>
                    <a:pt x="12645" y="31"/>
                    <a:pt x="12476" y="98"/>
                  </a:cubicBezTo>
                  <a:cubicBezTo>
                    <a:pt x="11342" y="599"/>
                    <a:pt x="10942" y="2533"/>
                    <a:pt x="9574" y="3868"/>
                  </a:cubicBezTo>
                  <a:cubicBezTo>
                    <a:pt x="8146" y="3712"/>
                    <a:pt x="4836" y="2342"/>
                    <a:pt x="2984" y="2342"/>
                  </a:cubicBezTo>
                  <a:cubicBezTo>
                    <a:pt x="2458" y="2342"/>
                    <a:pt x="2050" y="2453"/>
                    <a:pt x="1836" y="2733"/>
                  </a:cubicBezTo>
                  <a:cubicBezTo>
                    <a:pt x="868" y="3968"/>
                    <a:pt x="3570" y="9305"/>
                    <a:pt x="3970" y="10472"/>
                  </a:cubicBezTo>
                  <a:cubicBezTo>
                    <a:pt x="2536" y="11139"/>
                    <a:pt x="1" y="11740"/>
                    <a:pt x="1068" y="13675"/>
                  </a:cubicBezTo>
                  <a:cubicBezTo>
                    <a:pt x="1735" y="15009"/>
                    <a:pt x="3603" y="15776"/>
                    <a:pt x="4571" y="17044"/>
                  </a:cubicBezTo>
                  <a:cubicBezTo>
                    <a:pt x="3303" y="17811"/>
                    <a:pt x="301" y="18211"/>
                    <a:pt x="1068" y="20046"/>
                  </a:cubicBezTo>
                  <a:cubicBezTo>
                    <a:pt x="1635" y="21514"/>
                    <a:pt x="4471" y="22281"/>
                    <a:pt x="5705" y="22848"/>
                  </a:cubicBezTo>
                  <a:cubicBezTo>
                    <a:pt x="4638" y="23815"/>
                    <a:pt x="3003" y="24316"/>
                    <a:pt x="4537" y="25650"/>
                  </a:cubicBezTo>
                  <a:cubicBezTo>
                    <a:pt x="5505" y="26617"/>
                    <a:pt x="7440" y="26917"/>
                    <a:pt x="8707" y="27118"/>
                  </a:cubicBezTo>
                  <a:cubicBezTo>
                    <a:pt x="12310" y="27685"/>
                    <a:pt x="25452" y="27985"/>
                    <a:pt x="29122" y="27985"/>
                  </a:cubicBezTo>
                  <a:cubicBezTo>
                    <a:pt x="29355" y="24349"/>
                    <a:pt x="29689" y="19479"/>
                    <a:pt x="29589" y="17544"/>
                  </a:cubicBezTo>
                  <a:cubicBezTo>
                    <a:pt x="29489" y="14542"/>
                    <a:pt x="29722" y="12974"/>
                    <a:pt x="29322" y="10072"/>
                  </a:cubicBezTo>
                  <a:cubicBezTo>
                    <a:pt x="29108" y="8281"/>
                    <a:pt x="29001" y="4947"/>
                    <a:pt x="27371" y="4947"/>
                  </a:cubicBezTo>
                  <a:cubicBezTo>
                    <a:pt x="26966" y="4947"/>
                    <a:pt x="26469" y="5152"/>
                    <a:pt x="25853" y="5635"/>
                  </a:cubicBezTo>
                  <a:cubicBezTo>
                    <a:pt x="25274" y="6104"/>
                    <a:pt x="24650" y="7119"/>
                    <a:pt x="24017" y="7119"/>
                  </a:cubicBezTo>
                  <a:cubicBezTo>
                    <a:pt x="23884" y="7119"/>
                    <a:pt x="23751" y="7074"/>
                    <a:pt x="23618" y="6970"/>
                  </a:cubicBezTo>
                  <a:cubicBezTo>
                    <a:pt x="23151" y="6603"/>
                    <a:pt x="23051" y="4768"/>
                    <a:pt x="22951" y="4268"/>
                  </a:cubicBezTo>
                  <a:cubicBezTo>
                    <a:pt x="22661" y="3047"/>
                    <a:pt x="22372" y="588"/>
                    <a:pt x="20890" y="588"/>
                  </a:cubicBezTo>
                  <a:cubicBezTo>
                    <a:pt x="20834" y="588"/>
                    <a:pt x="20776" y="591"/>
                    <a:pt x="20716" y="599"/>
                  </a:cubicBezTo>
                  <a:cubicBezTo>
                    <a:pt x="19248" y="799"/>
                    <a:pt x="17914" y="3701"/>
                    <a:pt x="16646" y="4468"/>
                  </a:cubicBezTo>
                  <a:cubicBezTo>
                    <a:pt x="15672" y="3402"/>
                    <a:pt x="14614" y="1"/>
                    <a:pt x="12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1" name="Google Shape;2651;p10"/>
            <p:cNvSpPr/>
            <p:nvPr/>
          </p:nvSpPr>
          <p:spPr>
            <a:xfrm>
              <a:off x="8299123" y="4596001"/>
              <a:ext cx="804808" cy="754210"/>
            </a:xfrm>
            <a:custGeom>
              <a:avLst/>
              <a:gdLst/>
              <a:ahLst/>
              <a:cxnLst/>
              <a:rect l="l" t="t" r="r" b="b"/>
              <a:pathLst>
                <a:path w="26865" h="25176" extrusionOk="0">
                  <a:moveTo>
                    <a:pt x="577" y="1"/>
                  </a:moveTo>
                  <a:cubicBezTo>
                    <a:pt x="238" y="1"/>
                    <a:pt x="0" y="531"/>
                    <a:pt x="360" y="808"/>
                  </a:cubicBezTo>
                  <a:cubicBezTo>
                    <a:pt x="2295" y="2209"/>
                    <a:pt x="3963" y="3943"/>
                    <a:pt x="5731" y="5545"/>
                  </a:cubicBezTo>
                  <a:cubicBezTo>
                    <a:pt x="7499" y="7146"/>
                    <a:pt x="9166" y="8847"/>
                    <a:pt x="10868" y="10548"/>
                  </a:cubicBezTo>
                  <a:cubicBezTo>
                    <a:pt x="12502" y="12216"/>
                    <a:pt x="14170" y="13917"/>
                    <a:pt x="15938" y="15485"/>
                  </a:cubicBezTo>
                  <a:cubicBezTo>
                    <a:pt x="17539" y="16919"/>
                    <a:pt x="19174" y="18320"/>
                    <a:pt x="20808" y="19721"/>
                  </a:cubicBezTo>
                  <a:cubicBezTo>
                    <a:pt x="22676" y="21356"/>
                    <a:pt x="24477" y="23057"/>
                    <a:pt x="26012" y="25025"/>
                  </a:cubicBezTo>
                  <a:cubicBezTo>
                    <a:pt x="26093" y="25131"/>
                    <a:pt x="26191" y="25175"/>
                    <a:pt x="26287" y="25175"/>
                  </a:cubicBezTo>
                  <a:cubicBezTo>
                    <a:pt x="26583" y="25175"/>
                    <a:pt x="26864" y="24752"/>
                    <a:pt x="26612" y="24425"/>
                  </a:cubicBezTo>
                  <a:cubicBezTo>
                    <a:pt x="23910" y="20956"/>
                    <a:pt x="20341" y="18320"/>
                    <a:pt x="17072" y="15385"/>
                  </a:cubicBezTo>
                  <a:cubicBezTo>
                    <a:pt x="13503" y="12183"/>
                    <a:pt x="10301" y="8613"/>
                    <a:pt x="6765" y="5344"/>
                  </a:cubicBezTo>
                  <a:cubicBezTo>
                    <a:pt x="4797" y="3543"/>
                    <a:pt x="2929" y="1642"/>
                    <a:pt x="794" y="74"/>
                  </a:cubicBezTo>
                  <a:cubicBezTo>
                    <a:pt x="720" y="23"/>
                    <a:pt x="647" y="1"/>
                    <a:pt x="57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2" name="Google Shape;2652;p10"/>
            <p:cNvSpPr/>
            <p:nvPr/>
          </p:nvSpPr>
          <p:spPr>
            <a:xfrm>
              <a:off x="8354870" y="4614184"/>
              <a:ext cx="199876" cy="225220"/>
            </a:xfrm>
            <a:custGeom>
              <a:avLst/>
              <a:gdLst/>
              <a:ahLst/>
              <a:cxnLst/>
              <a:rect l="l" t="t" r="r" b="b"/>
              <a:pathLst>
                <a:path w="6672" h="7518" extrusionOk="0">
                  <a:moveTo>
                    <a:pt x="6155" y="1"/>
                  </a:moveTo>
                  <a:cubicBezTo>
                    <a:pt x="5946" y="1"/>
                    <a:pt x="5738" y="134"/>
                    <a:pt x="5738" y="401"/>
                  </a:cubicBezTo>
                  <a:cubicBezTo>
                    <a:pt x="5738" y="2254"/>
                    <a:pt x="5826" y="4106"/>
                    <a:pt x="5753" y="5959"/>
                  </a:cubicBezTo>
                  <a:lnTo>
                    <a:pt x="5753" y="5959"/>
                  </a:lnTo>
                  <a:cubicBezTo>
                    <a:pt x="4194" y="6263"/>
                    <a:pt x="2610" y="6684"/>
                    <a:pt x="1001" y="6684"/>
                  </a:cubicBezTo>
                  <a:cubicBezTo>
                    <a:pt x="846" y="6684"/>
                    <a:pt x="690" y="6681"/>
                    <a:pt x="534" y="6672"/>
                  </a:cubicBezTo>
                  <a:cubicBezTo>
                    <a:pt x="523" y="6671"/>
                    <a:pt x="513" y="6671"/>
                    <a:pt x="503" y="6671"/>
                  </a:cubicBezTo>
                  <a:cubicBezTo>
                    <a:pt x="0" y="6671"/>
                    <a:pt x="11" y="7473"/>
                    <a:pt x="534" y="7506"/>
                  </a:cubicBezTo>
                  <a:cubicBezTo>
                    <a:pt x="687" y="7514"/>
                    <a:pt x="840" y="7518"/>
                    <a:pt x="993" y="7518"/>
                  </a:cubicBezTo>
                  <a:cubicBezTo>
                    <a:pt x="2770" y="7518"/>
                    <a:pt x="4521" y="7013"/>
                    <a:pt x="6271" y="6706"/>
                  </a:cubicBezTo>
                  <a:cubicBezTo>
                    <a:pt x="6438" y="6706"/>
                    <a:pt x="6572" y="6472"/>
                    <a:pt x="6572" y="6305"/>
                  </a:cubicBezTo>
                  <a:cubicBezTo>
                    <a:pt x="6672" y="4337"/>
                    <a:pt x="6572" y="2369"/>
                    <a:pt x="6572" y="401"/>
                  </a:cubicBezTo>
                  <a:cubicBezTo>
                    <a:pt x="6572" y="134"/>
                    <a:pt x="6363" y="1"/>
                    <a:pt x="6155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3" name="Google Shape;2653;p10"/>
            <p:cNvSpPr/>
            <p:nvPr/>
          </p:nvSpPr>
          <p:spPr>
            <a:xfrm>
              <a:off x="8471396" y="4733107"/>
              <a:ext cx="219259" cy="244962"/>
            </a:xfrm>
            <a:custGeom>
              <a:avLst/>
              <a:gdLst/>
              <a:ahLst/>
              <a:cxnLst/>
              <a:rect l="l" t="t" r="r" b="b"/>
              <a:pathLst>
                <a:path w="7319" h="8177" extrusionOk="0">
                  <a:moveTo>
                    <a:pt x="6835" y="0"/>
                  </a:moveTo>
                  <a:cubicBezTo>
                    <a:pt x="6626" y="0"/>
                    <a:pt x="6418" y="134"/>
                    <a:pt x="6418" y="401"/>
                  </a:cubicBezTo>
                  <a:cubicBezTo>
                    <a:pt x="6418" y="2507"/>
                    <a:pt x="6477" y="4614"/>
                    <a:pt x="6428" y="6692"/>
                  </a:cubicBezTo>
                  <a:lnTo>
                    <a:pt x="6428" y="6692"/>
                  </a:lnTo>
                  <a:cubicBezTo>
                    <a:pt x="4456" y="6809"/>
                    <a:pt x="2485" y="7091"/>
                    <a:pt x="513" y="7372"/>
                  </a:cubicBezTo>
                  <a:cubicBezTo>
                    <a:pt x="1" y="7436"/>
                    <a:pt x="196" y="8177"/>
                    <a:pt x="684" y="8177"/>
                  </a:cubicBezTo>
                  <a:cubicBezTo>
                    <a:pt x="705" y="8177"/>
                    <a:pt x="726" y="8175"/>
                    <a:pt x="747" y="8173"/>
                  </a:cubicBezTo>
                  <a:cubicBezTo>
                    <a:pt x="2748" y="7873"/>
                    <a:pt x="4783" y="7606"/>
                    <a:pt x="6818" y="7506"/>
                  </a:cubicBezTo>
                  <a:cubicBezTo>
                    <a:pt x="7051" y="7506"/>
                    <a:pt x="7218" y="7339"/>
                    <a:pt x="7251" y="7105"/>
                  </a:cubicBezTo>
                  <a:cubicBezTo>
                    <a:pt x="7318" y="4870"/>
                    <a:pt x="7251" y="2635"/>
                    <a:pt x="7251" y="401"/>
                  </a:cubicBezTo>
                  <a:cubicBezTo>
                    <a:pt x="7251" y="134"/>
                    <a:pt x="7043" y="0"/>
                    <a:pt x="6835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4" name="Google Shape;2654;p10"/>
            <p:cNvSpPr/>
            <p:nvPr/>
          </p:nvSpPr>
          <p:spPr>
            <a:xfrm>
              <a:off x="8557698" y="4783072"/>
              <a:ext cx="304818" cy="334775"/>
            </a:xfrm>
            <a:custGeom>
              <a:avLst/>
              <a:gdLst/>
              <a:ahLst/>
              <a:cxnLst/>
              <a:rect l="l" t="t" r="r" b="b"/>
              <a:pathLst>
                <a:path w="10175" h="11175" extrusionOk="0">
                  <a:moveTo>
                    <a:pt x="9758" y="0"/>
                  </a:moveTo>
                  <a:cubicBezTo>
                    <a:pt x="9549" y="0"/>
                    <a:pt x="9341" y="134"/>
                    <a:pt x="9341" y="400"/>
                  </a:cubicBezTo>
                  <a:cubicBezTo>
                    <a:pt x="9309" y="3611"/>
                    <a:pt x="9153" y="6853"/>
                    <a:pt x="8874" y="10066"/>
                  </a:cubicBezTo>
                  <a:lnTo>
                    <a:pt x="8874" y="10066"/>
                  </a:lnTo>
                  <a:cubicBezTo>
                    <a:pt x="6122" y="10249"/>
                    <a:pt x="3313" y="10341"/>
                    <a:pt x="534" y="10341"/>
                  </a:cubicBezTo>
                  <a:cubicBezTo>
                    <a:pt x="1" y="10341"/>
                    <a:pt x="1" y="11175"/>
                    <a:pt x="534" y="11175"/>
                  </a:cubicBezTo>
                  <a:cubicBezTo>
                    <a:pt x="3470" y="11175"/>
                    <a:pt x="6372" y="11075"/>
                    <a:pt x="9241" y="10875"/>
                  </a:cubicBezTo>
                  <a:cubicBezTo>
                    <a:pt x="9507" y="10841"/>
                    <a:pt x="9641" y="10708"/>
                    <a:pt x="9674" y="10441"/>
                  </a:cubicBezTo>
                  <a:cubicBezTo>
                    <a:pt x="9974" y="7105"/>
                    <a:pt x="10141" y="3736"/>
                    <a:pt x="10175" y="400"/>
                  </a:cubicBezTo>
                  <a:cubicBezTo>
                    <a:pt x="10175" y="134"/>
                    <a:pt x="9966" y="0"/>
                    <a:pt x="975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5" name="Google Shape;2655;p10"/>
            <p:cNvSpPr/>
            <p:nvPr/>
          </p:nvSpPr>
          <p:spPr>
            <a:xfrm>
              <a:off x="8711578" y="4898970"/>
              <a:ext cx="283847" cy="332708"/>
            </a:xfrm>
            <a:custGeom>
              <a:avLst/>
              <a:gdLst/>
              <a:ahLst/>
              <a:cxnLst/>
              <a:rect l="l" t="t" r="r" b="b"/>
              <a:pathLst>
                <a:path w="9475" h="11106" extrusionOk="0">
                  <a:moveTo>
                    <a:pt x="9057" y="1"/>
                  </a:moveTo>
                  <a:cubicBezTo>
                    <a:pt x="8849" y="1"/>
                    <a:pt x="8640" y="134"/>
                    <a:pt x="8640" y="401"/>
                  </a:cubicBezTo>
                  <a:cubicBezTo>
                    <a:pt x="8640" y="3589"/>
                    <a:pt x="8485" y="6809"/>
                    <a:pt x="8204" y="10030"/>
                  </a:cubicBezTo>
                  <a:lnTo>
                    <a:pt x="8204" y="10030"/>
                  </a:lnTo>
                  <a:cubicBezTo>
                    <a:pt x="7212" y="10220"/>
                    <a:pt x="6207" y="10278"/>
                    <a:pt x="5197" y="10278"/>
                  </a:cubicBezTo>
                  <a:cubicBezTo>
                    <a:pt x="3642" y="10278"/>
                    <a:pt x="2077" y="10141"/>
                    <a:pt x="534" y="10141"/>
                  </a:cubicBezTo>
                  <a:cubicBezTo>
                    <a:pt x="1" y="10141"/>
                    <a:pt x="1" y="10975"/>
                    <a:pt x="534" y="10975"/>
                  </a:cubicBezTo>
                  <a:cubicBezTo>
                    <a:pt x="2078" y="10975"/>
                    <a:pt x="3644" y="11106"/>
                    <a:pt x="5201" y="11106"/>
                  </a:cubicBezTo>
                  <a:cubicBezTo>
                    <a:pt x="6368" y="11106"/>
                    <a:pt x="7530" y="11032"/>
                    <a:pt x="8674" y="10775"/>
                  </a:cubicBezTo>
                  <a:cubicBezTo>
                    <a:pt x="8874" y="10708"/>
                    <a:pt x="8974" y="10541"/>
                    <a:pt x="8974" y="10375"/>
                  </a:cubicBezTo>
                  <a:cubicBezTo>
                    <a:pt x="9274" y="7039"/>
                    <a:pt x="9474" y="3737"/>
                    <a:pt x="9474" y="401"/>
                  </a:cubicBezTo>
                  <a:cubicBezTo>
                    <a:pt x="9474" y="134"/>
                    <a:pt x="9266" y="1"/>
                    <a:pt x="905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6" name="Google Shape;2656;p10"/>
            <p:cNvSpPr/>
            <p:nvPr/>
          </p:nvSpPr>
          <p:spPr>
            <a:xfrm>
              <a:off x="8446803" y="509383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7" name="Google Shape;2657;p10"/>
            <p:cNvSpPr/>
            <p:nvPr/>
          </p:nvSpPr>
          <p:spPr>
            <a:xfrm>
              <a:off x="8435809" y="503886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34" y="734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8" name="Google Shape;2658;p10"/>
            <p:cNvSpPr/>
            <p:nvPr/>
          </p:nvSpPr>
          <p:spPr>
            <a:xfrm>
              <a:off x="8394831" y="5079841"/>
              <a:ext cx="28010" cy="21000"/>
            </a:xfrm>
            <a:custGeom>
              <a:avLst/>
              <a:gdLst/>
              <a:ahLst/>
              <a:cxnLst/>
              <a:rect l="l" t="t" r="r" b="b"/>
              <a:pathLst>
                <a:path w="935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34" y="701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59" name="Google Shape;2659;p10"/>
            <p:cNvSpPr/>
            <p:nvPr/>
          </p:nvSpPr>
          <p:spPr>
            <a:xfrm>
              <a:off x="8818489" y="464716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0" name="Google Shape;2660;p10"/>
            <p:cNvSpPr/>
            <p:nvPr/>
          </p:nvSpPr>
          <p:spPr>
            <a:xfrm>
              <a:off x="8792517" y="4708124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1" name="Google Shape;2661;p10"/>
            <p:cNvSpPr/>
            <p:nvPr/>
          </p:nvSpPr>
          <p:spPr>
            <a:xfrm>
              <a:off x="8760555" y="465615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2" name="Google Shape;2662;p10"/>
            <p:cNvSpPr/>
            <p:nvPr/>
          </p:nvSpPr>
          <p:spPr>
            <a:xfrm>
              <a:off x="8913417" y="4954927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3" name="Google Shape;2663;p10"/>
            <p:cNvSpPr/>
            <p:nvPr/>
          </p:nvSpPr>
          <p:spPr>
            <a:xfrm>
              <a:off x="8908445" y="5012890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34" y="734"/>
                    <a:pt x="934" y="0"/>
                    <a:pt x="467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4" name="Google Shape;2664;p10"/>
            <p:cNvSpPr/>
            <p:nvPr/>
          </p:nvSpPr>
          <p:spPr>
            <a:xfrm>
              <a:off x="8475770" y="4873987"/>
              <a:ext cx="28010" cy="21030"/>
            </a:xfrm>
            <a:custGeom>
              <a:avLst/>
              <a:gdLst/>
              <a:ahLst/>
              <a:cxnLst/>
              <a:rect l="l" t="t" r="r" b="b"/>
              <a:pathLst>
                <a:path w="935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34" y="701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5" name="Google Shape;2665;p10"/>
            <p:cNvSpPr/>
            <p:nvPr/>
          </p:nvSpPr>
          <p:spPr>
            <a:xfrm>
              <a:off x="8443778" y="4890972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5"/>
                    <a:pt x="468" y="735"/>
                  </a:cubicBezTo>
                  <a:cubicBezTo>
                    <a:pt x="935" y="735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6" name="Google Shape;2666;p10"/>
            <p:cNvSpPr/>
            <p:nvPr/>
          </p:nvSpPr>
          <p:spPr>
            <a:xfrm>
              <a:off x="8687614" y="5154759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34" y="735"/>
                    <a:pt x="934" y="1"/>
                    <a:pt x="467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7" name="Google Shape;2667;p10"/>
            <p:cNvSpPr/>
            <p:nvPr/>
          </p:nvSpPr>
          <p:spPr>
            <a:xfrm>
              <a:off x="8327880" y="4694135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0"/>
                  </a:moveTo>
                  <a:cubicBezTo>
                    <a:pt x="1" y="0"/>
                    <a:pt x="1" y="734"/>
                    <a:pt x="468" y="734"/>
                  </a:cubicBezTo>
                  <a:cubicBezTo>
                    <a:pt x="935" y="734"/>
                    <a:pt x="935" y="0"/>
                    <a:pt x="468" y="0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68" name="Google Shape;2668;p10"/>
            <p:cNvSpPr/>
            <p:nvPr/>
          </p:nvSpPr>
          <p:spPr>
            <a:xfrm>
              <a:off x="8411815" y="4636171"/>
              <a:ext cx="28010" cy="22019"/>
            </a:xfrm>
            <a:custGeom>
              <a:avLst/>
              <a:gdLst/>
              <a:ahLst/>
              <a:cxnLst/>
              <a:rect l="l" t="t" r="r" b="b"/>
              <a:pathLst>
                <a:path w="935" h="735" extrusionOk="0">
                  <a:moveTo>
                    <a:pt x="468" y="1"/>
                  </a:moveTo>
                  <a:cubicBezTo>
                    <a:pt x="1" y="1"/>
                    <a:pt x="1" y="734"/>
                    <a:pt x="468" y="734"/>
                  </a:cubicBezTo>
                  <a:cubicBezTo>
                    <a:pt x="935" y="734"/>
                    <a:pt x="935" y="1"/>
                    <a:pt x="468" y="1"/>
                  </a:cubicBez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69" name="Google Shape;2669;p10"/>
          <p:cNvGrpSpPr/>
          <p:nvPr/>
        </p:nvGrpSpPr>
        <p:grpSpPr>
          <a:xfrm rot="-5400000">
            <a:off x="11191939" y="6127916"/>
            <a:ext cx="321271" cy="868075"/>
            <a:chOff x="7607455" y="4238363"/>
            <a:chExt cx="438017" cy="1186459"/>
          </a:xfrm>
        </p:grpSpPr>
        <p:sp>
          <p:nvSpPr>
            <p:cNvPr id="2670" name="Google Shape;2670;p10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1" name="Google Shape;2671;p10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2" name="Google Shape;2672;p10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3" name="Google Shape;2673;p10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4" name="Google Shape;2674;p10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5" name="Google Shape;2675;p10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6" name="Google Shape;2676;p10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7" name="Google Shape;2677;p10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8" name="Google Shape;2678;p10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79" name="Google Shape;2679;p10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0" name="Google Shape;2680;p10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1" name="Google Shape;2681;p10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2" name="Google Shape;2682;p10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3" name="Google Shape;2683;p10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4" name="Google Shape;2684;p10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5" name="Google Shape;2685;p10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6" name="Google Shape;2686;p10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7" name="Google Shape;2687;p10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8" name="Google Shape;2688;p10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89" name="Google Shape;2689;p10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0" name="Google Shape;2690;p10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1" name="Google Shape;2691;p10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2" name="Google Shape;2692;p10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3" name="Google Shape;2693;p10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694" name="Google Shape;2694;p10"/>
          <p:cNvGrpSpPr/>
          <p:nvPr/>
        </p:nvGrpSpPr>
        <p:grpSpPr>
          <a:xfrm>
            <a:off x="9706283" y="263653"/>
            <a:ext cx="842267" cy="506767"/>
            <a:chOff x="8365864" y="2993835"/>
            <a:chExt cx="933472" cy="547264"/>
          </a:xfrm>
        </p:grpSpPr>
        <p:sp>
          <p:nvSpPr>
            <p:cNvPr id="2695" name="Google Shape;2695;p10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6" name="Google Shape;2696;p10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7" name="Google Shape;2697;p10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8" name="Google Shape;2698;p10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99" name="Google Shape;2699;p10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0" name="Google Shape;2700;p10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1" name="Google Shape;2701;p10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02" name="Google Shape;2702;p10"/>
          <p:cNvGrpSpPr/>
          <p:nvPr/>
        </p:nvGrpSpPr>
        <p:grpSpPr>
          <a:xfrm rot="-1533248">
            <a:off x="10519185" y="52878"/>
            <a:ext cx="1064130" cy="789791"/>
            <a:chOff x="8118223" y="2202382"/>
            <a:chExt cx="1151949" cy="873156"/>
          </a:xfrm>
        </p:grpSpPr>
        <p:sp>
          <p:nvSpPr>
            <p:cNvPr id="2703" name="Google Shape;2703;p10"/>
            <p:cNvSpPr/>
            <p:nvPr/>
          </p:nvSpPr>
          <p:spPr>
            <a:xfrm>
              <a:off x="8162018" y="23699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34" y="0"/>
                    <a:pt x="0" y="1768"/>
                    <a:pt x="1134" y="1768"/>
                  </a:cubicBezTo>
                  <a:cubicBezTo>
                    <a:pt x="2269" y="1768"/>
                    <a:pt x="2269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4" name="Google Shape;2704;p10"/>
            <p:cNvSpPr/>
            <p:nvPr/>
          </p:nvSpPr>
          <p:spPr>
            <a:xfrm>
              <a:off x="8118223" y="2846064"/>
              <a:ext cx="285645" cy="150896"/>
            </a:xfrm>
            <a:custGeom>
              <a:avLst/>
              <a:gdLst/>
              <a:ahLst/>
              <a:cxnLst/>
              <a:rect l="l" t="t" r="r" b="b"/>
              <a:pathLst>
                <a:path w="9535" h="5037" extrusionOk="0">
                  <a:moveTo>
                    <a:pt x="4551" y="0"/>
                  </a:moveTo>
                  <a:cubicBezTo>
                    <a:pt x="2150" y="0"/>
                    <a:pt x="1" y="554"/>
                    <a:pt x="628" y="3119"/>
                  </a:cubicBezTo>
                  <a:cubicBezTo>
                    <a:pt x="933" y="4505"/>
                    <a:pt x="1747" y="5036"/>
                    <a:pt x="2769" y="5036"/>
                  </a:cubicBezTo>
                  <a:cubicBezTo>
                    <a:pt x="5215" y="5036"/>
                    <a:pt x="8852" y="1988"/>
                    <a:pt x="9535" y="317"/>
                  </a:cubicBezTo>
                  <a:lnTo>
                    <a:pt x="9535" y="317"/>
                  </a:lnTo>
                  <a:cubicBezTo>
                    <a:pt x="9480" y="320"/>
                    <a:pt x="9421" y="321"/>
                    <a:pt x="9359" y="321"/>
                  </a:cubicBezTo>
                  <a:cubicBezTo>
                    <a:pt x="8351" y="321"/>
                    <a:pt x="6378" y="0"/>
                    <a:pt x="45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5" name="Google Shape;2705;p10"/>
            <p:cNvSpPr/>
            <p:nvPr/>
          </p:nvSpPr>
          <p:spPr>
            <a:xfrm>
              <a:off x="8374850" y="2850558"/>
              <a:ext cx="174802" cy="224981"/>
            </a:xfrm>
            <a:custGeom>
              <a:avLst/>
              <a:gdLst/>
              <a:ahLst/>
              <a:cxnLst/>
              <a:rect l="l" t="t" r="r" b="b"/>
              <a:pathLst>
                <a:path w="5835" h="7510" extrusionOk="0">
                  <a:moveTo>
                    <a:pt x="3603" y="0"/>
                  </a:moveTo>
                  <a:cubicBezTo>
                    <a:pt x="2636" y="1201"/>
                    <a:pt x="1501" y="2002"/>
                    <a:pt x="968" y="3503"/>
                  </a:cubicBezTo>
                  <a:cubicBezTo>
                    <a:pt x="367" y="4970"/>
                    <a:pt x="0" y="7439"/>
                    <a:pt x="2302" y="7506"/>
                  </a:cubicBezTo>
                  <a:cubicBezTo>
                    <a:pt x="2355" y="7508"/>
                    <a:pt x="2406" y="7509"/>
                    <a:pt x="2456" y="7509"/>
                  </a:cubicBezTo>
                  <a:cubicBezTo>
                    <a:pt x="5835" y="7509"/>
                    <a:pt x="4623" y="2075"/>
                    <a:pt x="3670" y="267"/>
                  </a:cubicBezTo>
                  <a:lnTo>
                    <a:pt x="36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6" name="Google Shape;2706;p10"/>
            <p:cNvSpPr/>
            <p:nvPr/>
          </p:nvSpPr>
          <p:spPr>
            <a:xfrm>
              <a:off x="8194999" y="2514098"/>
              <a:ext cx="345769" cy="163688"/>
            </a:xfrm>
            <a:custGeom>
              <a:avLst/>
              <a:gdLst/>
              <a:ahLst/>
              <a:cxnLst/>
              <a:rect l="l" t="t" r="r" b="b"/>
              <a:pathLst>
                <a:path w="11542" h="5464" extrusionOk="0">
                  <a:moveTo>
                    <a:pt x="7205" y="1"/>
                  </a:moveTo>
                  <a:cubicBezTo>
                    <a:pt x="6846" y="1"/>
                    <a:pt x="6525" y="11"/>
                    <a:pt x="6271" y="24"/>
                  </a:cubicBezTo>
                  <a:cubicBezTo>
                    <a:pt x="4437" y="124"/>
                    <a:pt x="2702" y="224"/>
                    <a:pt x="1301" y="1592"/>
                  </a:cubicBezTo>
                  <a:cubicBezTo>
                    <a:pt x="0" y="2926"/>
                    <a:pt x="67" y="5361"/>
                    <a:pt x="2268" y="5461"/>
                  </a:cubicBezTo>
                  <a:cubicBezTo>
                    <a:pt x="2303" y="5463"/>
                    <a:pt x="2337" y="5463"/>
                    <a:pt x="2371" y="5463"/>
                  </a:cubicBezTo>
                  <a:cubicBezTo>
                    <a:pt x="4327" y="5463"/>
                    <a:pt x="5966" y="3610"/>
                    <a:pt x="7605" y="2659"/>
                  </a:cubicBezTo>
                  <a:cubicBezTo>
                    <a:pt x="8906" y="1859"/>
                    <a:pt x="10141" y="1692"/>
                    <a:pt x="11542" y="1258"/>
                  </a:cubicBezTo>
                  <a:lnTo>
                    <a:pt x="11442" y="1092"/>
                  </a:lnTo>
                  <a:cubicBezTo>
                    <a:pt x="10797" y="179"/>
                    <a:pt x="8684" y="1"/>
                    <a:pt x="7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7" name="Google Shape;2707;p10"/>
            <p:cNvSpPr/>
            <p:nvPr/>
          </p:nvSpPr>
          <p:spPr>
            <a:xfrm>
              <a:off x="8752557" y="2506819"/>
              <a:ext cx="153263" cy="296459"/>
            </a:xfrm>
            <a:custGeom>
              <a:avLst/>
              <a:gdLst/>
              <a:ahLst/>
              <a:cxnLst/>
              <a:rect l="l" t="t" r="r" b="b"/>
              <a:pathLst>
                <a:path w="5116" h="9896" extrusionOk="0">
                  <a:moveTo>
                    <a:pt x="2335" y="0"/>
                  </a:moveTo>
                  <a:lnTo>
                    <a:pt x="2169" y="100"/>
                  </a:lnTo>
                  <a:cubicBezTo>
                    <a:pt x="2207" y="125"/>
                    <a:pt x="2246" y="150"/>
                    <a:pt x="2283" y="176"/>
                  </a:cubicBezTo>
                  <a:lnTo>
                    <a:pt x="2283" y="176"/>
                  </a:lnTo>
                  <a:cubicBezTo>
                    <a:pt x="2306" y="97"/>
                    <a:pt x="2324" y="36"/>
                    <a:pt x="2335" y="0"/>
                  </a:cubicBezTo>
                  <a:close/>
                  <a:moveTo>
                    <a:pt x="2283" y="176"/>
                  </a:moveTo>
                  <a:cubicBezTo>
                    <a:pt x="2180" y="547"/>
                    <a:pt x="1984" y="1311"/>
                    <a:pt x="1902" y="1668"/>
                  </a:cubicBezTo>
                  <a:cubicBezTo>
                    <a:pt x="1201" y="3670"/>
                    <a:pt x="0" y="5438"/>
                    <a:pt x="67" y="7606"/>
                  </a:cubicBezTo>
                  <a:cubicBezTo>
                    <a:pt x="126" y="9056"/>
                    <a:pt x="967" y="9896"/>
                    <a:pt x="1895" y="9896"/>
                  </a:cubicBezTo>
                  <a:cubicBezTo>
                    <a:pt x="2547" y="9896"/>
                    <a:pt x="3241" y="9481"/>
                    <a:pt x="3736" y="8573"/>
                  </a:cubicBezTo>
                  <a:cubicBezTo>
                    <a:pt x="5115" y="6176"/>
                    <a:pt x="4652" y="1808"/>
                    <a:pt x="2283" y="1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8" name="Google Shape;2708;p10"/>
            <p:cNvSpPr/>
            <p:nvPr/>
          </p:nvSpPr>
          <p:spPr>
            <a:xfrm>
              <a:off x="8204974" y="2202382"/>
              <a:ext cx="1065199" cy="727218"/>
            </a:xfrm>
            <a:custGeom>
              <a:avLst/>
              <a:gdLst/>
              <a:ahLst/>
              <a:cxnLst/>
              <a:rect l="l" t="t" r="r" b="b"/>
              <a:pathLst>
                <a:path w="35557" h="24275" extrusionOk="0">
                  <a:moveTo>
                    <a:pt x="29901" y="0"/>
                  </a:moveTo>
                  <a:cubicBezTo>
                    <a:pt x="28710" y="0"/>
                    <a:pt x="27518" y="179"/>
                    <a:pt x="26353" y="590"/>
                  </a:cubicBezTo>
                  <a:cubicBezTo>
                    <a:pt x="23851" y="1490"/>
                    <a:pt x="21783" y="3292"/>
                    <a:pt x="20048" y="5293"/>
                  </a:cubicBezTo>
                  <a:cubicBezTo>
                    <a:pt x="16112" y="9796"/>
                    <a:pt x="13510" y="15367"/>
                    <a:pt x="9107" y="19503"/>
                  </a:cubicBezTo>
                  <a:cubicBezTo>
                    <a:pt x="6705" y="21805"/>
                    <a:pt x="3770" y="23406"/>
                    <a:pt x="401" y="23640"/>
                  </a:cubicBezTo>
                  <a:cubicBezTo>
                    <a:pt x="11" y="23672"/>
                    <a:pt x="1" y="24275"/>
                    <a:pt x="371" y="24275"/>
                  </a:cubicBezTo>
                  <a:cubicBezTo>
                    <a:pt x="381" y="24275"/>
                    <a:pt x="391" y="24274"/>
                    <a:pt x="401" y="24273"/>
                  </a:cubicBezTo>
                  <a:cubicBezTo>
                    <a:pt x="3336" y="24040"/>
                    <a:pt x="6038" y="22872"/>
                    <a:pt x="8307" y="21038"/>
                  </a:cubicBezTo>
                  <a:cubicBezTo>
                    <a:pt x="10642" y="19203"/>
                    <a:pt x="12476" y="16801"/>
                    <a:pt x="14177" y="14400"/>
                  </a:cubicBezTo>
                  <a:cubicBezTo>
                    <a:pt x="15945" y="11931"/>
                    <a:pt x="17546" y="9363"/>
                    <a:pt x="19414" y="6994"/>
                  </a:cubicBezTo>
                  <a:cubicBezTo>
                    <a:pt x="21082" y="4893"/>
                    <a:pt x="22984" y="2858"/>
                    <a:pt x="25419" y="1657"/>
                  </a:cubicBezTo>
                  <a:cubicBezTo>
                    <a:pt x="26866" y="941"/>
                    <a:pt x="28379" y="639"/>
                    <a:pt x="29899" y="639"/>
                  </a:cubicBezTo>
                  <a:cubicBezTo>
                    <a:pt x="31637" y="639"/>
                    <a:pt x="33386" y="1034"/>
                    <a:pt x="35059" y="1657"/>
                  </a:cubicBezTo>
                  <a:cubicBezTo>
                    <a:pt x="35095" y="1670"/>
                    <a:pt x="35130" y="1676"/>
                    <a:pt x="35162" y="1676"/>
                  </a:cubicBezTo>
                  <a:cubicBezTo>
                    <a:pt x="35454" y="1676"/>
                    <a:pt x="35556" y="1177"/>
                    <a:pt x="35226" y="1057"/>
                  </a:cubicBezTo>
                  <a:cubicBezTo>
                    <a:pt x="33516" y="413"/>
                    <a:pt x="31710" y="0"/>
                    <a:pt x="2990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09" name="Google Shape;2709;p10"/>
            <p:cNvSpPr/>
            <p:nvPr/>
          </p:nvSpPr>
          <p:spPr>
            <a:xfrm>
              <a:off x="8766187" y="2402874"/>
              <a:ext cx="78339" cy="353978"/>
            </a:xfrm>
            <a:custGeom>
              <a:avLst/>
              <a:gdLst/>
              <a:ahLst/>
              <a:cxnLst/>
              <a:rect l="l" t="t" r="r" b="b"/>
              <a:pathLst>
                <a:path w="2615" h="11816" extrusionOk="0">
                  <a:moveTo>
                    <a:pt x="440" y="0"/>
                  </a:moveTo>
                  <a:cubicBezTo>
                    <a:pt x="212" y="0"/>
                    <a:pt x="1" y="314"/>
                    <a:pt x="179" y="568"/>
                  </a:cubicBezTo>
                  <a:cubicBezTo>
                    <a:pt x="1413" y="2003"/>
                    <a:pt x="1747" y="4104"/>
                    <a:pt x="1847" y="5905"/>
                  </a:cubicBezTo>
                  <a:cubicBezTo>
                    <a:pt x="1980" y="7740"/>
                    <a:pt x="1880" y="9708"/>
                    <a:pt x="1247" y="11443"/>
                  </a:cubicBezTo>
                  <a:cubicBezTo>
                    <a:pt x="1165" y="11666"/>
                    <a:pt x="1356" y="11815"/>
                    <a:pt x="1547" y="11815"/>
                  </a:cubicBezTo>
                  <a:cubicBezTo>
                    <a:pt x="1671" y="11815"/>
                    <a:pt x="1795" y="11753"/>
                    <a:pt x="1847" y="11610"/>
                  </a:cubicBezTo>
                  <a:cubicBezTo>
                    <a:pt x="2514" y="9742"/>
                    <a:pt x="2614" y="7607"/>
                    <a:pt x="2481" y="5639"/>
                  </a:cubicBezTo>
                  <a:cubicBezTo>
                    <a:pt x="2314" y="3704"/>
                    <a:pt x="1914" y="1636"/>
                    <a:pt x="646" y="101"/>
                  </a:cubicBezTo>
                  <a:cubicBezTo>
                    <a:pt x="583" y="30"/>
                    <a:pt x="511" y="0"/>
                    <a:pt x="440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0" name="Google Shape;2710;p10"/>
            <p:cNvSpPr/>
            <p:nvPr/>
          </p:nvSpPr>
          <p:spPr>
            <a:xfrm>
              <a:off x="8266921" y="2538182"/>
              <a:ext cx="406493" cy="75103"/>
            </a:xfrm>
            <a:custGeom>
              <a:avLst/>
              <a:gdLst/>
              <a:ahLst/>
              <a:cxnLst/>
              <a:rect l="l" t="t" r="r" b="b"/>
              <a:pathLst>
                <a:path w="13569" h="2507" extrusionOk="0">
                  <a:moveTo>
                    <a:pt x="8155" y="1"/>
                  </a:moveTo>
                  <a:cubicBezTo>
                    <a:pt x="7596" y="1"/>
                    <a:pt x="7043" y="22"/>
                    <a:pt x="6505" y="54"/>
                  </a:cubicBezTo>
                  <a:cubicBezTo>
                    <a:pt x="4404" y="188"/>
                    <a:pt x="1869" y="521"/>
                    <a:pt x="234" y="1989"/>
                  </a:cubicBezTo>
                  <a:cubicBezTo>
                    <a:pt x="0" y="2197"/>
                    <a:pt x="232" y="2506"/>
                    <a:pt x="488" y="2506"/>
                  </a:cubicBezTo>
                  <a:cubicBezTo>
                    <a:pt x="561" y="2506"/>
                    <a:pt x="635" y="2481"/>
                    <a:pt x="701" y="2422"/>
                  </a:cubicBezTo>
                  <a:cubicBezTo>
                    <a:pt x="2236" y="1021"/>
                    <a:pt x="4804" y="755"/>
                    <a:pt x="6772" y="655"/>
                  </a:cubicBezTo>
                  <a:cubicBezTo>
                    <a:pt x="7141" y="643"/>
                    <a:pt x="7518" y="635"/>
                    <a:pt x="7898" y="635"/>
                  </a:cubicBezTo>
                  <a:cubicBezTo>
                    <a:pt x="9650" y="635"/>
                    <a:pt x="11487" y="797"/>
                    <a:pt x="13077" y="1455"/>
                  </a:cubicBezTo>
                  <a:cubicBezTo>
                    <a:pt x="13119" y="1474"/>
                    <a:pt x="13158" y="1483"/>
                    <a:pt x="13195" y="1483"/>
                  </a:cubicBezTo>
                  <a:cubicBezTo>
                    <a:pt x="13475" y="1483"/>
                    <a:pt x="13568" y="973"/>
                    <a:pt x="13244" y="855"/>
                  </a:cubicBezTo>
                  <a:cubicBezTo>
                    <a:pt x="11680" y="199"/>
                    <a:pt x="9888" y="1"/>
                    <a:pt x="815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1" name="Google Shape;2711;p10"/>
            <p:cNvSpPr/>
            <p:nvPr/>
          </p:nvSpPr>
          <p:spPr>
            <a:xfrm>
              <a:off x="8430657" y="2788610"/>
              <a:ext cx="64139" cy="225220"/>
            </a:xfrm>
            <a:custGeom>
              <a:avLst/>
              <a:gdLst/>
              <a:ahLst/>
              <a:cxnLst/>
              <a:rect l="l" t="t" r="r" b="b"/>
              <a:pathLst>
                <a:path w="2141" h="7518" extrusionOk="0">
                  <a:moveTo>
                    <a:pt x="1823" y="0"/>
                  </a:moveTo>
                  <a:cubicBezTo>
                    <a:pt x="1665" y="0"/>
                    <a:pt x="1506" y="100"/>
                    <a:pt x="1506" y="300"/>
                  </a:cubicBezTo>
                  <a:cubicBezTo>
                    <a:pt x="1506" y="2602"/>
                    <a:pt x="1406" y="5070"/>
                    <a:pt x="139" y="7072"/>
                  </a:cubicBezTo>
                  <a:cubicBezTo>
                    <a:pt x="0" y="7303"/>
                    <a:pt x="213" y="7517"/>
                    <a:pt x="435" y="7517"/>
                  </a:cubicBezTo>
                  <a:cubicBezTo>
                    <a:pt x="533" y="7517"/>
                    <a:pt x="634" y="7475"/>
                    <a:pt x="706" y="7372"/>
                  </a:cubicBezTo>
                  <a:cubicBezTo>
                    <a:pt x="2007" y="5304"/>
                    <a:pt x="2140" y="2702"/>
                    <a:pt x="2140" y="300"/>
                  </a:cubicBezTo>
                  <a:cubicBezTo>
                    <a:pt x="2140" y="100"/>
                    <a:pt x="1982" y="0"/>
                    <a:pt x="182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2" name="Google Shape;2712;p10"/>
            <p:cNvSpPr/>
            <p:nvPr/>
          </p:nvSpPr>
          <p:spPr>
            <a:xfrm>
              <a:off x="8193980" y="2952466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3" name="Google Shape;2713;p10"/>
            <p:cNvSpPr/>
            <p:nvPr/>
          </p:nvSpPr>
          <p:spPr>
            <a:xfrm>
              <a:off x="8171004" y="291049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4" name="Google Shape;2714;p10"/>
            <p:cNvSpPr/>
            <p:nvPr/>
          </p:nvSpPr>
          <p:spPr>
            <a:xfrm>
              <a:off x="8152013" y="294947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5" name="Google Shape;2715;p10"/>
            <p:cNvSpPr/>
            <p:nvPr/>
          </p:nvSpPr>
          <p:spPr>
            <a:xfrm>
              <a:off x="8311884" y="261471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8" y="1"/>
                  </a:moveTo>
                  <a:cubicBezTo>
                    <a:pt x="1" y="1"/>
                    <a:pt x="1" y="701"/>
                    <a:pt x="468" y="701"/>
                  </a:cubicBezTo>
                  <a:cubicBezTo>
                    <a:pt x="901" y="701"/>
                    <a:pt x="901" y="1"/>
                    <a:pt x="46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6" name="Google Shape;2716;p10"/>
            <p:cNvSpPr/>
            <p:nvPr/>
          </p:nvSpPr>
          <p:spPr>
            <a:xfrm>
              <a:off x="8274919" y="263571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7" name="Google Shape;2717;p10"/>
            <p:cNvSpPr/>
            <p:nvPr/>
          </p:nvSpPr>
          <p:spPr>
            <a:xfrm>
              <a:off x="8235947" y="256777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8" y="0"/>
                  </a:moveTo>
                  <a:cubicBezTo>
                    <a:pt x="1" y="0"/>
                    <a:pt x="1" y="701"/>
                    <a:pt x="468" y="701"/>
                  </a:cubicBezTo>
                  <a:cubicBezTo>
                    <a:pt x="901" y="701"/>
                    <a:pt x="901" y="0"/>
                    <a:pt x="4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8" name="Google Shape;2718;p10"/>
            <p:cNvSpPr/>
            <p:nvPr/>
          </p:nvSpPr>
          <p:spPr>
            <a:xfrm>
              <a:off x="8474781" y="300243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19" name="Google Shape;2719;p10"/>
            <p:cNvSpPr/>
            <p:nvPr/>
          </p:nvSpPr>
          <p:spPr>
            <a:xfrm>
              <a:off x="8447792" y="3038408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67" y="0"/>
                  </a:moveTo>
                  <a:cubicBezTo>
                    <a:pt x="0" y="0"/>
                    <a:pt x="0" y="701"/>
                    <a:pt x="467" y="701"/>
                  </a:cubicBezTo>
                  <a:cubicBezTo>
                    <a:pt x="901" y="701"/>
                    <a:pt x="901" y="0"/>
                    <a:pt x="4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0" name="Google Shape;2720;p10"/>
            <p:cNvSpPr/>
            <p:nvPr/>
          </p:nvSpPr>
          <p:spPr>
            <a:xfrm>
              <a:off x="8416818" y="2955462"/>
              <a:ext cx="26992" cy="21030"/>
            </a:xfrm>
            <a:custGeom>
              <a:avLst/>
              <a:gdLst/>
              <a:ahLst/>
              <a:cxnLst/>
              <a:rect l="l" t="t" r="r" b="b"/>
              <a:pathLst>
                <a:path w="901" h="702" extrusionOk="0">
                  <a:moveTo>
                    <a:pt x="434" y="1"/>
                  </a:moveTo>
                  <a:cubicBezTo>
                    <a:pt x="0" y="1"/>
                    <a:pt x="0" y="701"/>
                    <a:pt x="434" y="701"/>
                  </a:cubicBezTo>
                  <a:cubicBezTo>
                    <a:pt x="901" y="701"/>
                    <a:pt x="901" y="1"/>
                    <a:pt x="4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1" name="Google Shape;2721;p10"/>
            <p:cNvSpPr/>
            <p:nvPr/>
          </p:nvSpPr>
          <p:spPr>
            <a:xfrm>
              <a:off x="8772537" y="2661689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2" name="Google Shape;2722;p10"/>
            <p:cNvSpPr/>
            <p:nvPr/>
          </p:nvSpPr>
          <p:spPr>
            <a:xfrm>
              <a:off x="8772537" y="2700661"/>
              <a:ext cx="27022" cy="21030"/>
            </a:xfrm>
            <a:custGeom>
              <a:avLst/>
              <a:gdLst/>
              <a:ahLst/>
              <a:cxnLst/>
              <a:rect l="l" t="t" r="r" b="b"/>
              <a:pathLst>
                <a:path w="902" h="702" extrusionOk="0">
                  <a:moveTo>
                    <a:pt x="467" y="1"/>
                  </a:moveTo>
                  <a:cubicBezTo>
                    <a:pt x="0" y="1"/>
                    <a:pt x="0" y="701"/>
                    <a:pt x="467" y="701"/>
                  </a:cubicBezTo>
                  <a:cubicBezTo>
                    <a:pt x="901" y="701"/>
                    <a:pt x="901" y="1"/>
                    <a:pt x="4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3" name="Google Shape;2723;p10"/>
            <p:cNvSpPr/>
            <p:nvPr/>
          </p:nvSpPr>
          <p:spPr>
            <a:xfrm>
              <a:off x="8854465" y="2682687"/>
              <a:ext cx="27022" cy="21000"/>
            </a:xfrm>
            <a:custGeom>
              <a:avLst/>
              <a:gdLst/>
              <a:ahLst/>
              <a:cxnLst/>
              <a:rect l="l" t="t" r="r" b="b"/>
              <a:pathLst>
                <a:path w="902" h="701" extrusionOk="0">
                  <a:moveTo>
                    <a:pt x="434" y="0"/>
                  </a:moveTo>
                  <a:cubicBezTo>
                    <a:pt x="1" y="0"/>
                    <a:pt x="1" y="701"/>
                    <a:pt x="434" y="701"/>
                  </a:cubicBezTo>
                  <a:cubicBezTo>
                    <a:pt x="901" y="701"/>
                    <a:pt x="901" y="0"/>
                    <a:pt x="4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24" name="Google Shape;2724;p10"/>
          <p:cNvGrpSpPr/>
          <p:nvPr/>
        </p:nvGrpSpPr>
        <p:grpSpPr>
          <a:xfrm rot="-943149">
            <a:off x="-162893" y="5855027"/>
            <a:ext cx="1266362" cy="1178148"/>
            <a:chOff x="-181020" y="4253777"/>
            <a:chExt cx="1117161" cy="1087511"/>
          </a:xfrm>
        </p:grpSpPr>
        <p:sp>
          <p:nvSpPr>
            <p:cNvPr id="2725" name="Google Shape;2725;p10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6" name="Google Shape;2726;p10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7" name="Google Shape;2727;p10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8" name="Google Shape;2728;p10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29" name="Google Shape;2729;p10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0" name="Google Shape;2730;p10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1" name="Google Shape;2731;p10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2" name="Google Shape;2732;p10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3" name="Google Shape;2733;p10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4" name="Google Shape;2734;p10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5" name="Google Shape;2735;p10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6" name="Google Shape;2736;p10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7" name="Google Shape;2737;p10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38" name="Google Shape;2738;p10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39" name="Google Shape;2739;p10"/>
          <p:cNvGrpSpPr/>
          <p:nvPr/>
        </p:nvGrpSpPr>
        <p:grpSpPr>
          <a:xfrm rot="-943328">
            <a:off x="-211516" y="5594359"/>
            <a:ext cx="1001935" cy="1284967"/>
            <a:chOff x="-168050" y="4195214"/>
            <a:chExt cx="719519" cy="965231"/>
          </a:xfrm>
        </p:grpSpPr>
        <p:sp>
          <p:nvSpPr>
            <p:cNvPr id="2740" name="Google Shape;2740;p10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1" name="Google Shape;2741;p10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2" name="Google Shape;2742;p10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3" name="Google Shape;2743;p10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4" name="Google Shape;2744;p10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5" name="Google Shape;2745;p10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6" name="Google Shape;2746;p10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7" name="Google Shape;2747;p10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8" name="Google Shape;2748;p10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49" name="Google Shape;2749;p10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0" name="Google Shape;2750;p10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1" name="Google Shape;2751;p10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2" name="Google Shape;2752;p10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3" name="Google Shape;2753;p10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4" name="Google Shape;2754;p10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5" name="Google Shape;2755;p10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6" name="Google Shape;2756;p10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7" name="Google Shape;2757;p10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8" name="Google Shape;2758;p10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59" name="Google Shape;2759;p10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0" name="Google Shape;2760;p10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1" name="Google Shape;2761;p10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2" name="Google Shape;2762;p10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3" name="Google Shape;2763;p10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4" name="Google Shape;2764;p10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5" name="Google Shape;2765;p10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6" name="Google Shape;2766;p10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7" name="Google Shape;2767;p10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8" name="Google Shape;2768;p10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69" name="Google Shape;2769;p10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0" name="Google Shape;2770;p10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1" name="Google Shape;2771;p10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2" name="Google Shape;2772;p10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3" name="Google Shape;2773;p10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4" name="Google Shape;2774;p10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5" name="Google Shape;2775;p10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6" name="Google Shape;2776;p10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7" name="Google Shape;2777;p10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8" name="Google Shape;2778;p10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79" name="Google Shape;2779;p10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0" name="Google Shape;2780;p10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1" name="Google Shape;2781;p10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2" name="Google Shape;2782;p10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3" name="Google Shape;2783;p10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4" name="Google Shape;2784;p10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5" name="Google Shape;2785;p10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6" name="Google Shape;2786;p10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787" name="Google Shape;2787;p10"/>
          <p:cNvGrpSpPr/>
          <p:nvPr/>
        </p:nvGrpSpPr>
        <p:grpSpPr>
          <a:xfrm rot="5400000">
            <a:off x="11301135" y="362"/>
            <a:ext cx="1034111" cy="1033365"/>
            <a:chOff x="7973149" y="-201092"/>
            <a:chExt cx="1116750" cy="1145263"/>
          </a:xfrm>
        </p:grpSpPr>
        <p:sp>
          <p:nvSpPr>
            <p:cNvPr id="2788" name="Google Shape;2788;p10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89" name="Google Shape;2789;p10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0" name="Google Shape;2790;p10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1" name="Google Shape;2791;p10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2" name="Google Shape;2792;p10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3" name="Google Shape;2793;p10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4" name="Google Shape;2794;p10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5" name="Google Shape;2795;p10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6" name="Google Shape;2796;p10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7" name="Google Shape;2797;p10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8" name="Google Shape;2798;p10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99" name="Google Shape;2799;p10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0" name="Google Shape;2800;p10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1" name="Google Shape;2801;p10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2" name="Google Shape;2802;p10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3" name="Google Shape;2803;p10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4" name="Google Shape;2804;p10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5" name="Google Shape;2805;p10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6" name="Google Shape;2806;p10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7" name="Google Shape;2807;p10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8" name="Google Shape;2808;p10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09" name="Google Shape;2809;p10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0" name="Google Shape;2810;p10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1" name="Google Shape;2811;p10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2" name="Google Shape;2812;p10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3" name="Google Shape;2813;p10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4" name="Google Shape;2814;p10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5" name="Google Shape;2815;p10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6" name="Google Shape;2816;p10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7" name="Google Shape;2817;p10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8" name="Google Shape;2818;p10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19" name="Google Shape;2819;p10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0" name="Google Shape;2820;p10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1" name="Google Shape;2821;p10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2" name="Google Shape;2822;p10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3" name="Google Shape;2823;p10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4" name="Google Shape;2824;p10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5" name="Google Shape;2825;p10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6" name="Google Shape;2826;p10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7" name="Google Shape;2827;p10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8" name="Google Shape;2828;p10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29" name="Google Shape;2829;p10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0" name="Google Shape;2830;p10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1" name="Google Shape;2831;p10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2" name="Google Shape;2832;p10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3" name="Google Shape;2833;p10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4" name="Google Shape;2834;p10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5" name="Google Shape;2835;p10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6" name="Google Shape;2836;p10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7" name="Google Shape;2837;p10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8" name="Google Shape;2838;p10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39" name="Google Shape;2839;p10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0" name="Google Shape;2840;p10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1" name="Google Shape;2841;p10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2" name="Google Shape;2842;p10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3" name="Google Shape;2843;p10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4" name="Google Shape;2844;p10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5" name="Google Shape;2845;p10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6" name="Google Shape;2846;p10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7" name="Google Shape;2847;p10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48" name="Google Shape;2848;p10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2849" name="Google Shape;2849;p10"/>
          <p:cNvGrpSpPr/>
          <p:nvPr/>
        </p:nvGrpSpPr>
        <p:grpSpPr>
          <a:xfrm rot="4456527">
            <a:off x="486719" y="6064733"/>
            <a:ext cx="474523" cy="1344915"/>
            <a:chOff x="7607455" y="4238363"/>
            <a:chExt cx="438017" cy="1186459"/>
          </a:xfrm>
        </p:grpSpPr>
        <p:sp>
          <p:nvSpPr>
            <p:cNvPr id="2850" name="Google Shape;2850;p10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1" name="Google Shape;2851;p10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2" name="Google Shape;2852;p10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3" name="Google Shape;2853;p10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4" name="Google Shape;2854;p10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5" name="Google Shape;2855;p10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6" name="Google Shape;2856;p10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7" name="Google Shape;2857;p10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8" name="Google Shape;2858;p10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59" name="Google Shape;2859;p10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0" name="Google Shape;2860;p10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1" name="Google Shape;2861;p10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2" name="Google Shape;2862;p10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3" name="Google Shape;2863;p10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4" name="Google Shape;2864;p10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5" name="Google Shape;2865;p10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6" name="Google Shape;2866;p10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7" name="Google Shape;2867;p10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8" name="Google Shape;2868;p10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69" name="Google Shape;2869;p10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0" name="Google Shape;2870;p10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1" name="Google Shape;2871;p10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2" name="Google Shape;2872;p10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73" name="Google Shape;2873;p10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38749" y="704000"/>
            <a:ext cx="9288165" cy="12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Chewy"/>
              <a:buNone/>
              <a:defRPr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3232" y="3487367"/>
            <a:ext cx="9173649" cy="27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●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○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"/>
              <a:buChar char="■"/>
              <a:defRPr>
                <a:solidFill>
                  <a:schemeClr val="accen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9" r:id="rId3"/>
    <p:sldLayoutId id="2147483678" r:id="rId4"/>
    <p:sldLayoutId id="2147483677" r:id="rId5"/>
    <p:sldLayoutId id="2147483653" r:id="rId6"/>
    <p:sldLayoutId id="2147483654" r:id="rId7"/>
    <p:sldLayoutId id="2147483655" r:id="rId8"/>
    <p:sldLayoutId id="2147483656" r:id="rId9"/>
    <p:sldLayoutId id="2147483659" r:id="rId10"/>
    <p:sldLayoutId id="2147483660" r:id="rId11"/>
    <p:sldLayoutId id="2147483682" r:id="rId12"/>
    <p:sldLayoutId id="2147483681" r:id="rId13"/>
    <p:sldLayoutId id="2147483680" r:id="rId14"/>
    <p:sldLayoutId id="2147483665" r:id="rId15"/>
    <p:sldLayoutId id="2147483673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A34C87-DEA1-FD50-1FA1-022C1460C8C4}"/>
              </a:ext>
            </a:extLst>
          </p:cNvPr>
          <p:cNvSpPr txBox="1"/>
          <p:nvPr/>
        </p:nvSpPr>
        <p:spPr>
          <a:xfrm>
            <a:off x="3664728" y="261587"/>
            <a:ext cx="4734386" cy="698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36">
                <a:solidFill>
                  <a:srgbClr val="0070C0"/>
                </a:solidFill>
              </a:rPr>
              <a:t>CHUẨN BỊ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ADC4430-C204-EB9E-AB95-4244F22B43D0}"/>
              </a:ext>
            </a:extLst>
          </p:cNvPr>
          <p:cNvGrpSpPr/>
          <p:nvPr/>
        </p:nvGrpSpPr>
        <p:grpSpPr>
          <a:xfrm>
            <a:off x="6991828" y="2365490"/>
            <a:ext cx="2321804" cy="2581534"/>
            <a:chOff x="3709663" y="4021929"/>
            <a:chExt cx="2697848" cy="2999643"/>
          </a:xfrm>
        </p:grpSpPr>
        <p:pic>
          <p:nvPicPr>
            <p:cNvPr id="9" name="Picture 6" descr="Combo 50 cái Thước kẻ mica 30cm |">
              <a:extLst>
                <a:ext uri="{FF2B5EF4-FFF2-40B4-BE49-F238E27FC236}">
                  <a16:creationId xmlns:a16="http://schemas.microsoft.com/office/drawing/2014/main" id="{E93224C9-20FF-7F2A-1ABE-4B6122064C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9269">
              <a:off x="3709663" y="4641512"/>
              <a:ext cx="2380059" cy="23800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B2DDEB0-260A-04EA-809B-6A1257118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812">
              <a:off x="4710194" y="4021929"/>
              <a:ext cx="682112" cy="213159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091FF40-8928-E35C-4DA0-353579882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82241" y="4543865"/>
              <a:ext cx="2125270" cy="2125270"/>
            </a:xfrm>
            <a:prstGeom prst="rect">
              <a:avLst/>
            </a:prstGeom>
          </p:spPr>
        </p:pic>
      </p:grpSp>
      <p:pic>
        <p:nvPicPr>
          <p:cNvPr id="6" name="Picture 2" descr="Bút chì đen HB/SK-PCHB003 (12 cây/hộp) - BITEXSHOP">
            <a:extLst>
              <a:ext uri="{FF2B5EF4-FFF2-40B4-BE49-F238E27FC236}">
                <a16:creationId xmlns:a16="http://schemas.microsoft.com/office/drawing/2014/main" id="{38B5F008-2348-0173-E7CA-B6C80B461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47527" y="2748884"/>
            <a:ext cx="2673091" cy="203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Tiếng Việt 3 - Tập Một (Kết nối tri thức với cuộc sống)">
            <a:extLst>
              <a:ext uri="{FF2B5EF4-FFF2-40B4-BE49-F238E27FC236}">
                <a16:creationId xmlns:a16="http://schemas.microsoft.com/office/drawing/2014/main" id="{1C51C785-29F4-7204-793D-3F9F24672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9136" y="1284233"/>
            <a:ext cx="3595529" cy="488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359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F2D9BB-15C7-E587-2E38-B0597F1F0BB3}"/>
              </a:ext>
            </a:extLst>
          </p:cNvPr>
          <p:cNvSpPr txBox="1"/>
          <p:nvPr/>
        </p:nvSpPr>
        <p:spPr>
          <a:xfrm>
            <a:off x="1495437" y="1718967"/>
            <a:ext cx="91709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70C0"/>
                </a:solidFill>
              </a:rPr>
              <a:t>LẮNG NGHE ĐỌC MẪU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138" y="3311405"/>
            <a:ext cx="1987562" cy="2713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1BAF9F-1845-3698-F9FC-281EBAAC0F62}"/>
              </a:ext>
            </a:extLst>
          </p:cNvPr>
          <p:cNvSpPr txBox="1"/>
          <p:nvPr/>
        </p:nvSpPr>
        <p:spPr>
          <a:xfrm>
            <a:off x="1495437" y="562469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Học</a:t>
            </a:r>
            <a:r>
              <a:rPr lang="en-US" sz="2000" dirty="0"/>
              <a:t> </a:t>
            </a:r>
            <a:r>
              <a:rPr lang="en-US" sz="2000" dirty="0" err="1"/>
              <a:t>sinh</a:t>
            </a:r>
            <a:r>
              <a:rPr lang="en-US" sz="2000" dirty="0"/>
              <a:t> </a:t>
            </a:r>
            <a:r>
              <a:rPr lang="en-US" sz="2000" dirty="0" err="1"/>
              <a:t>theo</a:t>
            </a:r>
            <a:r>
              <a:rPr lang="en-US" sz="2000" dirty="0"/>
              <a:t> </a:t>
            </a:r>
            <a:r>
              <a:rPr lang="en-US" sz="2000" dirty="0" err="1"/>
              <a:t>dõi</a:t>
            </a:r>
            <a:r>
              <a:rPr lang="en-US" sz="2000" dirty="0"/>
              <a:t> </a:t>
            </a:r>
            <a:r>
              <a:rPr lang="en-US" sz="2000" dirty="0" err="1"/>
              <a:t>trong</a:t>
            </a:r>
            <a:r>
              <a:rPr lang="en-US" sz="2000" dirty="0"/>
              <a:t> </a:t>
            </a:r>
            <a:r>
              <a:rPr lang="en-US" sz="2000" dirty="0" err="1"/>
              <a:t>sách</a:t>
            </a:r>
            <a:r>
              <a:rPr lang="en-US" sz="2000" dirty="0"/>
              <a:t>, </a:t>
            </a:r>
            <a:r>
              <a:rPr lang="en-US" sz="2000" dirty="0" err="1"/>
              <a:t>phát</a:t>
            </a:r>
            <a:r>
              <a:rPr lang="en-US" sz="2000" dirty="0"/>
              <a:t> </a:t>
            </a:r>
            <a:r>
              <a:rPr lang="en-US" sz="2000" dirty="0" err="1"/>
              <a:t>hiện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ngữ</a:t>
            </a:r>
            <a:r>
              <a:rPr lang="en-US" sz="2000" dirty="0"/>
              <a:t> </a:t>
            </a:r>
            <a:r>
              <a:rPr lang="en-US" sz="2000" dirty="0" err="1"/>
              <a:t>khó</a:t>
            </a:r>
            <a:r>
              <a:rPr lang="en-US" sz="2000" dirty="0"/>
              <a:t> </a:t>
            </a:r>
            <a:r>
              <a:rPr lang="en-US" sz="2000" dirty="0" err="1"/>
              <a:t>đọc</a:t>
            </a:r>
            <a:r>
              <a:rPr lang="en-US" sz="2000" dirty="0"/>
              <a:t>, </a:t>
            </a:r>
            <a:r>
              <a:rPr lang="en-US" sz="2000" dirty="0" err="1"/>
              <a:t>khó</a:t>
            </a:r>
            <a:r>
              <a:rPr lang="en-US" sz="2000" dirty="0"/>
              <a:t> </a:t>
            </a:r>
            <a:r>
              <a:rPr lang="en-US" sz="2000" dirty="0" err="1"/>
              <a:t>hiểu</a:t>
            </a:r>
            <a:r>
              <a:rPr lang="en-US" sz="2000" dirty="0"/>
              <a:t> </a:t>
            </a:r>
            <a:r>
              <a:rPr lang="en-US" sz="2000" dirty="0" err="1"/>
              <a:t>nhé</a:t>
            </a:r>
            <a:r>
              <a:rPr lang="en-US" sz="2000" dirty="0"/>
              <a:t>!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EA5D75-D239-B5D0-BA94-B1E83FAF32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3D7EDF-EFA5-49C8-8D48-6EFCE8D26814}"/>
              </a:ext>
            </a:extLst>
          </p:cNvPr>
          <p:cNvSpPr/>
          <p:nvPr/>
        </p:nvSpPr>
        <p:spPr>
          <a:xfrm>
            <a:off x="5397500" y="608330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372826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1539836" y="199716"/>
            <a:ext cx="477102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Lưu ý từ khó đọc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FFBA65-88BF-79BE-B8D8-1B4B9E9A7A99}"/>
              </a:ext>
            </a:extLst>
          </p:cNvPr>
          <p:cNvSpPr txBox="1"/>
          <p:nvPr/>
        </p:nvSpPr>
        <p:spPr>
          <a:xfrm>
            <a:off x="2113436" y="1796418"/>
            <a:ext cx="3370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nứt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nẻ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24293B-E06C-4CC4-B977-635000B07BAB}"/>
              </a:ext>
            </a:extLst>
          </p:cNvPr>
          <p:cNvSpPr txBox="1"/>
          <p:nvPr/>
        </p:nvSpPr>
        <p:spPr>
          <a:xfrm>
            <a:off x="2113436" y="2967335"/>
            <a:ext cx="33704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trụi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trơ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EA7155-D7E9-4AB0-8870-478DB4998794}"/>
              </a:ext>
            </a:extLst>
          </p:cNvPr>
          <p:cNvSpPr txBox="1"/>
          <p:nvPr/>
        </p:nvSpPr>
        <p:spPr>
          <a:xfrm>
            <a:off x="2113436" y="4185271"/>
            <a:ext cx="4529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dirty="0" err="1">
                <a:solidFill>
                  <a:srgbClr val="0070C0"/>
                </a:solidFill>
              </a:rPr>
              <a:t>lưỡi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tầm</a:t>
            </a:r>
            <a:r>
              <a:rPr lang="en-US" sz="5400" dirty="0">
                <a:solidFill>
                  <a:srgbClr val="0070C0"/>
                </a:solidFill>
              </a:rPr>
              <a:t> </a:t>
            </a:r>
            <a:r>
              <a:rPr lang="en-US" sz="5400" dirty="0" err="1">
                <a:solidFill>
                  <a:srgbClr val="0070C0"/>
                </a:solidFill>
              </a:rPr>
              <a:t>sét</a:t>
            </a:r>
            <a:endParaRPr lang="en-US" sz="5400" dirty="0">
              <a:solidFill>
                <a:srgbClr val="0070C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AAC9CD6-EE72-4A57-BFE6-0DF4837C7950}"/>
              </a:ext>
            </a:extLst>
          </p:cNvPr>
          <p:cNvSpPr/>
          <p:nvPr/>
        </p:nvSpPr>
        <p:spPr>
          <a:xfrm>
            <a:off x="5397500" y="608330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352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973123" y="247424"/>
            <a:ext cx="5998542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Lưu ý ngắt nhịp câu dài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3938573-A6B2-E0AB-637A-988D450DC714}"/>
              </a:ext>
            </a:extLst>
          </p:cNvPr>
          <p:cNvCxnSpPr>
            <a:cxnSpLocks/>
          </p:cNvCxnSpPr>
          <p:nvPr/>
        </p:nvCxnSpPr>
        <p:spPr>
          <a:xfrm flipH="1">
            <a:off x="3264844" y="2149714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C0BE7F8-7920-2D64-A088-12A8EC659C60}"/>
              </a:ext>
            </a:extLst>
          </p:cNvPr>
          <p:cNvCxnSpPr>
            <a:cxnSpLocks/>
          </p:cNvCxnSpPr>
          <p:nvPr/>
        </p:nvCxnSpPr>
        <p:spPr>
          <a:xfrm flipH="1">
            <a:off x="10473179" y="2231066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7A9850A4-F2A8-2C2C-D151-0F3D6DFD4AA0}"/>
              </a:ext>
            </a:extLst>
          </p:cNvPr>
          <p:cNvGrpSpPr/>
          <p:nvPr/>
        </p:nvGrpSpPr>
        <p:grpSpPr>
          <a:xfrm>
            <a:off x="4832456" y="3637712"/>
            <a:ext cx="214596" cy="591146"/>
            <a:chOff x="5362265" y="2534436"/>
            <a:chExt cx="259662" cy="591146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4AD2E73-9114-3D4E-B818-7F984901140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62265" y="2534436"/>
              <a:ext cx="135531" cy="59114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4C35B65-C19F-7EF1-B4FE-5BD9753F71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86396" y="2534436"/>
              <a:ext cx="135531" cy="591146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1AD0A6C-74D3-4D51-ADBA-36EF3A814D0F}"/>
              </a:ext>
            </a:extLst>
          </p:cNvPr>
          <p:cNvCxnSpPr>
            <a:cxnSpLocks/>
          </p:cNvCxnSpPr>
          <p:nvPr/>
        </p:nvCxnSpPr>
        <p:spPr>
          <a:xfrm flipH="1">
            <a:off x="4939754" y="2944664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6E2F588-14C1-4DCC-9F1E-5B24E1B61D5D}"/>
              </a:ext>
            </a:extLst>
          </p:cNvPr>
          <p:cNvSpPr/>
          <p:nvPr/>
        </p:nvSpPr>
        <p:spPr>
          <a:xfrm>
            <a:off x="1091742" y="2149714"/>
            <a:ext cx="9381437" cy="2181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xưa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trời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nắng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hạn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lâu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ruộng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đồng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nứt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nẻ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cỏ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trụi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trơ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chim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muông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khát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khô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cả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họng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3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4FB3BF-B21A-46EB-A49F-98D78EE38BB2}"/>
              </a:ext>
            </a:extLst>
          </p:cNvPr>
          <p:cNvCxnSpPr>
            <a:cxnSpLocks/>
          </p:cNvCxnSpPr>
          <p:nvPr/>
        </p:nvCxnSpPr>
        <p:spPr>
          <a:xfrm flipH="1">
            <a:off x="7873061" y="2837854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7C80D63-993C-42B8-BA2D-7380F106F1EC}"/>
              </a:ext>
            </a:extLst>
          </p:cNvPr>
          <p:cNvCxnSpPr>
            <a:cxnSpLocks/>
          </p:cNvCxnSpPr>
          <p:nvPr/>
        </p:nvCxnSpPr>
        <p:spPr>
          <a:xfrm flipH="1">
            <a:off x="5945388" y="2275899"/>
            <a:ext cx="135531" cy="5911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0184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Cùng chia đoạn/phần bài đọc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làm việc nhóm đôi.</a:t>
            </a:r>
          </a:p>
        </p:txBody>
      </p:sp>
      <p:pic>
        <p:nvPicPr>
          <p:cNvPr id="2050" name="Picture 2" descr="Expo Recap: Education and Literacy 📚 | King County Employee Giving Program">
            <a:extLst>
              <a:ext uri="{FF2B5EF4-FFF2-40B4-BE49-F238E27FC236}">
                <a16:creationId xmlns:a16="http://schemas.microsoft.com/office/drawing/2014/main" id="{205FC177-FDD0-4D12-2F77-908AD1185C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317" y="1465501"/>
            <a:ext cx="4469203" cy="446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15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Đọc nối tiếp theo nhóm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làm việc nhóm bốn, đọc 1 hoặc 2 lần.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31A596-7BD5-4B23-6B40-F76A262AF8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7072" y="1826426"/>
            <a:ext cx="8307693" cy="374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53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Đọc thầm cá nhân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đọc thầm (đọc bằng mắt) toàn bài.</a:t>
            </a:r>
          </a:p>
        </p:txBody>
      </p:sp>
      <p:pic>
        <p:nvPicPr>
          <p:cNvPr id="1026" name="Picture 2" descr="Trang chủ - NQ Education">
            <a:extLst>
              <a:ext uri="{FF2B5EF4-FFF2-40B4-BE49-F238E27FC236}">
                <a16:creationId xmlns:a16="http://schemas.microsoft.com/office/drawing/2014/main" id="{CDC375CF-0BBE-D9C1-307F-5E4174E9C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527" y="1443416"/>
            <a:ext cx="3892784" cy="4513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99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E3FDE6-1A8C-AFE2-C1E0-B49C73DE583A}"/>
              </a:ext>
            </a:extLst>
          </p:cNvPr>
          <p:cNvSpPr txBox="1"/>
          <p:nvPr/>
        </p:nvSpPr>
        <p:spPr>
          <a:xfrm>
            <a:off x="763259" y="352355"/>
            <a:ext cx="6911703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Đọc nối tiếp trước lớp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289B9F-5E31-17D2-7035-CC84DB1BB28A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4 học sinh đọc nối tiếp trước lớp.</a:t>
            </a:r>
          </a:p>
        </p:txBody>
      </p:sp>
      <p:pic>
        <p:nvPicPr>
          <p:cNvPr id="3074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DCF6D6CF-5832-61E2-43F4-6F1C26063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133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C8DB8570-FA2C-B558-B705-9C416C9EA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83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14AC9D61-0794-0693-C71D-94282B103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958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Math Kangaroo – Bright Education Consultant and Travel Company">
            <a:extLst>
              <a:ext uri="{FF2B5EF4-FFF2-40B4-BE49-F238E27FC236}">
                <a16:creationId xmlns:a16="http://schemas.microsoft.com/office/drawing/2014/main" id="{C8F837C1-DAD1-B72A-3D52-A10861101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320" y="2093843"/>
            <a:ext cx="2623558" cy="3212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924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622709" y="2705725"/>
            <a:ext cx="1091641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TRẢ LỜI CÂU HỎI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6DAF5B-01D2-4D2E-8434-D67542978A91}"/>
              </a:ext>
            </a:extLst>
          </p:cNvPr>
          <p:cNvSpPr/>
          <p:nvPr/>
        </p:nvSpPr>
        <p:spPr>
          <a:xfrm>
            <a:off x="5397500" y="608330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49996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8AA7019-15F0-E0B4-B7B8-5FEC4AF39094}"/>
              </a:ext>
            </a:extLst>
          </p:cNvPr>
          <p:cNvSpPr txBox="1"/>
          <p:nvPr/>
        </p:nvSpPr>
        <p:spPr>
          <a:xfrm>
            <a:off x="3387127" y="133083"/>
            <a:ext cx="5019247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n-lt"/>
              </a:rPr>
              <a:t>CÓC KIỆN TRỜI</a:t>
            </a:r>
            <a:endParaRPr lang="vi-VN" sz="2800" b="0" i="0" dirty="0">
              <a:solidFill>
                <a:srgbClr val="000000"/>
              </a:solidFill>
              <a:effectLst/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741CB4-CA11-49ED-9DFC-FB598590C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43" y="1053474"/>
            <a:ext cx="5611008" cy="53190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A66AF0-F3E2-4084-8BAC-972E9679D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528" y="895546"/>
            <a:ext cx="5872831" cy="53921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E0A4B49-F9C6-4A8F-84B2-93F220BCAE2A}"/>
              </a:ext>
            </a:extLst>
          </p:cNvPr>
          <p:cNvSpPr/>
          <p:nvPr/>
        </p:nvSpPr>
        <p:spPr>
          <a:xfrm>
            <a:off x="5321300" y="638234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146539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212401" y="1134999"/>
            <a:ext cx="11131366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1. </a:t>
            </a:r>
            <a:r>
              <a:rPr lang="en-US" sz="3600" dirty="0" err="1">
                <a:solidFill>
                  <a:srgbClr val="0070C0"/>
                </a:solidFill>
              </a:rPr>
              <a:t>Vì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sao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cóc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lên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thiên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đình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kiện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Trời</a:t>
            </a:r>
            <a:r>
              <a:rPr lang="en-US" sz="3600" dirty="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40" name="Arrow: Left 39">
            <a:extLst>
              <a:ext uri="{FF2B5EF4-FFF2-40B4-BE49-F238E27FC236}">
                <a16:creationId xmlns:a16="http://schemas.microsoft.com/office/drawing/2014/main" id="{181F4046-663E-FE65-DD2A-3490814EDC8F}"/>
              </a:ext>
            </a:extLst>
          </p:cNvPr>
          <p:cNvSpPr/>
          <p:nvPr/>
        </p:nvSpPr>
        <p:spPr>
          <a:xfrm rot="16200000">
            <a:off x="5710628" y="2354658"/>
            <a:ext cx="794479" cy="65956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B68F46E6-DE82-373E-46B6-7A6B42B2BF4D}"/>
              </a:ext>
            </a:extLst>
          </p:cNvPr>
          <p:cNvSpPr txBox="1"/>
          <p:nvPr/>
        </p:nvSpPr>
        <p:spPr>
          <a:xfrm>
            <a:off x="515236" y="3129989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2060"/>
                </a:solidFill>
              </a:rPr>
              <a:t>	</a:t>
            </a:r>
            <a:r>
              <a:rPr lang="nl-NL" sz="3600" dirty="0">
                <a:solidFill>
                  <a:srgbClr val="002060"/>
                </a:solidFill>
              </a:rPr>
              <a:t>+ Vì trời </a:t>
            </a:r>
            <a:r>
              <a:rPr lang="en-US" sz="3600" dirty="0" err="1">
                <a:solidFill>
                  <a:srgbClr val="002060"/>
                </a:solidFill>
              </a:rPr>
              <a:t>nắng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hạn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rất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lâu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ruộng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đồng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nứt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nẻ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cây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cỏ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trụi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trơ</a:t>
            </a:r>
            <a:r>
              <a:rPr lang="en-US" sz="3600" dirty="0">
                <a:solidFill>
                  <a:srgbClr val="002060"/>
                </a:solidFill>
              </a:rPr>
              <a:t>, </a:t>
            </a:r>
            <a:r>
              <a:rPr lang="en-US" sz="3600" dirty="0" err="1">
                <a:solidFill>
                  <a:srgbClr val="002060"/>
                </a:solidFill>
              </a:rPr>
              <a:t>chim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muông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khát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khô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cả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họng</a:t>
            </a:r>
            <a:endParaRPr lang="vi-VN" sz="3600" dirty="0">
              <a:solidFill>
                <a:srgbClr val="00206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E5A15A-CBCE-4BF6-A862-61EE5D81C6D7}"/>
              </a:ext>
            </a:extLst>
          </p:cNvPr>
          <p:cNvSpPr/>
          <p:nvPr/>
        </p:nvSpPr>
        <p:spPr>
          <a:xfrm>
            <a:off x="5397500" y="608330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7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77A23-AEC5-C62F-3B11-EE731AA99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FCB78D-73B3-3CC2-A17F-F79CB28FC7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15s - MP4  - Phan Linh">
            <a:hlinkClick r:id="" action="ppaction://media"/>
            <a:extLst>
              <a:ext uri="{FF2B5EF4-FFF2-40B4-BE49-F238E27FC236}">
                <a16:creationId xmlns:a16="http://schemas.microsoft.com/office/drawing/2014/main" id="{CF028264-964B-25F0-B078-162BA51C70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4116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3A1B7AB-3AB7-42CC-9F6D-4B1C2BD09D51}"/>
              </a:ext>
            </a:extLst>
          </p:cNvPr>
          <p:cNvSpPr/>
          <p:nvPr/>
        </p:nvSpPr>
        <p:spPr>
          <a:xfrm>
            <a:off x="9867900" y="4589567"/>
            <a:ext cx="1297808" cy="60960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98281F-D7AA-43DD-9FA8-ED3C5DC4088D}"/>
              </a:ext>
            </a:extLst>
          </p:cNvPr>
          <p:cNvSpPr/>
          <p:nvPr/>
        </p:nvSpPr>
        <p:spPr>
          <a:xfrm>
            <a:off x="7429519" y="6454034"/>
            <a:ext cx="4876762" cy="609600"/>
          </a:xfrm>
          <a:prstGeom prst="rect">
            <a:avLst/>
          </a:prstGeom>
          <a:solidFill>
            <a:srgbClr val="FFF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dirty="0"/>
          </a:p>
        </p:txBody>
      </p:sp>
    </p:spTree>
    <p:extLst>
      <p:ext uri="{BB962C8B-B14F-4D97-AF65-F5344CB8AC3E}">
        <p14:creationId xmlns:p14="http://schemas.microsoft.com/office/powerpoint/2010/main" val="153786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515236" y="1389281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2. </a:t>
            </a:r>
            <a:r>
              <a:rPr lang="en-US" sz="3600" dirty="0" err="1">
                <a:solidFill>
                  <a:srgbClr val="0070C0"/>
                </a:solidFill>
              </a:rPr>
              <a:t>Nêu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cách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sắp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xếp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đội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hình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của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cóc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khi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đến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cửa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nhà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Trời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  <a:endParaRPr lang="vi-VN" sz="3600" dirty="0">
              <a:solidFill>
                <a:srgbClr val="0070C0"/>
              </a:solidFill>
            </a:endParaRPr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3E1E4856-8051-4455-85AB-8C3B6FA2B536}"/>
              </a:ext>
            </a:extLst>
          </p:cNvPr>
          <p:cNvSpPr/>
          <p:nvPr/>
        </p:nvSpPr>
        <p:spPr>
          <a:xfrm rot="16200000">
            <a:off x="5582291" y="2657066"/>
            <a:ext cx="794479" cy="65956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5AB3FD-778D-43A2-AA13-4EFBD00A4102}"/>
              </a:ext>
            </a:extLst>
          </p:cNvPr>
          <p:cNvSpPr txBox="1"/>
          <p:nvPr/>
        </p:nvSpPr>
        <p:spPr>
          <a:xfrm>
            <a:off x="386899" y="3432397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2060"/>
                </a:solidFill>
              </a:rPr>
              <a:t>	</a:t>
            </a:r>
            <a:r>
              <a:rPr lang="nl-NL" sz="3600" dirty="0">
                <a:solidFill>
                  <a:srgbClr val="002060"/>
                </a:solidFill>
              </a:rPr>
              <a:t>+ Cua trong chum nước, ong sau cánh cửa, cáo, gấu , cọp ở hai bên cánh cửa.</a:t>
            </a:r>
            <a:endParaRPr lang="vi-VN" sz="3600" dirty="0">
              <a:solidFill>
                <a:srgbClr val="00206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C73EAB-D633-4CEF-9C25-68EF99160FE7}"/>
              </a:ext>
            </a:extLst>
          </p:cNvPr>
          <p:cNvSpPr/>
          <p:nvPr/>
        </p:nvSpPr>
        <p:spPr>
          <a:xfrm>
            <a:off x="5397500" y="608330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5660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1021207" y="776204"/>
            <a:ext cx="10119424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3. </a:t>
            </a:r>
            <a:r>
              <a:rPr lang="en-US" sz="3600" dirty="0" err="1">
                <a:solidFill>
                  <a:srgbClr val="0070C0"/>
                </a:solidFill>
              </a:rPr>
              <a:t>Đội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quân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của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cóc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và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đội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quân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nhà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trời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giao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chiến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với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nhau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như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thế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nào</a:t>
            </a:r>
            <a:r>
              <a:rPr lang="en-US" sz="3600" dirty="0">
                <a:solidFill>
                  <a:srgbClr val="0070C0"/>
                </a:solidFill>
              </a:rPr>
              <a:t>?</a:t>
            </a:r>
            <a:endParaRPr lang="vi-VN" sz="3600" dirty="0">
              <a:solidFill>
                <a:srgbClr val="0070C0"/>
              </a:solidFill>
            </a:endParaRPr>
          </a:p>
        </p:txBody>
      </p:sp>
      <p:sp>
        <p:nvSpPr>
          <p:cNvPr id="3" name="Arrow: Left 2">
            <a:extLst>
              <a:ext uri="{FF2B5EF4-FFF2-40B4-BE49-F238E27FC236}">
                <a16:creationId xmlns:a16="http://schemas.microsoft.com/office/drawing/2014/main" id="{17E6239C-0C48-4E9D-9B44-FA0A5278123E}"/>
              </a:ext>
            </a:extLst>
          </p:cNvPr>
          <p:cNvSpPr/>
          <p:nvPr/>
        </p:nvSpPr>
        <p:spPr>
          <a:xfrm rot="16200000">
            <a:off x="5710628" y="2092298"/>
            <a:ext cx="794479" cy="65956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0AA216-D26E-408E-8B09-8AD3455D561C}"/>
              </a:ext>
            </a:extLst>
          </p:cNvPr>
          <p:cNvSpPr txBox="1"/>
          <p:nvPr/>
        </p:nvSpPr>
        <p:spPr>
          <a:xfrm>
            <a:off x="515236" y="2867629"/>
            <a:ext cx="11131366" cy="3970318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	</a:t>
            </a:r>
            <a:r>
              <a:rPr lang="nl-NL" sz="3600" dirty="0">
                <a:solidFill>
                  <a:srgbClr val="002060"/>
                </a:solidFill>
              </a:rPr>
              <a:t>+ Cóc đánh trống - trời sai gà ra trị cóc.</a:t>
            </a:r>
            <a:endParaRPr lang="vi-VN" sz="3600" dirty="0">
              <a:solidFill>
                <a:srgbClr val="002060"/>
              </a:solidFill>
            </a:endParaRPr>
          </a:p>
          <a:p>
            <a:r>
              <a:rPr lang="nl-NL" sz="3600" dirty="0">
                <a:solidFill>
                  <a:srgbClr val="002060"/>
                </a:solidFill>
              </a:rPr>
              <a:t>Gà bay ra – cáo nhảy tới cắn cổ, tha đi.</a:t>
            </a:r>
            <a:endParaRPr lang="vi-VN" sz="3600" dirty="0">
              <a:solidFill>
                <a:srgbClr val="002060"/>
              </a:solidFill>
            </a:endParaRPr>
          </a:p>
          <a:p>
            <a:r>
              <a:rPr lang="nl-NL" sz="3600" dirty="0">
                <a:solidFill>
                  <a:srgbClr val="002060"/>
                </a:solidFill>
              </a:rPr>
              <a:t>Trời sai chó ra bắt cáo – vừa đến cửa, gấu quật chó chết tươi.</a:t>
            </a:r>
            <a:endParaRPr lang="vi-VN" sz="3600" dirty="0">
              <a:solidFill>
                <a:srgbClr val="002060"/>
              </a:solidFill>
            </a:endParaRPr>
          </a:p>
          <a:p>
            <a:r>
              <a:rPr lang="nl-NL" sz="3600" dirty="0">
                <a:solidFill>
                  <a:srgbClr val="002060"/>
                </a:solidFill>
              </a:rPr>
              <a:t>Thần Sét ra trị gấu – Ong đốt túi bụi.</a:t>
            </a:r>
            <a:endParaRPr lang="vi-VN" sz="3600" dirty="0">
              <a:solidFill>
                <a:srgbClr val="002060"/>
              </a:solidFill>
            </a:endParaRPr>
          </a:p>
          <a:p>
            <a:r>
              <a:rPr lang="nl-NL" sz="3600" dirty="0">
                <a:solidFill>
                  <a:srgbClr val="002060"/>
                </a:solidFill>
              </a:rPr>
              <a:t>Thần nhảy vào chum – cua kẹp; Thần nhảy khỏi chum – cọp vồ.</a:t>
            </a:r>
            <a:endParaRPr lang="vi-VN" sz="3600" dirty="0">
              <a:solidFill>
                <a:srgbClr val="00206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C49AFB-5F84-4012-9DB5-92FD3D4FDB1F}"/>
              </a:ext>
            </a:extLst>
          </p:cNvPr>
          <p:cNvSpPr/>
          <p:nvPr/>
        </p:nvSpPr>
        <p:spPr>
          <a:xfrm>
            <a:off x="5397500" y="6375399"/>
            <a:ext cx="5422900" cy="449847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4980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515236" y="2228671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4. </a:t>
            </a:r>
            <a:r>
              <a:rPr lang="en-US" sz="3600" dirty="0" err="1">
                <a:solidFill>
                  <a:srgbClr val="0070C0"/>
                </a:solidFill>
              </a:rPr>
              <a:t>Vì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sao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Trời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thay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đổi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thái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độ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với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cóc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sau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khi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giao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chiến</a:t>
            </a:r>
            <a:r>
              <a:rPr lang="en-US" sz="3600" dirty="0">
                <a:solidFill>
                  <a:srgbClr val="0070C0"/>
                </a:solidFill>
              </a:rPr>
              <a:t>?</a:t>
            </a:r>
            <a:endParaRPr lang="vi-VN" sz="3600" dirty="0">
              <a:solidFill>
                <a:srgbClr val="0070C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21DA993-926D-4B20-A594-4F17EBF9D682}"/>
              </a:ext>
            </a:extLst>
          </p:cNvPr>
          <p:cNvSpPr/>
          <p:nvPr/>
        </p:nvSpPr>
        <p:spPr>
          <a:xfrm>
            <a:off x="5397500" y="608330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66477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354815" y="945303"/>
            <a:ext cx="11131366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5. </a:t>
            </a:r>
            <a:r>
              <a:rPr lang="en-US" sz="3600" dirty="0" err="1">
                <a:solidFill>
                  <a:srgbClr val="0070C0"/>
                </a:solidFill>
              </a:rPr>
              <a:t>Tìm</a:t>
            </a:r>
            <a:r>
              <a:rPr lang="en-US" sz="3600" dirty="0">
                <a:solidFill>
                  <a:srgbClr val="0070C0"/>
                </a:solidFill>
              </a:rPr>
              <a:t> ý </a:t>
            </a:r>
            <a:r>
              <a:rPr lang="en-US" sz="3600" dirty="0" err="1">
                <a:solidFill>
                  <a:srgbClr val="0070C0"/>
                </a:solidFill>
              </a:rPr>
              <a:t>tương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ứng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với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mỗi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đoạn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trong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câu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chuyện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Cóc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kiện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Trời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  <a:endParaRPr lang="vi-VN" sz="3600" dirty="0">
              <a:solidFill>
                <a:srgbClr val="0070C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6FD6F8-26DE-4B79-B871-5EB7FE865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9059" y="2421003"/>
            <a:ext cx="8923720" cy="25520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DCE0EC4-E173-4EFF-A024-422777B0CC5F}"/>
              </a:ext>
            </a:extLst>
          </p:cNvPr>
          <p:cNvSpPr/>
          <p:nvPr/>
        </p:nvSpPr>
        <p:spPr>
          <a:xfrm>
            <a:off x="5397500" y="608330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47635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354815" y="945303"/>
            <a:ext cx="11131366" cy="286232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solidFill>
                  <a:srgbClr val="0070C0"/>
                </a:solidFill>
              </a:rPr>
              <a:t>Nội dung: </a:t>
            </a:r>
            <a:r>
              <a:rPr lang="en-US" sz="3600" dirty="0" err="1">
                <a:solidFill>
                  <a:srgbClr val="0070C0"/>
                </a:solidFill>
              </a:rPr>
              <a:t>Kể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về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cuộc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giao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đấu</a:t>
            </a:r>
            <a:r>
              <a:rPr lang="en-US" sz="3600" dirty="0">
                <a:solidFill>
                  <a:srgbClr val="0070C0"/>
                </a:solidFill>
              </a:rPr>
              <a:t>  </a:t>
            </a:r>
            <a:r>
              <a:rPr lang="en-US" sz="3600" dirty="0" err="1">
                <a:solidFill>
                  <a:srgbClr val="0070C0"/>
                </a:solidFill>
              </a:rPr>
              <a:t>giữa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đội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quân</a:t>
            </a:r>
            <a:r>
              <a:rPr lang="en-US" sz="3600" dirty="0">
                <a:solidFill>
                  <a:srgbClr val="0070C0"/>
                </a:solidFill>
              </a:rPr>
              <a:t> của </a:t>
            </a:r>
            <a:r>
              <a:rPr lang="en-US" sz="3600" dirty="0" err="1">
                <a:solidFill>
                  <a:srgbClr val="0070C0"/>
                </a:solidFill>
              </a:rPr>
              <a:t>cóc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và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đội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quân</a:t>
            </a:r>
            <a:r>
              <a:rPr lang="en-US" sz="3600" dirty="0">
                <a:solidFill>
                  <a:srgbClr val="0070C0"/>
                </a:solidFill>
              </a:rPr>
              <a:t> nhà </a:t>
            </a:r>
            <a:r>
              <a:rPr lang="en-US" sz="3600" dirty="0" err="1">
                <a:solidFill>
                  <a:srgbClr val="0070C0"/>
                </a:solidFill>
              </a:rPr>
              <a:t>Trời</a:t>
            </a:r>
            <a:r>
              <a:rPr lang="en-US" sz="3600" dirty="0">
                <a:solidFill>
                  <a:srgbClr val="0070C0"/>
                </a:solidFill>
              </a:rPr>
              <a:t>. Do có </a:t>
            </a:r>
            <a:r>
              <a:rPr lang="en-US" sz="3600" dirty="0" err="1">
                <a:solidFill>
                  <a:srgbClr val="0070C0"/>
                </a:solidFill>
              </a:rPr>
              <a:t>quyết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tâm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và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biết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phối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hợp</a:t>
            </a:r>
            <a:r>
              <a:rPr lang="en-US" sz="3600" dirty="0">
                <a:solidFill>
                  <a:srgbClr val="0070C0"/>
                </a:solidFill>
              </a:rPr>
              <a:t> với </a:t>
            </a:r>
            <a:r>
              <a:rPr lang="en-US" sz="3600" dirty="0" err="1">
                <a:solidFill>
                  <a:srgbClr val="0070C0"/>
                </a:solidFill>
              </a:rPr>
              <a:t>nhau</a:t>
            </a:r>
            <a:r>
              <a:rPr lang="en-US" sz="3600" dirty="0">
                <a:solidFill>
                  <a:srgbClr val="0070C0"/>
                </a:solidFill>
              </a:rPr>
              <a:t> để </a:t>
            </a:r>
            <a:r>
              <a:rPr lang="en-US" sz="3600" dirty="0" err="1">
                <a:solidFill>
                  <a:srgbClr val="0070C0"/>
                </a:solidFill>
              </a:rPr>
              <a:t>đấu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tranh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cho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lẽ</a:t>
            </a:r>
            <a:r>
              <a:rPr lang="en-US" sz="3600" dirty="0">
                <a:solidFill>
                  <a:srgbClr val="0070C0"/>
                </a:solidFill>
              </a:rPr>
              <a:t> phải </a:t>
            </a:r>
            <a:r>
              <a:rPr lang="en-US" sz="3600" dirty="0" err="1">
                <a:solidFill>
                  <a:srgbClr val="0070C0"/>
                </a:solidFill>
              </a:rPr>
              <a:t>nên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đội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quân</a:t>
            </a:r>
            <a:r>
              <a:rPr lang="en-US" sz="3600" dirty="0">
                <a:solidFill>
                  <a:srgbClr val="0070C0"/>
                </a:solidFill>
              </a:rPr>
              <a:t> của </a:t>
            </a:r>
            <a:r>
              <a:rPr lang="en-US" sz="3600" dirty="0" err="1">
                <a:solidFill>
                  <a:srgbClr val="0070C0"/>
                </a:solidFill>
              </a:rPr>
              <a:t>Cóc</a:t>
            </a:r>
            <a:r>
              <a:rPr lang="en-US" sz="3600" dirty="0">
                <a:solidFill>
                  <a:srgbClr val="0070C0"/>
                </a:solidFill>
              </a:rPr>
              <a:t> đã </a:t>
            </a:r>
            <a:r>
              <a:rPr lang="en-US" sz="3600" dirty="0" err="1">
                <a:solidFill>
                  <a:srgbClr val="0070C0"/>
                </a:solidFill>
              </a:rPr>
              <a:t>chiến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thắng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đội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quân</a:t>
            </a:r>
            <a:r>
              <a:rPr lang="en-US" sz="3600" dirty="0">
                <a:solidFill>
                  <a:srgbClr val="0070C0"/>
                </a:solidFill>
              </a:rPr>
              <a:t> nhà </a:t>
            </a:r>
            <a:r>
              <a:rPr lang="en-US" sz="3600" dirty="0" err="1">
                <a:solidFill>
                  <a:srgbClr val="0070C0"/>
                </a:solidFill>
              </a:rPr>
              <a:t>Trời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và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giải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thích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hiện</a:t>
            </a:r>
            <a:r>
              <a:rPr lang="en-US" sz="3600" dirty="0">
                <a:solidFill>
                  <a:srgbClr val="0070C0"/>
                </a:solidFill>
              </a:rPr>
              <a:t> t</a:t>
            </a:r>
            <a:r>
              <a:rPr lang="vi-VN" sz="3600" dirty="0">
                <a:solidFill>
                  <a:srgbClr val="0070C0"/>
                </a:solidFill>
              </a:rPr>
              <a:t>ư</a:t>
            </a:r>
            <a:r>
              <a:rPr lang="en-US" sz="3600" dirty="0" err="1">
                <a:solidFill>
                  <a:srgbClr val="0070C0"/>
                </a:solidFill>
              </a:rPr>
              <a:t>ợng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Cóc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nghiến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răng</a:t>
            </a:r>
            <a:r>
              <a:rPr lang="en-US" sz="3600" dirty="0">
                <a:solidFill>
                  <a:srgbClr val="0070C0"/>
                </a:solidFill>
              </a:rPr>
              <a:t> thì </a:t>
            </a:r>
            <a:r>
              <a:rPr lang="en-US" sz="3600" dirty="0" err="1">
                <a:solidFill>
                  <a:srgbClr val="0070C0"/>
                </a:solidFill>
              </a:rPr>
              <a:t>trời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 err="1">
                <a:solidFill>
                  <a:srgbClr val="0070C0"/>
                </a:solidFill>
              </a:rPr>
              <a:t>đổ</a:t>
            </a:r>
            <a:r>
              <a:rPr lang="en-US" sz="3600" dirty="0">
                <a:solidFill>
                  <a:srgbClr val="0070C0"/>
                </a:solidFill>
              </a:rPr>
              <a:t> m</a:t>
            </a:r>
            <a:r>
              <a:rPr lang="vi-VN" sz="3600" dirty="0">
                <a:solidFill>
                  <a:srgbClr val="0070C0"/>
                </a:solidFill>
              </a:rPr>
              <a:t>ư</a:t>
            </a:r>
            <a:r>
              <a:rPr lang="en-US" sz="3600">
                <a:solidFill>
                  <a:srgbClr val="0070C0"/>
                </a:solidFill>
              </a:rPr>
              <a:t>a. </a:t>
            </a:r>
            <a:endParaRPr lang="vi-VN" sz="3600" dirty="0">
              <a:solidFill>
                <a:srgbClr val="0070C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CE0EC4-E173-4EFF-A024-422777B0CC5F}"/>
              </a:ext>
            </a:extLst>
          </p:cNvPr>
          <p:cNvSpPr/>
          <p:nvPr/>
        </p:nvSpPr>
        <p:spPr>
          <a:xfrm>
            <a:off x="5397500" y="608330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75908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F2D9BB-15C7-E587-2E38-B0597F1F0BB3}"/>
              </a:ext>
            </a:extLst>
          </p:cNvPr>
          <p:cNvSpPr txBox="1"/>
          <p:nvPr/>
        </p:nvSpPr>
        <p:spPr>
          <a:xfrm>
            <a:off x="747718" y="1763938"/>
            <a:ext cx="106664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70C0"/>
                </a:solidFill>
              </a:rPr>
              <a:t>LẮNG NGHE ĐỌC DIỄN CẢM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138" y="3311405"/>
            <a:ext cx="1987562" cy="2713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1BAF9F-1845-3698-F9FC-281EBAAC0F62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nghe giáo viên hoặc một bạn trong lớp đọc diễn cảm.</a:t>
            </a:r>
          </a:p>
        </p:txBody>
      </p:sp>
    </p:spTree>
    <p:extLst>
      <p:ext uri="{BB962C8B-B14F-4D97-AF65-F5344CB8AC3E}">
        <p14:creationId xmlns:p14="http://schemas.microsoft.com/office/powerpoint/2010/main" val="22226874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5F2D9BB-15C7-E587-2E38-B0597F1F0BB3}"/>
              </a:ext>
            </a:extLst>
          </p:cNvPr>
          <p:cNvSpPr txBox="1"/>
          <p:nvPr/>
        </p:nvSpPr>
        <p:spPr>
          <a:xfrm>
            <a:off x="747718" y="1488135"/>
            <a:ext cx="106664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0070C0"/>
                </a:solidFill>
              </a:rPr>
              <a:t>LẮNG NGHE CÁC BẠN </a:t>
            </a:r>
          </a:p>
          <a:p>
            <a:pPr algn="ctr"/>
            <a:r>
              <a:rPr lang="en-US" sz="4800" b="1">
                <a:solidFill>
                  <a:srgbClr val="0070C0"/>
                </a:solidFill>
              </a:rPr>
              <a:t>ĐỌC NỐI TIẾP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64E387-1A73-1DEF-5724-EA51DCF1C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137" y="3536258"/>
            <a:ext cx="1987562" cy="2713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21BAF9F-1845-3698-F9FC-281EBAAC0F62}"/>
              </a:ext>
            </a:extLst>
          </p:cNvPr>
          <p:cNvSpPr txBox="1"/>
          <p:nvPr/>
        </p:nvSpPr>
        <p:spPr>
          <a:xfrm>
            <a:off x="1495437" y="6401520"/>
            <a:ext cx="9170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Học sinh các bạn đọc nối tiếp, theo dõi và đọc thầm toàn bài.</a:t>
            </a:r>
          </a:p>
        </p:txBody>
      </p:sp>
    </p:spTree>
    <p:extLst>
      <p:ext uri="{BB962C8B-B14F-4D97-AF65-F5344CB8AC3E}">
        <p14:creationId xmlns:p14="http://schemas.microsoft.com/office/powerpoint/2010/main" val="27453021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3F63A8E-ACD1-5CB5-52D8-A12405333046}"/>
              </a:ext>
            </a:extLst>
          </p:cNvPr>
          <p:cNvSpPr txBox="1"/>
          <p:nvPr/>
        </p:nvSpPr>
        <p:spPr>
          <a:xfrm>
            <a:off x="3110985" y="911570"/>
            <a:ext cx="59398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</a:rPr>
              <a:t>NÓI VÀ NGHE</a:t>
            </a:r>
          </a:p>
          <a:p>
            <a:pPr algn="ctr"/>
            <a:r>
              <a:rPr lang="en-US" sz="5400" b="1" dirty="0" err="1">
                <a:solidFill>
                  <a:srgbClr val="0070C0"/>
                </a:solidFill>
              </a:rPr>
              <a:t>Cóc</a:t>
            </a:r>
            <a:r>
              <a:rPr lang="en-US" sz="5400" b="1" dirty="0">
                <a:solidFill>
                  <a:srgbClr val="0070C0"/>
                </a:solidFill>
              </a:rPr>
              <a:t> </a:t>
            </a:r>
            <a:r>
              <a:rPr lang="en-US" sz="5400" b="1" dirty="0" err="1">
                <a:solidFill>
                  <a:srgbClr val="0070C0"/>
                </a:solidFill>
              </a:rPr>
              <a:t>kiện</a:t>
            </a:r>
            <a:r>
              <a:rPr lang="en-US" sz="5400" b="1" dirty="0">
                <a:solidFill>
                  <a:srgbClr val="0070C0"/>
                </a:solidFill>
              </a:rPr>
              <a:t> </a:t>
            </a:r>
            <a:r>
              <a:rPr lang="en-US" sz="5400" b="1" dirty="0" err="1">
                <a:solidFill>
                  <a:srgbClr val="0070C0"/>
                </a:solidFill>
              </a:rPr>
              <a:t>Trời</a:t>
            </a:r>
            <a:endParaRPr lang="en-US" sz="5400" b="1" dirty="0">
              <a:solidFill>
                <a:srgbClr val="0070C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B206A1-8511-C392-6C1B-625B0BF043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056"/>
          <a:stretch/>
        </p:blipFill>
        <p:spPr>
          <a:xfrm>
            <a:off x="4457438" y="2665896"/>
            <a:ext cx="3246962" cy="396737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235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1039360" y="463295"/>
            <a:ext cx="10328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1</a:t>
            </a:r>
            <a:r>
              <a:rPr lang="en-US" sz="3600" dirty="0"/>
              <a:t>. </a:t>
            </a:r>
            <a:r>
              <a:rPr lang="nl-NL" sz="3600" dirty="0"/>
              <a:t>Nói về t</a:t>
            </a:r>
            <a:r>
              <a:rPr lang="en-US" sz="3600" dirty="0" err="1"/>
              <a:t>ừng</a:t>
            </a:r>
            <a:r>
              <a:rPr lang="en-US" sz="3600" dirty="0"/>
              <a:t> </a:t>
            </a:r>
            <a:r>
              <a:rPr lang="en-US" sz="3600" dirty="0" err="1"/>
              <a:t>sự</a:t>
            </a:r>
            <a:r>
              <a:rPr lang="en-US" sz="3600" dirty="0"/>
              <a:t> </a:t>
            </a:r>
            <a:r>
              <a:rPr lang="en-US" sz="3600" dirty="0" err="1"/>
              <a:t>việc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endParaRPr lang="en-US" sz="3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8626540-B0C6-4262-8674-562BA5AD3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1899" y="1109626"/>
            <a:ext cx="7191701" cy="542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839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08A270F-C40F-026F-DC37-557E0B60E371}"/>
              </a:ext>
            </a:extLst>
          </p:cNvPr>
          <p:cNvSpPr txBox="1"/>
          <p:nvPr/>
        </p:nvSpPr>
        <p:spPr>
          <a:xfrm>
            <a:off x="1039361" y="1810833"/>
            <a:ext cx="10328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/>
              <a:t>2</a:t>
            </a:r>
            <a:r>
              <a:rPr lang="en-US" sz="3600" dirty="0"/>
              <a:t>. </a:t>
            </a:r>
            <a:r>
              <a:rPr lang="nl-NL" sz="3600" dirty="0"/>
              <a:t>Kể lại t</a:t>
            </a:r>
            <a:r>
              <a:rPr lang="en-US" sz="3600" dirty="0" err="1"/>
              <a:t>ừng</a:t>
            </a:r>
            <a:r>
              <a:rPr lang="en-US" sz="3600" dirty="0"/>
              <a:t> </a:t>
            </a:r>
            <a:r>
              <a:rPr lang="en-US" sz="3600" dirty="0" err="1"/>
              <a:t>đoạn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chuyện</a:t>
            </a:r>
            <a:r>
              <a:rPr lang="en-US" sz="3600" dirty="0"/>
              <a:t> </a:t>
            </a:r>
            <a:r>
              <a:rPr lang="en-US" sz="3600" dirty="0" err="1"/>
              <a:t>theo</a:t>
            </a:r>
            <a:r>
              <a:rPr lang="en-US" sz="3600" dirty="0"/>
              <a:t> </a:t>
            </a:r>
            <a:r>
              <a:rPr lang="en-US" sz="3600" dirty="0" err="1"/>
              <a:t>tranh</a:t>
            </a:r>
            <a:r>
              <a:rPr lang="nl-NL" sz="3600" dirty="0"/>
              <a:t>.</a:t>
            </a:r>
            <a:endParaRPr lang="vi-VN" sz="3600" dirty="0"/>
          </a:p>
        </p:txBody>
      </p:sp>
    </p:spTree>
    <p:extLst>
      <p:ext uri="{BB962C8B-B14F-4D97-AF65-F5344CB8AC3E}">
        <p14:creationId xmlns:p14="http://schemas.microsoft.com/office/powerpoint/2010/main" val="42326290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Nam Education">
            <a:extLst>
              <a:ext uri="{FF2B5EF4-FFF2-40B4-BE49-F238E27FC236}">
                <a16:creationId xmlns:a16="http://schemas.microsoft.com/office/drawing/2014/main" id="{E8F085D3-A559-638A-7218-157E9F79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95" b="8331"/>
          <a:stretch/>
        </p:blipFill>
        <p:spPr bwMode="auto">
          <a:xfrm>
            <a:off x="3984333" y="3429000"/>
            <a:ext cx="3969447" cy="29155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2" name="Google Shape;7902;p32"/>
          <p:cNvSpPr txBox="1">
            <a:spLocks noGrp="1"/>
          </p:cNvSpPr>
          <p:nvPr>
            <p:ph type="title"/>
          </p:nvPr>
        </p:nvSpPr>
        <p:spPr>
          <a:xfrm>
            <a:off x="1135443" y="647800"/>
            <a:ext cx="9667225" cy="2781200"/>
          </a:xfrm>
          <a:prstGeom prst="rect">
            <a:avLst/>
          </a:prstGeom>
        </p:spPr>
        <p:txBody>
          <a:bodyPr spcFirstLastPara="1" wrap="square" lIns="121598" tIns="121598" rIns="121598" bIns="121598" anchor="b" anchorCtr="0">
            <a:noAutofit/>
          </a:bodyPr>
          <a:lstStyle/>
          <a:p>
            <a:r>
              <a:rPr lang="en-US" b="1">
                <a:solidFill>
                  <a:srgbClr val="0070C0"/>
                </a:solidFill>
                <a:latin typeface="+mj-lt"/>
              </a:rPr>
              <a:t>TIẾNG VIỆT 3</a:t>
            </a:r>
            <a:endParaRPr b="1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A0574DD-FA65-970A-7A7B-A20838913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159465" y="-149681"/>
            <a:ext cx="2323671" cy="214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1" name="Google Shape;8151;p36"/>
          <p:cNvGrpSpPr/>
          <p:nvPr/>
        </p:nvGrpSpPr>
        <p:grpSpPr>
          <a:xfrm>
            <a:off x="2017444" y="1552067"/>
            <a:ext cx="3968756" cy="3753866"/>
            <a:chOff x="1121526" y="1341074"/>
            <a:chExt cx="3065806" cy="2648383"/>
          </a:xfrm>
        </p:grpSpPr>
        <p:sp>
          <p:nvSpPr>
            <p:cNvPr id="8152" name="Google Shape;8152;p36"/>
            <p:cNvSpPr/>
            <p:nvPr/>
          </p:nvSpPr>
          <p:spPr>
            <a:xfrm rot="1213492">
              <a:off x="1546399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solidFill>
              <a:schemeClr val="dk2">
                <a:alpha val="56250"/>
              </a:scheme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53" name="Google Shape;8153;p36"/>
            <p:cNvSpPr/>
            <p:nvPr/>
          </p:nvSpPr>
          <p:spPr>
            <a:xfrm rot="1213492">
              <a:off x="1384647" y="1692085"/>
              <a:ext cx="2377811" cy="1946361"/>
            </a:xfrm>
            <a:custGeom>
              <a:avLst/>
              <a:gdLst/>
              <a:ahLst/>
              <a:cxnLst/>
              <a:rect l="l" t="t" r="r" b="b"/>
              <a:pathLst>
                <a:path w="25795" h="21114" extrusionOk="0">
                  <a:moveTo>
                    <a:pt x="11355" y="0"/>
                  </a:moveTo>
                  <a:cubicBezTo>
                    <a:pt x="10021" y="0"/>
                    <a:pt x="8644" y="263"/>
                    <a:pt x="7261" y="832"/>
                  </a:cubicBezTo>
                  <a:cubicBezTo>
                    <a:pt x="2263" y="2882"/>
                    <a:pt x="1" y="7431"/>
                    <a:pt x="88" y="12654"/>
                  </a:cubicBezTo>
                  <a:cubicBezTo>
                    <a:pt x="126" y="15004"/>
                    <a:pt x="226" y="17815"/>
                    <a:pt x="2188" y="19415"/>
                  </a:cubicBezTo>
                  <a:cubicBezTo>
                    <a:pt x="3764" y="20716"/>
                    <a:pt x="5986" y="21113"/>
                    <a:pt x="8041" y="21113"/>
                  </a:cubicBezTo>
                  <a:cubicBezTo>
                    <a:pt x="8413" y="21113"/>
                    <a:pt x="8780" y="21100"/>
                    <a:pt x="9136" y="21077"/>
                  </a:cubicBezTo>
                  <a:cubicBezTo>
                    <a:pt x="16009" y="20652"/>
                    <a:pt x="25794" y="16166"/>
                    <a:pt x="22170" y="7806"/>
                  </a:cubicBezTo>
                  <a:cubicBezTo>
                    <a:pt x="20204" y="3251"/>
                    <a:pt x="16048" y="0"/>
                    <a:pt x="11355" y="0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667FA413-8759-35D9-CFD6-9B54A83F4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542" y="1968424"/>
            <a:ext cx="3365818" cy="318069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78922B8-B69A-A17B-82F8-FEE0BC25FA44}"/>
              </a:ext>
            </a:extLst>
          </p:cNvPr>
          <p:cNvSpPr txBox="1"/>
          <p:nvPr/>
        </p:nvSpPr>
        <p:spPr>
          <a:xfrm>
            <a:off x="821789" y="2828834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70C0"/>
                </a:solidFill>
              </a:rPr>
              <a:t>VẬN DỤNG</a:t>
            </a:r>
          </a:p>
          <a:p>
            <a:pPr algn="ctr"/>
            <a:r>
              <a:rPr lang="en-US" sz="3600" b="1">
                <a:solidFill>
                  <a:srgbClr val="0070C0"/>
                </a:solidFill>
              </a:rPr>
              <a:t>MỞ RỘNG</a:t>
            </a:r>
          </a:p>
        </p:txBody>
      </p:sp>
    </p:spTree>
    <p:extLst>
      <p:ext uri="{BB962C8B-B14F-4D97-AF65-F5344CB8AC3E}">
        <p14:creationId xmlns:p14="http://schemas.microsoft.com/office/powerpoint/2010/main" val="17067776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58" name="Google Shape;7958;p35"/>
          <p:cNvGrpSpPr/>
          <p:nvPr/>
        </p:nvGrpSpPr>
        <p:grpSpPr>
          <a:xfrm>
            <a:off x="-1074948" y="-267706"/>
            <a:ext cx="7180610" cy="7197154"/>
            <a:chOff x="-808211" y="-207656"/>
            <a:chExt cx="5398814" cy="5411253"/>
          </a:xfrm>
        </p:grpSpPr>
        <p:sp>
          <p:nvSpPr>
            <p:cNvPr id="7959" name="Google Shape;7959;p35"/>
            <p:cNvSpPr/>
            <p:nvPr/>
          </p:nvSpPr>
          <p:spPr>
            <a:xfrm>
              <a:off x="2854476" y="319381"/>
              <a:ext cx="1488116" cy="636064"/>
            </a:xfrm>
            <a:custGeom>
              <a:avLst/>
              <a:gdLst/>
              <a:ahLst/>
              <a:cxnLst/>
              <a:rect l="l" t="t" r="r" b="b"/>
              <a:pathLst>
                <a:path w="33535" h="14677" extrusionOk="0">
                  <a:moveTo>
                    <a:pt x="22878" y="1"/>
                  </a:moveTo>
                  <a:cubicBezTo>
                    <a:pt x="19339" y="1"/>
                    <a:pt x="17365" y="4637"/>
                    <a:pt x="17146" y="7605"/>
                  </a:cubicBezTo>
                  <a:cubicBezTo>
                    <a:pt x="16282" y="5220"/>
                    <a:pt x="15710" y="172"/>
                    <a:pt x="12623" y="172"/>
                  </a:cubicBezTo>
                  <a:cubicBezTo>
                    <a:pt x="12256" y="172"/>
                    <a:pt x="11852" y="244"/>
                    <a:pt x="11409" y="400"/>
                  </a:cubicBezTo>
                  <a:cubicBezTo>
                    <a:pt x="7706" y="1601"/>
                    <a:pt x="8006" y="5537"/>
                    <a:pt x="8240" y="8606"/>
                  </a:cubicBezTo>
                  <a:cubicBezTo>
                    <a:pt x="7040" y="7338"/>
                    <a:pt x="5363" y="5362"/>
                    <a:pt x="3783" y="5362"/>
                  </a:cubicBezTo>
                  <a:cubicBezTo>
                    <a:pt x="3036" y="5362"/>
                    <a:pt x="2311" y="5804"/>
                    <a:pt x="1668" y="6971"/>
                  </a:cubicBezTo>
                  <a:cubicBezTo>
                    <a:pt x="1" y="10074"/>
                    <a:pt x="3336" y="12475"/>
                    <a:pt x="5905" y="13209"/>
                  </a:cubicBezTo>
                  <a:cubicBezTo>
                    <a:pt x="10441" y="14677"/>
                    <a:pt x="14111" y="14210"/>
                    <a:pt x="21049" y="14377"/>
                  </a:cubicBezTo>
                  <a:cubicBezTo>
                    <a:pt x="21262" y="14371"/>
                    <a:pt x="21480" y="14368"/>
                    <a:pt x="21703" y="14368"/>
                  </a:cubicBezTo>
                  <a:cubicBezTo>
                    <a:pt x="23211" y="14368"/>
                    <a:pt x="24937" y="14486"/>
                    <a:pt x="26595" y="14486"/>
                  </a:cubicBezTo>
                  <a:cubicBezTo>
                    <a:pt x="30230" y="14486"/>
                    <a:pt x="33535" y="13920"/>
                    <a:pt x="33491" y="10307"/>
                  </a:cubicBezTo>
                  <a:cubicBezTo>
                    <a:pt x="33456" y="7424"/>
                    <a:pt x="31812" y="6286"/>
                    <a:pt x="29891" y="6286"/>
                  </a:cubicBezTo>
                  <a:cubicBezTo>
                    <a:pt x="28122" y="6286"/>
                    <a:pt x="26118" y="7251"/>
                    <a:pt x="24918" y="8706"/>
                  </a:cubicBezTo>
                  <a:cubicBezTo>
                    <a:pt x="25819" y="6137"/>
                    <a:pt x="28054" y="934"/>
                    <a:pt x="23618" y="66"/>
                  </a:cubicBezTo>
                  <a:cubicBezTo>
                    <a:pt x="23364" y="22"/>
                    <a:pt x="23117" y="1"/>
                    <a:pt x="228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0" name="Google Shape;7960;p35"/>
            <p:cNvSpPr/>
            <p:nvPr/>
          </p:nvSpPr>
          <p:spPr>
            <a:xfrm>
              <a:off x="361496" y="2438741"/>
              <a:ext cx="1164991" cy="498756"/>
            </a:xfrm>
            <a:custGeom>
              <a:avLst/>
              <a:gdLst/>
              <a:ahLst/>
              <a:cxnLst/>
              <a:rect l="l" t="t" r="r" b="b"/>
              <a:pathLst>
                <a:path w="24229" h="10622" extrusionOk="0">
                  <a:moveTo>
                    <a:pt x="16516" y="1"/>
                  </a:moveTo>
                  <a:cubicBezTo>
                    <a:pt x="13949" y="1"/>
                    <a:pt x="12532" y="3360"/>
                    <a:pt x="12376" y="5518"/>
                  </a:cubicBezTo>
                  <a:cubicBezTo>
                    <a:pt x="11750" y="3790"/>
                    <a:pt x="11338" y="147"/>
                    <a:pt x="9119" y="147"/>
                  </a:cubicBezTo>
                  <a:cubicBezTo>
                    <a:pt x="8853" y="147"/>
                    <a:pt x="8561" y="200"/>
                    <a:pt x="8240" y="314"/>
                  </a:cubicBezTo>
                  <a:cubicBezTo>
                    <a:pt x="5571" y="1181"/>
                    <a:pt x="5771" y="4017"/>
                    <a:pt x="5938" y="6218"/>
                  </a:cubicBezTo>
                  <a:cubicBezTo>
                    <a:pt x="5077" y="5312"/>
                    <a:pt x="3863" y="3899"/>
                    <a:pt x="2723" y="3899"/>
                  </a:cubicBezTo>
                  <a:cubicBezTo>
                    <a:pt x="2184" y="3899"/>
                    <a:pt x="1662" y="4215"/>
                    <a:pt x="1201" y="5051"/>
                  </a:cubicBezTo>
                  <a:cubicBezTo>
                    <a:pt x="0" y="7286"/>
                    <a:pt x="2402" y="9020"/>
                    <a:pt x="4270" y="9554"/>
                  </a:cubicBezTo>
                  <a:cubicBezTo>
                    <a:pt x="7539" y="10621"/>
                    <a:pt x="10174" y="10255"/>
                    <a:pt x="15211" y="10388"/>
                  </a:cubicBezTo>
                  <a:cubicBezTo>
                    <a:pt x="15319" y="10386"/>
                    <a:pt x="15430" y="10385"/>
                    <a:pt x="15542" y="10385"/>
                  </a:cubicBezTo>
                  <a:cubicBezTo>
                    <a:pt x="16662" y="10385"/>
                    <a:pt x="17964" y="10480"/>
                    <a:pt x="19212" y="10480"/>
                  </a:cubicBezTo>
                  <a:cubicBezTo>
                    <a:pt x="21840" y="10480"/>
                    <a:pt x="24228" y="10060"/>
                    <a:pt x="24184" y="7453"/>
                  </a:cubicBezTo>
                  <a:cubicBezTo>
                    <a:pt x="24167" y="5386"/>
                    <a:pt x="22984" y="4567"/>
                    <a:pt x="21595" y="4567"/>
                  </a:cubicBezTo>
                  <a:cubicBezTo>
                    <a:pt x="20315" y="4567"/>
                    <a:pt x="18860" y="5263"/>
                    <a:pt x="17980" y="6318"/>
                  </a:cubicBezTo>
                  <a:cubicBezTo>
                    <a:pt x="18647" y="4450"/>
                    <a:pt x="20248" y="681"/>
                    <a:pt x="17046" y="47"/>
                  </a:cubicBezTo>
                  <a:cubicBezTo>
                    <a:pt x="16864" y="16"/>
                    <a:pt x="16688" y="1"/>
                    <a:pt x="165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61" name="Google Shape;7961;p35"/>
            <p:cNvSpPr/>
            <p:nvPr/>
          </p:nvSpPr>
          <p:spPr>
            <a:xfrm>
              <a:off x="3673648" y="3658100"/>
              <a:ext cx="916954" cy="392236"/>
            </a:xfrm>
            <a:custGeom>
              <a:avLst/>
              <a:gdLst/>
              <a:ahLst/>
              <a:cxnLst/>
              <a:rect l="l" t="t" r="r" b="b"/>
              <a:pathLst>
                <a:path w="27464" h="12029" extrusionOk="0">
                  <a:moveTo>
                    <a:pt x="18714" y="1"/>
                  </a:moveTo>
                  <a:cubicBezTo>
                    <a:pt x="15821" y="1"/>
                    <a:pt x="14200" y="3786"/>
                    <a:pt x="14044" y="6225"/>
                  </a:cubicBezTo>
                  <a:cubicBezTo>
                    <a:pt x="13329" y="4258"/>
                    <a:pt x="12853" y="134"/>
                    <a:pt x="10309" y="134"/>
                  </a:cubicBezTo>
                  <a:cubicBezTo>
                    <a:pt x="10006" y="134"/>
                    <a:pt x="9673" y="192"/>
                    <a:pt x="9307" y="320"/>
                  </a:cubicBezTo>
                  <a:cubicBezTo>
                    <a:pt x="6272" y="1321"/>
                    <a:pt x="6538" y="4523"/>
                    <a:pt x="6739" y="7025"/>
                  </a:cubicBezTo>
                  <a:cubicBezTo>
                    <a:pt x="5743" y="6008"/>
                    <a:pt x="4365" y="4407"/>
                    <a:pt x="3071" y="4407"/>
                  </a:cubicBezTo>
                  <a:cubicBezTo>
                    <a:pt x="2457" y="4407"/>
                    <a:pt x="1861" y="4768"/>
                    <a:pt x="1335" y="5724"/>
                  </a:cubicBezTo>
                  <a:cubicBezTo>
                    <a:pt x="0" y="8259"/>
                    <a:pt x="2702" y="10228"/>
                    <a:pt x="4804" y="10828"/>
                  </a:cubicBezTo>
                  <a:cubicBezTo>
                    <a:pt x="8540" y="12029"/>
                    <a:pt x="11542" y="11629"/>
                    <a:pt x="17213" y="11795"/>
                  </a:cubicBezTo>
                  <a:cubicBezTo>
                    <a:pt x="17425" y="11788"/>
                    <a:pt x="17644" y="11785"/>
                    <a:pt x="17868" y="11785"/>
                  </a:cubicBezTo>
                  <a:cubicBezTo>
                    <a:pt x="19064" y="11785"/>
                    <a:pt x="20418" y="11871"/>
                    <a:pt x="21723" y="11871"/>
                  </a:cubicBezTo>
                  <a:cubicBezTo>
                    <a:pt x="24723" y="11871"/>
                    <a:pt x="27464" y="11418"/>
                    <a:pt x="27420" y="8426"/>
                  </a:cubicBezTo>
                  <a:cubicBezTo>
                    <a:pt x="27385" y="6082"/>
                    <a:pt x="26040" y="5157"/>
                    <a:pt x="24466" y="5157"/>
                  </a:cubicBezTo>
                  <a:cubicBezTo>
                    <a:pt x="23017" y="5157"/>
                    <a:pt x="21373" y="5942"/>
                    <a:pt x="20382" y="7125"/>
                  </a:cubicBezTo>
                  <a:cubicBezTo>
                    <a:pt x="21116" y="5057"/>
                    <a:pt x="22950" y="787"/>
                    <a:pt x="19314" y="54"/>
                  </a:cubicBezTo>
                  <a:cubicBezTo>
                    <a:pt x="19109" y="18"/>
                    <a:pt x="18909" y="1"/>
                    <a:pt x="187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7962" name="Google Shape;7962;p35"/>
            <p:cNvGrpSpPr/>
            <p:nvPr/>
          </p:nvGrpSpPr>
          <p:grpSpPr>
            <a:xfrm>
              <a:off x="-808211" y="-207656"/>
              <a:ext cx="2661233" cy="1899261"/>
              <a:chOff x="-1136987" y="-301140"/>
              <a:chExt cx="3524812" cy="2515578"/>
            </a:xfrm>
          </p:grpSpPr>
          <p:sp>
            <p:nvSpPr>
              <p:cNvPr id="7963" name="Google Shape;7963;p35"/>
              <p:cNvSpPr/>
              <p:nvPr/>
            </p:nvSpPr>
            <p:spPr>
              <a:xfrm>
                <a:off x="-1136987" y="-301140"/>
                <a:ext cx="3005839" cy="2515578"/>
              </a:xfrm>
              <a:custGeom>
                <a:avLst/>
                <a:gdLst/>
                <a:ahLst/>
                <a:cxnLst/>
                <a:rect l="l" t="t" r="r" b="b"/>
                <a:pathLst>
                  <a:path w="95636" h="81954" extrusionOk="0">
                    <a:moveTo>
                      <a:pt x="24425" y="4156"/>
                    </a:moveTo>
                    <a:cubicBezTo>
                      <a:pt x="25120" y="4156"/>
                      <a:pt x="25801" y="4253"/>
                      <a:pt x="26453" y="4465"/>
                    </a:cubicBezTo>
                    <a:cubicBezTo>
                      <a:pt x="29589" y="5433"/>
                      <a:pt x="31723" y="10002"/>
                      <a:pt x="32324" y="13005"/>
                    </a:cubicBezTo>
                    <a:cubicBezTo>
                      <a:pt x="32391" y="13572"/>
                      <a:pt x="32424" y="14105"/>
                      <a:pt x="32457" y="14639"/>
                    </a:cubicBezTo>
                    <a:cubicBezTo>
                      <a:pt x="28688" y="17775"/>
                      <a:pt x="24418" y="21277"/>
                      <a:pt x="20182" y="24680"/>
                    </a:cubicBezTo>
                    <a:cubicBezTo>
                      <a:pt x="12310" y="24346"/>
                      <a:pt x="9074" y="16507"/>
                      <a:pt x="13911" y="10169"/>
                    </a:cubicBezTo>
                    <a:cubicBezTo>
                      <a:pt x="15985" y="7356"/>
                      <a:pt x="20431" y="4156"/>
                      <a:pt x="24425" y="4156"/>
                    </a:cubicBezTo>
                    <a:close/>
                    <a:moveTo>
                      <a:pt x="25419" y="0"/>
                    </a:moveTo>
                    <a:cubicBezTo>
                      <a:pt x="19794" y="0"/>
                      <a:pt x="13544" y="4509"/>
                      <a:pt x="10642" y="8435"/>
                    </a:cubicBezTo>
                    <a:cubicBezTo>
                      <a:pt x="4637" y="16307"/>
                      <a:pt x="7439" y="25780"/>
                      <a:pt x="15745" y="28249"/>
                    </a:cubicBezTo>
                    <a:cubicBezTo>
                      <a:pt x="8507" y="33986"/>
                      <a:pt x="2136" y="38790"/>
                      <a:pt x="1" y="39857"/>
                    </a:cubicBezTo>
                    <a:cubicBezTo>
                      <a:pt x="1202" y="51332"/>
                      <a:pt x="17180" y="76317"/>
                      <a:pt x="30990" y="81954"/>
                    </a:cubicBezTo>
                    <a:cubicBezTo>
                      <a:pt x="36727" y="76850"/>
                      <a:pt x="56541" y="51332"/>
                      <a:pt x="63446" y="48930"/>
                    </a:cubicBezTo>
                    <a:cubicBezTo>
                      <a:pt x="64513" y="48463"/>
                      <a:pt x="65818" y="48250"/>
                      <a:pt x="67237" y="48250"/>
                    </a:cubicBezTo>
                    <a:cubicBezTo>
                      <a:pt x="72207" y="48250"/>
                      <a:pt x="78590" y="50865"/>
                      <a:pt x="81159" y="54368"/>
                    </a:cubicBezTo>
                    <a:cubicBezTo>
                      <a:pt x="81159" y="56469"/>
                      <a:pt x="81059" y="59538"/>
                      <a:pt x="82426" y="63207"/>
                    </a:cubicBezTo>
                    <a:cubicBezTo>
                      <a:pt x="85128" y="60205"/>
                      <a:pt x="88230" y="57637"/>
                      <a:pt x="95636" y="51632"/>
                    </a:cubicBezTo>
                    <a:cubicBezTo>
                      <a:pt x="93799" y="50472"/>
                      <a:pt x="92138" y="49645"/>
                      <a:pt x="89598" y="49645"/>
                    </a:cubicBezTo>
                    <a:cubicBezTo>
                      <a:pt x="88633" y="49645"/>
                      <a:pt x="87540" y="49765"/>
                      <a:pt x="86262" y="50031"/>
                    </a:cubicBezTo>
                    <a:cubicBezTo>
                      <a:pt x="85426" y="46770"/>
                      <a:pt x="81868" y="37668"/>
                      <a:pt x="68981" y="37668"/>
                    </a:cubicBezTo>
                    <a:cubicBezTo>
                      <a:pt x="66971" y="37668"/>
                      <a:pt x="64734" y="37890"/>
                      <a:pt x="62245" y="38389"/>
                    </a:cubicBezTo>
                    <a:cubicBezTo>
                      <a:pt x="64047" y="35721"/>
                      <a:pt x="66748" y="33586"/>
                      <a:pt x="68550" y="30884"/>
                    </a:cubicBezTo>
                    <a:cubicBezTo>
                      <a:pt x="61645" y="24580"/>
                      <a:pt x="50637" y="14205"/>
                      <a:pt x="43265" y="5332"/>
                    </a:cubicBezTo>
                    <a:cubicBezTo>
                      <a:pt x="42064" y="6467"/>
                      <a:pt x="39529" y="8668"/>
                      <a:pt x="36260" y="11437"/>
                    </a:cubicBezTo>
                    <a:cubicBezTo>
                      <a:pt x="35193" y="7267"/>
                      <a:pt x="32324" y="1697"/>
                      <a:pt x="28254" y="429"/>
                    </a:cubicBezTo>
                    <a:cubicBezTo>
                      <a:pt x="27341" y="134"/>
                      <a:pt x="26390" y="0"/>
                      <a:pt x="2541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4" name="Google Shape;7964;p35"/>
              <p:cNvSpPr/>
              <p:nvPr/>
            </p:nvSpPr>
            <p:spPr>
              <a:xfrm>
                <a:off x="-230106" y="1084586"/>
                <a:ext cx="1746691" cy="1129852"/>
              </a:xfrm>
              <a:custGeom>
                <a:avLst/>
                <a:gdLst/>
                <a:ahLst/>
                <a:cxnLst/>
                <a:rect l="l" t="t" r="r" b="b"/>
                <a:pathLst>
                  <a:path w="55574" h="36809" extrusionOk="0">
                    <a:moveTo>
                      <a:pt x="38486" y="1"/>
                    </a:moveTo>
                    <a:cubicBezTo>
                      <a:pt x="36173" y="1"/>
                      <a:pt x="33820" y="610"/>
                      <a:pt x="31623" y="2218"/>
                    </a:cubicBezTo>
                    <a:cubicBezTo>
                      <a:pt x="25853" y="6454"/>
                      <a:pt x="19782" y="12859"/>
                      <a:pt x="15045" y="18129"/>
                    </a:cubicBezTo>
                    <a:cubicBezTo>
                      <a:pt x="9874" y="23866"/>
                      <a:pt x="4871" y="29804"/>
                      <a:pt x="1" y="35808"/>
                    </a:cubicBezTo>
                    <a:cubicBezTo>
                      <a:pt x="735" y="36209"/>
                      <a:pt x="1435" y="36542"/>
                      <a:pt x="2136" y="36809"/>
                    </a:cubicBezTo>
                    <a:cubicBezTo>
                      <a:pt x="7840" y="31705"/>
                      <a:pt x="27687" y="6187"/>
                      <a:pt x="34592" y="3785"/>
                    </a:cubicBezTo>
                    <a:cubicBezTo>
                      <a:pt x="35659" y="3318"/>
                      <a:pt x="36964" y="3105"/>
                      <a:pt x="38383" y="3105"/>
                    </a:cubicBezTo>
                    <a:cubicBezTo>
                      <a:pt x="43353" y="3105"/>
                      <a:pt x="49736" y="5720"/>
                      <a:pt x="52305" y="9223"/>
                    </a:cubicBezTo>
                    <a:cubicBezTo>
                      <a:pt x="52305" y="11324"/>
                      <a:pt x="52205" y="14393"/>
                      <a:pt x="53572" y="18062"/>
                    </a:cubicBezTo>
                    <a:cubicBezTo>
                      <a:pt x="54206" y="17362"/>
                      <a:pt x="54840" y="16695"/>
                      <a:pt x="55574" y="15994"/>
                    </a:cubicBezTo>
                    <a:cubicBezTo>
                      <a:pt x="55340" y="15727"/>
                      <a:pt x="55140" y="15427"/>
                      <a:pt x="54973" y="15093"/>
                    </a:cubicBezTo>
                    <a:cubicBezTo>
                      <a:pt x="54173" y="13359"/>
                      <a:pt x="54239" y="11758"/>
                      <a:pt x="54506" y="9956"/>
                    </a:cubicBezTo>
                    <a:cubicBezTo>
                      <a:pt x="54807" y="8055"/>
                      <a:pt x="54440" y="6988"/>
                      <a:pt x="52805" y="5954"/>
                    </a:cubicBezTo>
                    <a:cubicBezTo>
                      <a:pt x="51832" y="5355"/>
                      <a:pt x="45339" y="1"/>
                      <a:pt x="3848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5" name="Google Shape;7965;p35"/>
              <p:cNvSpPr/>
              <p:nvPr/>
            </p:nvSpPr>
            <p:spPr>
              <a:xfrm>
                <a:off x="1575862" y="1559131"/>
                <a:ext cx="188171" cy="207928"/>
              </a:xfrm>
              <a:custGeom>
                <a:avLst/>
                <a:gdLst/>
                <a:ahLst/>
                <a:cxnLst/>
                <a:rect l="l" t="t" r="r" b="b"/>
                <a:pathLst>
                  <a:path w="5987" h="6774" extrusionOk="0">
                    <a:moveTo>
                      <a:pt x="1049" y="0"/>
                    </a:moveTo>
                    <a:cubicBezTo>
                      <a:pt x="554" y="1332"/>
                      <a:pt x="1" y="6774"/>
                      <a:pt x="2272" y="6774"/>
                    </a:cubicBezTo>
                    <a:cubicBezTo>
                      <a:pt x="2448" y="6774"/>
                      <a:pt x="2640" y="6741"/>
                      <a:pt x="2850" y="6672"/>
                    </a:cubicBezTo>
                    <a:cubicBezTo>
                      <a:pt x="5986" y="5638"/>
                      <a:pt x="1950" y="1201"/>
                      <a:pt x="111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6" name="Google Shape;7966;p35"/>
              <p:cNvSpPr/>
              <p:nvPr/>
            </p:nvSpPr>
            <p:spPr>
              <a:xfrm>
                <a:off x="1755610" y="1490527"/>
                <a:ext cx="148884" cy="136255"/>
              </a:xfrm>
              <a:custGeom>
                <a:avLst/>
                <a:gdLst/>
                <a:ahLst/>
                <a:cxnLst/>
                <a:rect l="l" t="t" r="r" b="b"/>
                <a:pathLst>
                  <a:path w="4737" h="4439" extrusionOk="0">
                    <a:moveTo>
                      <a:pt x="0" y="0"/>
                    </a:moveTo>
                    <a:cubicBezTo>
                      <a:pt x="0" y="1005"/>
                      <a:pt x="1121" y="4439"/>
                      <a:pt x="2543" y="4439"/>
                    </a:cubicBezTo>
                    <a:cubicBezTo>
                      <a:pt x="2820" y="4439"/>
                      <a:pt x="3109" y="4308"/>
                      <a:pt x="3403" y="4003"/>
                    </a:cubicBezTo>
                    <a:cubicBezTo>
                      <a:pt x="4737" y="2569"/>
                      <a:pt x="1001" y="401"/>
                      <a:pt x="2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7" name="Google Shape;7967;p35"/>
              <p:cNvSpPr/>
              <p:nvPr/>
            </p:nvSpPr>
            <p:spPr>
              <a:xfrm>
                <a:off x="1867784" y="1388129"/>
                <a:ext cx="176479" cy="138158"/>
              </a:xfrm>
              <a:custGeom>
                <a:avLst/>
                <a:gdLst/>
                <a:ahLst/>
                <a:cxnLst/>
                <a:rect l="l" t="t" r="r" b="b"/>
                <a:pathLst>
                  <a:path w="5615" h="4501" extrusionOk="0">
                    <a:moveTo>
                      <a:pt x="0" y="1"/>
                    </a:moveTo>
                    <a:lnTo>
                      <a:pt x="0" y="168"/>
                    </a:lnTo>
                    <a:cubicBezTo>
                      <a:pt x="234" y="1268"/>
                      <a:pt x="1368" y="3170"/>
                      <a:pt x="2335" y="3904"/>
                    </a:cubicBezTo>
                    <a:cubicBezTo>
                      <a:pt x="2742" y="4250"/>
                      <a:pt x="3467" y="4501"/>
                      <a:pt x="4122" y="4501"/>
                    </a:cubicBezTo>
                    <a:cubicBezTo>
                      <a:pt x="4920" y="4501"/>
                      <a:pt x="5614" y="4129"/>
                      <a:pt x="5504" y="3103"/>
                    </a:cubicBezTo>
                    <a:cubicBezTo>
                      <a:pt x="5171" y="1135"/>
                      <a:pt x="1501" y="301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8" name="Google Shape;7968;p35"/>
              <p:cNvSpPr/>
              <p:nvPr/>
            </p:nvSpPr>
            <p:spPr>
              <a:xfrm>
                <a:off x="1795244" y="1680959"/>
                <a:ext cx="162745" cy="157496"/>
              </a:xfrm>
              <a:custGeom>
                <a:avLst/>
                <a:gdLst/>
                <a:ahLst/>
                <a:cxnLst/>
                <a:rect l="l" t="t" r="r" b="b"/>
                <a:pathLst>
                  <a:path w="5178" h="5131" extrusionOk="0">
                    <a:moveTo>
                      <a:pt x="374" y="1"/>
                    </a:moveTo>
                    <a:lnTo>
                      <a:pt x="140" y="168"/>
                    </a:lnTo>
                    <a:cubicBezTo>
                      <a:pt x="0" y="1344"/>
                      <a:pt x="48" y="5130"/>
                      <a:pt x="1745" y="5130"/>
                    </a:cubicBezTo>
                    <a:cubicBezTo>
                      <a:pt x="2070" y="5130"/>
                      <a:pt x="2454" y="4992"/>
                      <a:pt x="2909" y="4671"/>
                    </a:cubicBezTo>
                    <a:cubicBezTo>
                      <a:pt x="5177" y="3003"/>
                      <a:pt x="1875" y="368"/>
                      <a:pt x="37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69" name="Google Shape;7969;p35"/>
              <p:cNvSpPr/>
              <p:nvPr/>
            </p:nvSpPr>
            <p:spPr>
              <a:xfrm>
                <a:off x="1952708" y="1627734"/>
                <a:ext cx="112928" cy="128090"/>
              </a:xfrm>
              <a:custGeom>
                <a:avLst/>
                <a:gdLst/>
                <a:ahLst/>
                <a:cxnLst/>
                <a:rect l="l" t="t" r="r" b="b"/>
                <a:pathLst>
                  <a:path w="3593" h="4173" extrusionOk="0">
                    <a:moveTo>
                      <a:pt x="0" y="0"/>
                    </a:moveTo>
                    <a:lnTo>
                      <a:pt x="67" y="100"/>
                    </a:lnTo>
                    <a:cubicBezTo>
                      <a:pt x="167" y="1134"/>
                      <a:pt x="301" y="2636"/>
                      <a:pt x="901" y="3469"/>
                    </a:cubicBezTo>
                    <a:cubicBezTo>
                      <a:pt x="1268" y="3951"/>
                      <a:pt x="1771" y="4173"/>
                      <a:pt x="2227" y="4173"/>
                    </a:cubicBezTo>
                    <a:cubicBezTo>
                      <a:pt x="2971" y="4173"/>
                      <a:pt x="3592" y="3582"/>
                      <a:pt x="3303" y="2569"/>
                    </a:cubicBezTo>
                    <a:cubicBezTo>
                      <a:pt x="3069" y="1601"/>
                      <a:pt x="834" y="23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0" name="Google Shape;7970;p35"/>
              <p:cNvSpPr/>
              <p:nvPr/>
            </p:nvSpPr>
            <p:spPr>
              <a:xfrm>
                <a:off x="-15187" y="144344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6" y="1501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1" name="Google Shape;7971;p35"/>
              <p:cNvSpPr/>
              <p:nvPr/>
            </p:nvSpPr>
            <p:spPr>
              <a:xfrm>
                <a:off x="116913" y="146185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2"/>
                      <a:pt x="968" y="1502"/>
                    </a:cubicBezTo>
                    <a:cubicBezTo>
                      <a:pt x="1936" y="1502"/>
                      <a:pt x="1936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2" name="Google Shape;7972;p35"/>
              <p:cNvSpPr/>
              <p:nvPr/>
            </p:nvSpPr>
            <p:spPr>
              <a:xfrm>
                <a:off x="79197" y="135126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3" name="Google Shape;7973;p35"/>
              <p:cNvSpPr/>
              <p:nvPr/>
            </p:nvSpPr>
            <p:spPr>
              <a:xfrm>
                <a:off x="513214" y="669344"/>
                <a:ext cx="60848" cy="4613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3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6" y="1502"/>
                      <a:pt x="1936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4" name="Google Shape;7974;p35"/>
              <p:cNvSpPr/>
              <p:nvPr/>
            </p:nvSpPr>
            <p:spPr>
              <a:xfrm>
                <a:off x="626456" y="614062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5" name="Google Shape;7975;p35"/>
              <p:cNvSpPr/>
              <p:nvPr/>
            </p:nvSpPr>
            <p:spPr>
              <a:xfrm>
                <a:off x="617027" y="71544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6" name="Google Shape;7976;p35"/>
              <p:cNvSpPr/>
              <p:nvPr/>
            </p:nvSpPr>
            <p:spPr>
              <a:xfrm>
                <a:off x="-260499" y="76152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02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7" name="Google Shape;7977;p35"/>
              <p:cNvSpPr/>
              <p:nvPr/>
            </p:nvSpPr>
            <p:spPr>
              <a:xfrm>
                <a:off x="-203893" y="678583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8" name="Google Shape;7978;p35"/>
              <p:cNvSpPr/>
              <p:nvPr/>
            </p:nvSpPr>
            <p:spPr>
              <a:xfrm>
                <a:off x="-156717" y="779938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79" name="Google Shape;7979;p35"/>
              <p:cNvSpPr/>
              <p:nvPr/>
            </p:nvSpPr>
            <p:spPr>
              <a:xfrm>
                <a:off x="1316313" y="101030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0" name="Google Shape;7980;p35"/>
              <p:cNvSpPr/>
              <p:nvPr/>
            </p:nvSpPr>
            <p:spPr>
              <a:xfrm>
                <a:off x="1401237" y="106561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1" name="Google Shape;7981;p35"/>
              <p:cNvSpPr/>
              <p:nvPr/>
            </p:nvSpPr>
            <p:spPr>
              <a:xfrm>
                <a:off x="-827684" y="1240701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2" name="Google Shape;7982;p35"/>
              <p:cNvSpPr/>
              <p:nvPr/>
            </p:nvSpPr>
            <p:spPr>
              <a:xfrm>
                <a:off x="-874861" y="1148554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0"/>
                    </a:moveTo>
                    <a:cubicBezTo>
                      <a:pt x="0" y="0"/>
                      <a:pt x="0" y="1501"/>
                      <a:pt x="967" y="1501"/>
                    </a:cubicBezTo>
                    <a:cubicBezTo>
                      <a:pt x="1935" y="1501"/>
                      <a:pt x="1935" y="0"/>
                      <a:pt x="96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3" name="Google Shape;7983;p35"/>
              <p:cNvSpPr/>
              <p:nvPr/>
            </p:nvSpPr>
            <p:spPr>
              <a:xfrm>
                <a:off x="277332" y="124631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4" name="Google Shape;7984;p35"/>
              <p:cNvSpPr/>
              <p:nvPr/>
            </p:nvSpPr>
            <p:spPr>
              <a:xfrm>
                <a:off x="343398" y="207568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7" y="1"/>
                    </a:moveTo>
                    <a:cubicBezTo>
                      <a:pt x="0" y="1"/>
                      <a:pt x="0" y="1502"/>
                      <a:pt x="967" y="1502"/>
                    </a:cubicBezTo>
                    <a:cubicBezTo>
                      <a:pt x="1935" y="1502"/>
                      <a:pt x="1935" y="1"/>
                      <a:pt x="96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5" name="Google Shape;7985;p35"/>
              <p:cNvSpPr/>
              <p:nvPr/>
            </p:nvSpPr>
            <p:spPr>
              <a:xfrm>
                <a:off x="-213322" y="1914425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6" name="Google Shape;7986;p35"/>
              <p:cNvSpPr/>
              <p:nvPr/>
            </p:nvSpPr>
            <p:spPr>
              <a:xfrm>
                <a:off x="456608" y="1130107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1" y="1"/>
                      <a:pt x="1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7" name="Google Shape;7987;p35"/>
              <p:cNvSpPr/>
              <p:nvPr/>
            </p:nvSpPr>
            <p:spPr>
              <a:xfrm>
                <a:off x="-269928" y="1065616"/>
                <a:ext cx="60817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5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8" name="Google Shape;7988;p35"/>
              <p:cNvSpPr/>
              <p:nvPr/>
            </p:nvSpPr>
            <p:spPr>
              <a:xfrm>
                <a:off x="107484" y="632510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1" y="0"/>
                      <a:pt x="1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89" name="Google Shape;7989;p35"/>
              <p:cNvSpPr/>
              <p:nvPr/>
            </p:nvSpPr>
            <p:spPr>
              <a:xfrm>
                <a:off x="928404" y="945814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0"/>
                    </a:moveTo>
                    <a:cubicBezTo>
                      <a:pt x="0" y="0"/>
                      <a:pt x="0" y="1501"/>
                      <a:pt x="968" y="1501"/>
                    </a:cubicBezTo>
                    <a:cubicBezTo>
                      <a:pt x="1935" y="1501"/>
                      <a:pt x="1935" y="0"/>
                      <a:pt x="9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0" name="Google Shape;7990;p35"/>
              <p:cNvSpPr/>
              <p:nvPr/>
            </p:nvSpPr>
            <p:spPr>
              <a:xfrm>
                <a:off x="1571085" y="1342056"/>
                <a:ext cx="60848" cy="46104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502" extrusionOk="0">
                    <a:moveTo>
                      <a:pt x="968" y="1"/>
                    </a:moveTo>
                    <a:cubicBezTo>
                      <a:pt x="0" y="1"/>
                      <a:pt x="0" y="1502"/>
                      <a:pt x="968" y="1502"/>
                    </a:cubicBezTo>
                    <a:cubicBezTo>
                      <a:pt x="1935" y="1502"/>
                      <a:pt x="1935" y="1"/>
                      <a:pt x="96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7991" name="Google Shape;7991;p35"/>
              <p:cNvSpPr/>
              <p:nvPr/>
            </p:nvSpPr>
            <p:spPr>
              <a:xfrm>
                <a:off x="1998847" y="782056"/>
                <a:ext cx="388978" cy="256119"/>
              </a:xfrm>
              <a:custGeom>
                <a:avLst/>
                <a:gdLst/>
                <a:ahLst/>
                <a:cxnLst/>
                <a:rect l="l" t="t" r="r" b="b"/>
                <a:pathLst>
                  <a:path w="12376" h="8344" extrusionOk="0">
                    <a:moveTo>
                      <a:pt x="7334" y="0"/>
                    </a:moveTo>
                    <a:cubicBezTo>
                      <a:pt x="5343" y="0"/>
                      <a:pt x="3357" y="1283"/>
                      <a:pt x="3869" y="3601"/>
                    </a:cubicBezTo>
                    <a:cubicBezTo>
                      <a:pt x="4155" y="4871"/>
                      <a:pt x="5165" y="5960"/>
                      <a:pt x="6383" y="5960"/>
                    </a:cubicBezTo>
                    <a:cubicBezTo>
                      <a:pt x="6733" y="5960"/>
                      <a:pt x="7100" y="5870"/>
                      <a:pt x="7472" y="5669"/>
                    </a:cubicBezTo>
                    <a:cubicBezTo>
                      <a:pt x="8006" y="5369"/>
                      <a:pt x="8473" y="4868"/>
                      <a:pt x="8606" y="4235"/>
                    </a:cubicBezTo>
                    <a:cubicBezTo>
                      <a:pt x="8740" y="3467"/>
                      <a:pt x="8273" y="2834"/>
                      <a:pt x="7605" y="2533"/>
                    </a:cubicBezTo>
                    <a:cubicBezTo>
                      <a:pt x="7522" y="2491"/>
                      <a:pt x="7439" y="2473"/>
                      <a:pt x="7361" y="2473"/>
                    </a:cubicBezTo>
                    <a:cubicBezTo>
                      <a:pt x="6878" y="2473"/>
                      <a:pt x="6555" y="3176"/>
                      <a:pt x="7072" y="3434"/>
                    </a:cubicBezTo>
                    <a:cubicBezTo>
                      <a:pt x="7439" y="3601"/>
                      <a:pt x="7672" y="3801"/>
                      <a:pt x="7539" y="4168"/>
                    </a:cubicBezTo>
                    <a:cubicBezTo>
                      <a:pt x="7439" y="4468"/>
                      <a:pt x="7105" y="4735"/>
                      <a:pt x="6772" y="4835"/>
                    </a:cubicBezTo>
                    <a:cubicBezTo>
                      <a:pt x="6617" y="4894"/>
                      <a:pt x="6470" y="4921"/>
                      <a:pt x="6330" y="4921"/>
                    </a:cubicBezTo>
                    <a:cubicBezTo>
                      <a:pt x="5442" y="4921"/>
                      <a:pt x="4866" y="3836"/>
                      <a:pt x="4837" y="3000"/>
                    </a:cubicBezTo>
                    <a:cubicBezTo>
                      <a:pt x="4756" y="1629"/>
                      <a:pt x="5944" y="1050"/>
                      <a:pt x="7176" y="1050"/>
                    </a:cubicBezTo>
                    <a:cubicBezTo>
                      <a:pt x="7981" y="1050"/>
                      <a:pt x="8806" y="1298"/>
                      <a:pt x="9307" y="1733"/>
                    </a:cubicBezTo>
                    <a:cubicBezTo>
                      <a:pt x="10007" y="2333"/>
                      <a:pt x="10508" y="3401"/>
                      <a:pt x="10574" y="4301"/>
                    </a:cubicBezTo>
                    <a:cubicBezTo>
                      <a:pt x="10608" y="5002"/>
                      <a:pt x="10341" y="5636"/>
                      <a:pt x="9840" y="6103"/>
                    </a:cubicBezTo>
                    <a:cubicBezTo>
                      <a:pt x="8902" y="6989"/>
                      <a:pt x="7494" y="7305"/>
                      <a:pt x="6175" y="7305"/>
                    </a:cubicBezTo>
                    <a:cubicBezTo>
                      <a:pt x="5807" y="7305"/>
                      <a:pt x="5446" y="7280"/>
                      <a:pt x="5104" y="7237"/>
                    </a:cubicBezTo>
                    <a:cubicBezTo>
                      <a:pt x="3302" y="7003"/>
                      <a:pt x="1334" y="5936"/>
                      <a:pt x="1101" y="3934"/>
                    </a:cubicBezTo>
                    <a:cubicBezTo>
                      <a:pt x="1050" y="3613"/>
                      <a:pt x="760" y="3446"/>
                      <a:pt x="494" y="3446"/>
                    </a:cubicBezTo>
                    <a:cubicBezTo>
                      <a:pt x="236" y="3446"/>
                      <a:pt x="0" y="3605"/>
                      <a:pt x="33" y="3934"/>
                    </a:cubicBezTo>
                    <a:cubicBezTo>
                      <a:pt x="334" y="6369"/>
                      <a:pt x="2368" y="7837"/>
                      <a:pt x="4670" y="8204"/>
                    </a:cubicBezTo>
                    <a:cubicBezTo>
                      <a:pt x="5169" y="8294"/>
                      <a:pt x="5701" y="8344"/>
                      <a:pt x="6243" y="8344"/>
                    </a:cubicBezTo>
                    <a:cubicBezTo>
                      <a:pt x="7912" y="8344"/>
                      <a:pt x="9666" y="7870"/>
                      <a:pt x="10774" y="6636"/>
                    </a:cubicBezTo>
                    <a:cubicBezTo>
                      <a:pt x="12376" y="4802"/>
                      <a:pt x="11442" y="1699"/>
                      <a:pt x="9407" y="532"/>
                    </a:cubicBezTo>
                    <a:cubicBezTo>
                      <a:pt x="8797" y="174"/>
                      <a:pt x="8065" y="0"/>
                      <a:pt x="733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7992" name="Google Shape;7992;p35"/>
            <p:cNvSpPr/>
            <p:nvPr/>
          </p:nvSpPr>
          <p:spPr>
            <a:xfrm>
              <a:off x="797110" y="3367074"/>
              <a:ext cx="389009" cy="256150"/>
            </a:xfrm>
            <a:custGeom>
              <a:avLst/>
              <a:gdLst/>
              <a:ahLst/>
              <a:cxnLst/>
              <a:rect l="l" t="t" r="r" b="b"/>
              <a:pathLst>
                <a:path w="12377" h="8345" extrusionOk="0">
                  <a:moveTo>
                    <a:pt x="7343" y="1"/>
                  </a:moveTo>
                  <a:cubicBezTo>
                    <a:pt x="5349" y="1"/>
                    <a:pt x="3357" y="1266"/>
                    <a:pt x="3870" y="3587"/>
                  </a:cubicBezTo>
                  <a:cubicBezTo>
                    <a:pt x="4155" y="4857"/>
                    <a:pt x="5165" y="5945"/>
                    <a:pt x="6368" y="5945"/>
                  </a:cubicBezTo>
                  <a:cubicBezTo>
                    <a:pt x="6713" y="5945"/>
                    <a:pt x="7075" y="5856"/>
                    <a:pt x="7439" y="5655"/>
                  </a:cubicBezTo>
                  <a:cubicBezTo>
                    <a:pt x="8006" y="5388"/>
                    <a:pt x="8473" y="4854"/>
                    <a:pt x="8573" y="4220"/>
                  </a:cubicBezTo>
                  <a:cubicBezTo>
                    <a:pt x="8740" y="3487"/>
                    <a:pt x="8273" y="2853"/>
                    <a:pt x="7606" y="2519"/>
                  </a:cubicBezTo>
                  <a:cubicBezTo>
                    <a:pt x="7522" y="2477"/>
                    <a:pt x="7440" y="2459"/>
                    <a:pt x="7361" y="2459"/>
                  </a:cubicBezTo>
                  <a:cubicBezTo>
                    <a:pt x="6879" y="2459"/>
                    <a:pt x="6556" y="3162"/>
                    <a:pt x="7072" y="3420"/>
                  </a:cubicBezTo>
                  <a:cubicBezTo>
                    <a:pt x="7439" y="3587"/>
                    <a:pt x="7673" y="3820"/>
                    <a:pt x="7539" y="4154"/>
                  </a:cubicBezTo>
                  <a:cubicBezTo>
                    <a:pt x="7406" y="4454"/>
                    <a:pt x="7106" y="4721"/>
                    <a:pt x="6772" y="4854"/>
                  </a:cubicBezTo>
                  <a:cubicBezTo>
                    <a:pt x="6628" y="4905"/>
                    <a:pt x="6489" y="4929"/>
                    <a:pt x="6357" y="4929"/>
                  </a:cubicBezTo>
                  <a:cubicBezTo>
                    <a:pt x="5454" y="4929"/>
                    <a:pt x="4866" y="3830"/>
                    <a:pt x="4837" y="2986"/>
                  </a:cubicBezTo>
                  <a:cubicBezTo>
                    <a:pt x="4757" y="1615"/>
                    <a:pt x="5944" y="1036"/>
                    <a:pt x="7176" y="1036"/>
                  </a:cubicBezTo>
                  <a:cubicBezTo>
                    <a:pt x="7982" y="1036"/>
                    <a:pt x="8806" y="1283"/>
                    <a:pt x="9307" y="1719"/>
                  </a:cubicBezTo>
                  <a:cubicBezTo>
                    <a:pt x="10008" y="2319"/>
                    <a:pt x="10508" y="3386"/>
                    <a:pt x="10575" y="4287"/>
                  </a:cubicBezTo>
                  <a:cubicBezTo>
                    <a:pt x="10608" y="4988"/>
                    <a:pt x="10341" y="5621"/>
                    <a:pt x="9808" y="6088"/>
                  </a:cubicBezTo>
                  <a:cubicBezTo>
                    <a:pt x="8904" y="6966"/>
                    <a:pt x="7521" y="7304"/>
                    <a:pt x="6216" y="7304"/>
                  </a:cubicBezTo>
                  <a:cubicBezTo>
                    <a:pt x="5834" y="7304"/>
                    <a:pt x="5459" y="7275"/>
                    <a:pt x="5104" y="7223"/>
                  </a:cubicBezTo>
                  <a:cubicBezTo>
                    <a:pt x="3303" y="6989"/>
                    <a:pt x="1335" y="5955"/>
                    <a:pt x="1068" y="3920"/>
                  </a:cubicBezTo>
                  <a:cubicBezTo>
                    <a:pt x="1034" y="3599"/>
                    <a:pt x="752" y="3432"/>
                    <a:pt x="491" y="3432"/>
                  </a:cubicBezTo>
                  <a:cubicBezTo>
                    <a:pt x="236" y="3432"/>
                    <a:pt x="1" y="3591"/>
                    <a:pt x="34" y="3920"/>
                  </a:cubicBezTo>
                  <a:cubicBezTo>
                    <a:pt x="334" y="6355"/>
                    <a:pt x="2369" y="7823"/>
                    <a:pt x="4671" y="8223"/>
                  </a:cubicBezTo>
                  <a:cubicBezTo>
                    <a:pt x="5145" y="8301"/>
                    <a:pt x="5650" y="8344"/>
                    <a:pt x="6164" y="8344"/>
                  </a:cubicBezTo>
                  <a:cubicBezTo>
                    <a:pt x="7857" y="8344"/>
                    <a:pt x="9649" y="7876"/>
                    <a:pt x="10775" y="6622"/>
                  </a:cubicBezTo>
                  <a:cubicBezTo>
                    <a:pt x="12376" y="4821"/>
                    <a:pt x="11442" y="1685"/>
                    <a:pt x="9407" y="518"/>
                  </a:cubicBezTo>
                  <a:cubicBezTo>
                    <a:pt x="8800" y="170"/>
                    <a:pt x="8071" y="1"/>
                    <a:pt x="734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3" name="Google Shape;7993;p35"/>
            <p:cNvSpPr/>
            <p:nvPr/>
          </p:nvSpPr>
          <p:spPr>
            <a:xfrm>
              <a:off x="3092248" y="4709788"/>
              <a:ext cx="390015" cy="255659"/>
            </a:xfrm>
            <a:custGeom>
              <a:avLst/>
              <a:gdLst/>
              <a:ahLst/>
              <a:cxnLst/>
              <a:rect l="l" t="t" r="r" b="b"/>
              <a:pathLst>
                <a:path w="12409" h="8329" extrusionOk="0">
                  <a:moveTo>
                    <a:pt x="7335" y="0"/>
                  </a:moveTo>
                  <a:cubicBezTo>
                    <a:pt x="5372" y="0"/>
                    <a:pt x="3433" y="1222"/>
                    <a:pt x="3869" y="3499"/>
                  </a:cubicBezTo>
                  <a:cubicBezTo>
                    <a:pt x="4106" y="4784"/>
                    <a:pt x="5125" y="5946"/>
                    <a:pt x="6377" y="5946"/>
                  </a:cubicBezTo>
                  <a:cubicBezTo>
                    <a:pt x="6718" y="5946"/>
                    <a:pt x="7075" y="5860"/>
                    <a:pt x="7439" y="5667"/>
                  </a:cubicBezTo>
                  <a:cubicBezTo>
                    <a:pt x="7972" y="5400"/>
                    <a:pt x="8473" y="4867"/>
                    <a:pt x="8606" y="4233"/>
                  </a:cubicBezTo>
                  <a:cubicBezTo>
                    <a:pt x="8740" y="3466"/>
                    <a:pt x="8273" y="2832"/>
                    <a:pt x="7605" y="2498"/>
                  </a:cubicBezTo>
                  <a:cubicBezTo>
                    <a:pt x="7522" y="2456"/>
                    <a:pt x="7439" y="2438"/>
                    <a:pt x="7361" y="2438"/>
                  </a:cubicBezTo>
                  <a:cubicBezTo>
                    <a:pt x="6878" y="2438"/>
                    <a:pt x="6555" y="3141"/>
                    <a:pt x="7072" y="3399"/>
                  </a:cubicBezTo>
                  <a:cubicBezTo>
                    <a:pt x="7439" y="3566"/>
                    <a:pt x="7672" y="3799"/>
                    <a:pt x="7539" y="4166"/>
                  </a:cubicBezTo>
                  <a:cubicBezTo>
                    <a:pt x="7405" y="4500"/>
                    <a:pt x="7072" y="4733"/>
                    <a:pt x="6738" y="4833"/>
                  </a:cubicBezTo>
                  <a:cubicBezTo>
                    <a:pt x="6598" y="4881"/>
                    <a:pt x="6464" y="4903"/>
                    <a:pt x="6337" y="4903"/>
                  </a:cubicBezTo>
                  <a:cubicBezTo>
                    <a:pt x="5405" y="4903"/>
                    <a:pt x="4837" y="3716"/>
                    <a:pt x="4837" y="2865"/>
                  </a:cubicBezTo>
                  <a:cubicBezTo>
                    <a:pt x="4817" y="1568"/>
                    <a:pt x="5979" y="1023"/>
                    <a:pt x="7180" y="1023"/>
                  </a:cubicBezTo>
                  <a:cubicBezTo>
                    <a:pt x="7987" y="1023"/>
                    <a:pt x="8811" y="1269"/>
                    <a:pt x="9307" y="1698"/>
                  </a:cubicBezTo>
                  <a:cubicBezTo>
                    <a:pt x="10007" y="2298"/>
                    <a:pt x="10541" y="3399"/>
                    <a:pt x="10574" y="4300"/>
                  </a:cubicBezTo>
                  <a:cubicBezTo>
                    <a:pt x="10608" y="5033"/>
                    <a:pt x="10341" y="5634"/>
                    <a:pt x="9807" y="6101"/>
                  </a:cubicBezTo>
                  <a:cubicBezTo>
                    <a:pt x="8905" y="6951"/>
                    <a:pt x="7526" y="7284"/>
                    <a:pt x="6223" y="7284"/>
                  </a:cubicBezTo>
                  <a:cubicBezTo>
                    <a:pt x="5839" y="7284"/>
                    <a:pt x="5461" y="7255"/>
                    <a:pt x="5104" y="7202"/>
                  </a:cubicBezTo>
                  <a:cubicBezTo>
                    <a:pt x="3302" y="6968"/>
                    <a:pt x="1334" y="5934"/>
                    <a:pt x="1101" y="3933"/>
                  </a:cubicBezTo>
                  <a:cubicBezTo>
                    <a:pt x="1051" y="3599"/>
                    <a:pt x="767" y="3432"/>
                    <a:pt x="505" y="3432"/>
                  </a:cubicBezTo>
                  <a:cubicBezTo>
                    <a:pt x="242" y="3432"/>
                    <a:pt x="0" y="3599"/>
                    <a:pt x="33" y="3933"/>
                  </a:cubicBezTo>
                  <a:cubicBezTo>
                    <a:pt x="334" y="6334"/>
                    <a:pt x="2368" y="7802"/>
                    <a:pt x="4637" y="8202"/>
                  </a:cubicBezTo>
                  <a:cubicBezTo>
                    <a:pt x="5127" y="8283"/>
                    <a:pt x="5651" y="8328"/>
                    <a:pt x="6186" y="8328"/>
                  </a:cubicBezTo>
                  <a:cubicBezTo>
                    <a:pt x="7873" y="8328"/>
                    <a:pt x="9660" y="7876"/>
                    <a:pt x="10774" y="6635"/>
                  </a:cubicBezTo>
                  <a:cubicBezTo>
                    <a:pt x="12409" y="4800"/>
                    <a:pt x="11442" y="1664"/>
                    <a:pt x="9440" y="530"/>
                  </a:cubicBezTo>
                  <a:cubicBezTo>
                    <a:pt x="8819" y="174"/>
                    <a:pt x="8076" y="0"/>
                    <a:pt x="7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4" name="Google Shape;7994;p35"/>
            <p:cNvSpPr/>
            <p:nvPr/>
          </p:nvSpPr>
          <p:spPr>
            <a:xfrm>
              <a:off x="2832599" y="1297886"/>
              <a:ext cx="83918" cy="95492"/>
            </a:xfrm>
            <a:custGeom>
              <a:avLst/>
              <a:gdLst/>
              <a:ahLst/>
              <a:cxnLst/>
              <a:rect l="l" t="t" r="r" b="b"/>
              <a:pathLst>
                <a:path w="2670" h="3111" extrusionOk="0">
                  <a:moveTo>
                    <a:pt x="1584" y="1"/>
                  </a:moveTo>
                  <a:cubicBezTo>
                    <a:pt x="1457" y="1"/>
                    <a:pt x="1331" y="43"/>
                    <a:pt x="1235" y="139"/>
                  </a:cubicBezTo>
                  <a:cubicBezTo>
                    <a:pt x="868" y="572"/>
                    <a:pt x="468" y="1006"/>
                    <a:pt x="134" y="1473"/>
                  </a:cubicBezTo>
                  <a:cubicBezTo>
                    <a:pt x="1" y="1640"/>
                    <a:pt x="34" y="1940"/>
                    <a:pt x="201" y="2107"/>
                  </a:cubicBezTo>
                  <a:cubicBezTo>
                    <a:pt x="668" y="2507"/>
                    <a:pt x="1268" y="2774"/>
                    <a:pt x="1836" y="3041"/>
                  </a:cubicBezTo>
                  <a:cubicBezTo>
                    <a:pt x="1918" y="3082"/>
                    <a:pt x="2000" y="3111"/>
                    <a:pt x="2083" y="3111"/>
                  </a:cubicBezTo>
                  <a:cubicBezTo>
                    <a:pt x="2134" y="3111"/>
                    <a:pt x="2185" y="3100"/>
                    <a:pt x="2236" y="3074"/>
                  </a:cubicBezTo>
                  <a:cubicBezTo>
                    <a:pt x="2369" y="3041"/>
                    <a:pt x="2503" y="2974"/>
                    <a:pt x="2569" y="2841"/>
                  </a:cubicBezTo>
                  <a:cubicBezTo>
                    <a:pt x="2669" y="2607"/>
                    <a:pt x="2636" y="2274"/>
                    <a:pt x="2369" y="2140"/>
                  </a:cubicBezTo>
                  <a:cubicBezTo>
                    <a:pt x="2102" y="2007"/>
                    <a:pt x="1836" y="1907"/>
                    <a:pt x="1569" y="1773"/>
                  </a:cubicBezTo>
                  <a:cubicBezTo>
                    <a:pt x="1498" y="1726"/>
                    <a:pt x="1412" y="1680"/>
                    <a:pt x="1320" y="1621"/>
                  </a:cubicBezTo>
                  <a:lnTo>
                    <a:pt x="1320" y="1621"/>
                  </a:lnTo>
                  <a:cubicBezTo>
                    <a:pt x="1361" y="1572"/>
                    <a:pt x="1402" y="1522"/>
                    <a:pt x="1435" y="1473"/>
                  </a:cubicBezTo>
                  <a:cubicBezTo>
                    <a:pt x="1635" y="1273"/>
                    <a:pt x="1802" y="1073"/>
                    <a:pt x="1969" y="873"/>
                  </a:cubicBezTo>
                  <a:cubicBezTo>
                    <a:pt x="2136" y="672"/>
                    <a:pt x="2202" y="339"/>
                    <a:pt x="1969" y="139"/>
                  </a:cubicBezTo>
                  <a:cubicBezTo>
                    <a:pt x="1864" y="52"/>
                    <a:pt x="1723" y="1"/>
                    <a:pt x="1584" y="1"/>
                  </a:cubicBezTo>
                  <a:close/>
                </a:path>
              </a:pathLst>
            </a:custGeom>
            <a:solidFill>
              <a:srgbClr val="9FB56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5" name="Google Shape;7995;p35"/>
            <p:cNvSpPr/>
            <p:nvPr/>
          </p:nvSpPr>
          <p:spPr>
            <a:xfrm>
              <a:off x="3316522" y="1353762"/>
              <a:ext cx="746463" cy="372664"/>
            </a:xfrm>
            <a:custGeom>
              <a:avLst/>
              <a:gdLst/>
              <a:ahLst/>
              <a:cxnLst/>
              <a:rect l="l" t="t" r="r" b="b"/>
              <a:pathLst>
                <a:path w="20883" h="10675" extrusionOk="0">
                  <a:moveTo>
                    <a:pt x="20882" y="1"/>
                  </a:moveTo>
                  <a:cubicBezTo>
                    <a:pt x="16546" y="601"/>
                    <a:pt x="11576" y="901"/>
                    <a:pt x="7673" y="2869"/>
                  </a:cubicBezTo>
                  <a:cubicBezTo>
                    <a:pt x="4971" y="4204"/>
                    <a:pt x="601" y="7506"/>
                    <a:pt x="1" y="10675"/>
                  </a:cubicBezTo>
                  <a:lnTo>
                    <a:pt x="301" y="10675"/>
                  </a:lnTo>
                  <a:cubicBezTo>
                    <a:pt x="7373" y="10675"/>
                    <a:pt x="17580" y="8407"/>
                    <a:pt x="208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6" name="Google Shape;7996;p35"/>
            <p:cNvSpPr/>
            <p:nvPr/>
          </p:nvSpPr>
          <p:spPr>
            <a:xfrm>
              <a:off x="3311768" y="1598547"/>
              <a:ext cx="804870" cy="253656"/>
            </a:xfrm>
            <a:custGeom>
              <a:avLst/>
              <a:gdLst/>
              <a:ahLst/>
              <a:cxnLst/>
              <a:rect l="l" t="t" r="r" b="b"/>
              <a:pathLst>
                <a:path w="22517" h="7266" extrusionOk="0">
                  <a:moveTo>
                    <a:pt x="12454" y="1"/>
                  </a:moveTo>
                  <a:cubicBezTo>
                    <a:pt x="8278" y="1"/>
                    <a:pt x="4235" y="1086"/>
                    <a:pt x="0" y="3796"/>
                  </a:cubicBezTo>
                  <a:lnTo>
                    <a:pt x="300" y="3963"/>
                  </a:lnTo>
                  <a:cubicBezTo>
                    <a:pt x="3736" y="5598"/>
                    <a:pt x="6305" y="7265"/>
                    <a:pt x="10341" y="7265"/>
                  </a:cubicBezTo>
                  <a:cubicBezTo>
                    <a:pt x="14577" y="7265"/>
                    <a:pt x="20415" y="5898"/>
                    <a:pt x="22516" y="1695"/>
                  </a:cubicBezTo>
                  <a:cubicBezTo>
                    <a:pt x="18984" y="648"/>
                    <a:pt x="15680" y="1"/>
                    <a:pt x="124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7" name="Google Shape;7997;p35"/>
            <p:cNvSpPr/>
            <p:nvPr/>
          </p:nvSpPr>
          <p:spPr>
            <a:xfrm>
              <a:off x="3390444" y="1710083"/>
              <a:ext cx="34637" cy="26846"/>
            </a:xfrm>
            <a:custGeom>
              <a:avLst/>
              <a:gdLst/>
              <a:ahLst/>
              <a:cxnLst/>
              <a:rect l="l" t="t" r="r" b="b"/>
              <a:pathLst>
                <a:path w="969" h="769" extrusionOk="0">
                  <a:moveTo>
                    <a:pt x="501" y="1"/>
                  </a:moveTo>
                  <a:cubicBezTo>
                    <a:pt x="1" y="1"/>
                    <a:pt x="1" y="768"/>
                    <a:pt x="501" y="768"/>
                  </a:cubicBezTo>
                  <a:cubicBezTo>
                    <a:pt x="968" y="768"/>
                    <a:pt x="968" y="1"/>
                    <a:pt x="50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8" name="Google Shape;7998;p35"/>
            <p:cNvSpPr/>
            <p:nvPr/>
          </p:nvSpPr>
          <p:spPr>
            <a:xfrm>
              <a:off x="3497751" y="1665852"/>
              <a:ext cx="34637" cy="25659"/>
            </a:xfrm>
            <a:custGeom>
              <a:avLst/>
              <a:gdLst/>
              <a:ahLst/>
              <a:cxnLst/>
              <a:rect l="l" t="t" r="r" b="b"/>
              <a:pathLst>
                <a:path w="969" h="735" extrusionOk="0">
                  <a:moveTo>
                    <a:pt x="501" y="0"/>
                  </a:moveTo>
                  <a:cubicBezTo>
                    <a:pt x="1" y="0"/>
                    <a:pt x="1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7999" name="Google Shape;7999;p35"/>
            <p:cNvSpPr/>
            <p:nvPr/>
          </p:nvSpPr>
          <p:spPr>
            <a:xfrm>
              <a:off x="3478699" y="1754348"/>
              <a:ext cx="35781" cy="26811"/>
            </a:xfrm>
            <a:custGeom>
              <a:avLst/>
              <a:gdLst/>
              <a:ahLst/>
              <a:cxnLst/>
              <a:rect l="l" t="t" r="r" b="b"/>
              <a:pathLst>
                <a:path w="1001" h="768" extrusionOk="0">
                  <a:moveTo>
                    <a:pt x="501" y="0"/>
                  </a:moveTo>
                  <a:cubicBezTo>
                    <a:pt x="0" y="0"/>
                    <a:pt x="0" y="768"/>
                    <a:pt x="501" y="768"/>
                  </a:cubicBezTo>
                  <a:cubicBezTo>
                    <a:pt x="1001" y="768"/>
                    <a:pt x="1001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0" name="Google Shape;8000;p35"/>
            <p:cNvSpPr/>
            <p:nvPr/>
          </p:nvSpPr>
          <p:spPr>
            <a:xfrm>
              <a:off x="3581216" y="1754348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501" y="0"/>
                  </a:moveTo>
                  <a:cubicBezTo>
                    <a:pt x="1" y="0"/>
                    <a:pt x="1" y="768"/>
                    <a:pt x="501" y="768"/>
                  </a:cubicBezTo>
                  <a:cubicBezTo>
                    <a:pt x="968" y="768"/>
                    <a:pt x="968" y="0"/>
                    <a:pt x="501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1" name="Google Shape;8001;p35"/>
            <p:cNvSpPr/>
            <p:nvPr/>
          </p:nvSpPr>
          <p:spPr>
            <a:xfrm>
              <a:off x="3602699" y="1655380"/>
              <a:ext cx="34601" cy="25624"/>
            </a:xfrm>
            <a:custGeom>
              <a:avLst/>
              <a:gdLst/>
              <a:ahLst/>
              <a:cxnLst/>
              <a:rect l="l" t="t" r="r" b="b"/>
              <a:pathLst>
                <a:path w="968" h="734" extrusionOk="0">
                  <a:moveTo>
                    <a:pt x="501" y="0"/>
                  </a:moveTo>
                  <a:cubicBezTo>
                    <a:pt x="0" y="0"/>
                    <a:pt x="0" y="734"/>
                    <a:pt x="501" y="734"/>
                  </a:cubicBezTo>
                  <a:cubicBezTo>
                    <a:pt x="968" y="734"/>
                    <a:pt x="968" y="0"/>
                    <a:pt x="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2" name="Google Shape;8002;p35"/>
            <p:cNvSpPr/>
            <p:nvPr/>
          </p:nvSpPr>
          <p:spPr>
            <a:xfrm>
              <a:off x="3712402" y="1634399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1" y="1"/>
                  </a:moveTo>
                  <a:cubicBezTo>
                    <a:pt x="0" y="1"/>
                    <a:pt x="0" y="734"/>
                    <a:pt x="501" y="734"/>
                  </a:cubicBezTo>
                  <a:cubicBezTo>
                    <a:pt x="968" y="734"/>
                    <a:pt x="968" y="1"/>
                    <a:pt x="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3" name="Google Shape;8003;p35"/>
            <p:cNvSpPr/>
            <p:nvPr/>
          </p:nvSpPr>
          <p:spPr>
            <a:xfrm>
              <a:off x="3683770" y="1710083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4" name="Google Shape;8004;p35"/>
            <p:cNvSpPr/>
            <p:nvPr/>
          </p:nvSpPr>
          <p:spPr>
            <a:xfrm>
              <a:off x="3715976" y="1812577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0"/>
                  </a:moveTo>
                  <a:cubicBezTo>
                    <a:pt x="0" y="0"/>
                    <a:pt x="0" y="734"/>
                    <a:pt x="467" y="734"/>
                  </a:cubicBezTo>
                  <a:cubicBezTo>
                    <a:pt x="968" y="734"/>
                    <a:pt x="968" y="0"/>
                    <a:pt x="467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5" name="Google Shape;8005;p35"/>
            <p:cNvSpPr/>
            <p:nvPr/>
          </p:nvSpPr>
          <p:spPr>
            <a:xfrm>
              <a:off x="3808986" y="1762482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6" name="Google Shape;8006;p35"/>
            <p:cNvSpPr/>
            <p:nvPr/>
          </p:nvSpPr>
          <p:spPr>
            <a:xfrm>
              <a:off x="3769630" y="1697271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5"/>
                    <a:pt x="467" y="735"/>
                  </a:cubicBezTo>
                  <a:cubicBezTo>
                    <a:pt x="968" y="735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7" name="Google Shape;8007;p35"/>
            <p:cNvSpPr/>
            <p:nvPr/>
          </p:nvSpPr>
          <p:spPr>
            <a:xfrm>
              <a:off x="3838797" y="1628569"/>
              <a:ext cx="34601" cy="26846"/>
            </a:xfrm>
            <a:custGeom>
              <a:avLst/>
              <a:gdLst/>
              <a:ahLst/>
              <a:cxnLst/>
              <a:rect l="l" t="t" r="r" b="b"/>
              <a:pathLst>
                <a:path w="968" h="769" extrusionOk="0">
                  <a:moveTo>
                    <a:pt x="500" y="1"/>
                  </a:moveTo>
                  <a:cubicBezTo>
                    <a:pt x="0" y="1"/>
                    <a:pt x="0" y="768"/>
                    <a:pt x="500" y="768"/>
                  </a:cubicBezTo>
                  <a:cubicBezTo>
                    <a:pt x="967" y="768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8" name="Google Shape;8008;p35"/>
            <p:cNvSpPr/>
            <p:nvPr/>
          </p:nvSpPr>
          <p:spPr>
            <a:xfrm>
              <a:off x="3892451" y="1726385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500" y="1"/>
                  </a:moveTo>
                  <a:cubicBezTo>
                    <a:pt x="0" y="1"/>
                    <a:pt x="0" y="735"/>
                    <a:pt x="500" y="735"/>
                  </a:cubicBezTo>
                  <a:cubicBezTo>
                    <a:pt x="967" y="735"/>
                    <a:pt x="967" y="1"/>
                    <a:pt x="5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09" name="Google Shape;8009;p35"/>
            <p:cNvSpPr/>
            <p:nvPr/>
          </p:nvSpPr>
          <p:spPr>
            <a:xfrm>
              <a:off x="3941315" y="1657684"/>
              <a:ext cx="34637" cy="26811"/>
            </a:xfrm>
            <a:custGeom>
              <a:avLst/>
              <a:gdLst/>
              <a:ahLst/>
              <a:cxnLst/>
              <a:rect l="l" t="t" r="r" b="b"/>
              <a:pathLst>
                <a:path w="969" h="768" extrusionOk="0">
                  <a:moveTo>
                    <a:pt x="468" y="1"/>
                  </a:moveTo>
                  <a:cubicBezTo>
                    <a:pt x="1" y="1"/>
                    <a:pt x="1" y="768"/>
                    <a:pt x="468" y="768"/>
                  </a:cubicBezTo>
                  <a:cubicBezTo>
                    <a:pt x="968" y="768"/>
                    <a:pt x="968" y="1"/>
                    <a:pt x="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0" name="Google Shape;8010;p35"/>
            <p:cNvSpPr/>
            <p:nvPr/>
          </p:nvSpPr>
          <p:spPr>
            <a:xfrm>
              <a:off x="4014057" y="1701949"/>
              <a:ext cx="34601" cy="26811"/>
            </a:xfrm>
            <a:custGeom>
              <a:avLst/>
              <a:gdLst/>
              <a:ahLst/>
              <a:cxnLst/>
              <a:rect l="l" t="t" r="r" b="b"/>
              <a:pathLst>
                <a:path w="968" h="768" extrusionOk="0">
                  <a:moveTo>
                    <a:pt x="468" y="0"/>
                  </a:moveTo>
                  <a:cubicBezTo>
                    <a:pt x="1" y="0"/>
                    <a:pt x="1" y="768"/>
                    <a:pt x="468" y="768"/>
                  </a:cubicBezTo>
                  <a:cubicBezTo>
                    <a:pt x="968" y="768"/>
                    <a:pt x="968" y="0"/>
                    <a:pt x="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1" name="Google Shape;8011;p35"/>
            <p:cNvSpPr/>
            <p:nvPr/>
          </p:nvSpPr>
          <p:spPr>
            <a:xfrm>
              <a:off x="4056987" y="1663514"/>
              <a:ext cx="34601" cy="25659"/>
            </a:xfrm>
            <a:custGeom>
              <a:avLst/>
              <a:gdLst/>
              <a:ahLst/>
              <a:cxnLst/>
              <a:rect l="l" t="t" r="r" b="b"/>
              <a:pathLst>
                <a:path w="968" h="735" extrusionOk="0">
                  <a:moveTo>
                    <a:pt x="467" y="1"/>
                  </a:moveTo>
                  <a:cubicBezTo>
                    <a:pt x="0" y="1"/>
                    <a:pt x="0" y="734"/>
                    <a:pt x="467" y="734"/>
                  </a:cubicBezTo>
                  <a:cubicBezTo>
                    <a:pt x="968" y="734"/>
                    <a:pt x="968" y="1"/>
                    <a:pt x="4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2" name="Google Shape;8012;p35"/>
            <p:cNvSpPr/>
            <p:nvPr/>
          </p:nvSpPr>
          <p:spPr>
            <a:xfrm>
              <a:off x="3569313" y="1487395"/>
              <a:ext cx="87075" cy="99878"/>
            </a:xfrm>
            <a:custGeom>
              <a:avLst/>
              <a:gdLst/>
              <a:ahLst/>
              <a:cxnLst/>
              <a:rect l="l" t="t" r="r" b="b"/>
              <a:pathLst>
                <a:path w="2436" h="2861" extrusionOk="0">
                  <a:moveTo>
                    <a:pt x="571" y="1"/>
                  </a:moveTo>
                  <a:cubicBezTo>
                    <a:pt x="488" y="1"/>
                    <a:pt x="406" y="24"/>
                    <a:pt x="334" y="75"/>
                  </a:cubicBezTo>
                  <a:cubicBezTo>
                    <a:pt x="100" y="209"/>
                    <a:pt x="0" y="542"/>
                    <a:pt x="134" y="776"/>
                  </a:cubicBezTo>
                  <a:cubicBezTo>
                    <a:pt x="567" y="1443"/>
                    <a:pt x="1001" y="2110"/>
                    <a:pt x="1501" y="2711"/>
                  </a:cubicBezTo>
                  <a:cubicBezTo>
                    <a:pt x="1585" y="2811"/>
                    <a:pt x="1727" y="2861"/>
                    <a:pt x="1868" y="2861"/>
                  </a:cubicBezTo>
                  <a:cubicBezTo>
                    <a:pt x="2010" y="2861"/>
                    <a:pt x="2152" y="2811"/>
                    <a:pt x="2235" y="2711"/>
                  </a:cubicBezTo>
                  <a:cubicBezTo>
                    <a:pt x="2435" y="2477"/>
                    <a:pt x="2435" y="2177"/>
                    <a:pt x="2235" y="1977"/>
                  </a:cubicBezTo>
                  <a:cubicBezTo>
                    <a:pt x="2169" y="1877"/>
                    <a:pt x="2102" y="1810"/>
                    <a:pt x="2068" y="1743"/>
                  </a:cubicBezTo>
                  <a:cubicBezTo>
                    <a:pt x="2035" y="1710"/>
                    <a:pt x="2002" y="1676"/>
                    <a:pt x="1968" y="1610"/>
                  </a:cubicBezTo>
                  <a:cubicBezTo>
                    <a:pt x="1941" y="1610"/>
                    <a:pt x="1936" y="1588"/>
                    <a:pt x="1918" y="1580"/>
                  </a:cubicBezTo>
                  <a:lnTo>
                    <a:pt x="1918" y="1580"/>
                  </a:lnTo>
                  <a:cubicBezTo>
                    <a:pt x="1931" y="1596"/>
                    <a:pt x="1944" y="1615"/>
                    <a:pt x="1942" y="1615"/>
                  </a:cubicBezTo>
                  <a:cubicBezTo>
                    <a:pt x="1941" y="1615"/>
                    <a:pt x="1939" y="1614"/>
                    <a:pt x="1935" y="1610"/>
                  </a:cubicBezTo>
                  <a:cubicBezTo>
                    <a:pt x="1929" y="1599"/>
                    <a:pt x="1923" y="1589"/>
                    <a:pt x="1916" y="1579"/>
                  </a:cubicBezTo>
                  <a:lnTo>
                    <a:pt x="1916" y="1579"/>
                  </a:lnTo>
                  <a:cubicBezTo>
                    <a:pt x="1917" y="1579"/>
                    <a:pt x="1917" y="1579"/>
                    <a:pt x="1918" y="1580"/>
                  </a:cubicBezTo>
                  <a:lnTo>
                    <a:pt x="1918" y="1580"/>
                  </a:lnTo>
                  <a:cubicBezTo>
                    <a:pt x="1916" y="1578"/>
                    <a:pt x="1915" y="1577"/>
                    <a:pt x="1914" y="1575"/>
                  </a:cubicBezTo>
                  <a:lnTo>
                    <a:pt x="1914" y="1575"/>
                  </a:lnTo>
                  <a:cubicBezTo>
                    <a:pt x="1915" y="1577"/>
                    <a:pt x="1916" y="1578"/>
                    <a:pt x="1916" y="1579"/>
                  </a:cubicBezTo>
                  <a:lnTo>
                    <a:pt x="1916" y="1579"/>
                  </a:lnTo>
                  <a:cubicBezTo>
                    <a:pt x="1912" y="1577"/>
                    <a:pt x="1908" y="1576"/>
                    <a:pt x="1902" y="1576"/>
                  </a:cubicBezTo>
                  <a:cubicBezTo>
                    <a:pt x="1895" y="1563"/>
                    <a:pt x="1894" y="1557"/>
                    <a:pt x="1896" y="1557"/>
                  </a:cubicBezTo>
                  <a:lnTo>
                    <a:pt x="1896" y="1557"/>
                  </a:lnTo>
                  <a:cubicBezTo>
                    <a:pt x="1898" y="1557"/>
                    <a:pt x="1906" y="1565"/>
                    <a:pt x="1914" y="1575"/>
                  </a:cubicBezTo>
                  <a:lnTo>
                    <a:pt x="1914" y="1575"/>
                  </a:lnTo>
                  <a:cubicBezTo>
                    <a:pt x="1821" y="1424"/>
                    <a:pt x="1728" y="1298"/>
                    <a:pt x="1635" y="1143"/>
                  </a:cubicBezTo>
                  <a:cubicBezTo>
                    <a:pt x="1401" y="876"/>
                    <a:pt x="1235" y="576"/>
                    <a:pt x="1034" y="275"/>
                  </a:cubicBezTo>
                  <a:cubicBezTo>
                    <a:pt x="942" y="114"/>
                    <a:pt x="755" y="1"/>
                    <a:pt x="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3" name="Google Shape;8013;p35"/>
            <p:cNvSpPr/>
            <p:nvPr/>
          </p:nvSpPr>
          <p:spPr>
            <a:xfrm>
              <a:off x="3668256" y="1442502"/>
              <a:ext cx="103803" cy="128818"/>
            </a:xfrm>
            <a:custGeom>
              <a:avLst/>
              <a:gdLst/>
              <a:ahLst/>
              <a:cxnLst/>
              <a:rect l="l" t="t" r="r" b="b"/>
              <a:pathLst>
                <a:path w="2904" h="3690" extrusionOk="0">
                  <a:moveTo>
                    <a:pt x="1099" y="385"/>
                  </a:moveTo>
                  <a:cubicBezTo>
                    <a:pt x="1100" y="388"/>
                    <a:pt x="1101" y="391"/>
                    <a:pt x="1102" y="394"/>
                  </a:cubicBezTo>
                  <a:cubicBezTo>
                    <a:pt x="1118" y="426"/>
                    <a:pt x="1124" y="437"/>
                    <a:pt x="1125" y="437"/>
                  </a:cubicBezTo>
                  <a:cubicBezTo>
                    <a:pt x="1127" y="437"/>
                    <a:pt x="1107" y="392"/>
                    <a:pt x="1099" y="385"/>
                  </a:cubicBezTo>
                  <a:close/>
                  <a:moveTo>
                    <a:pt x="623" y="1"/>
                  </a:moveTo>
                  <a:cubicBezTo>
                    <a:pt x="573" y="1"/>
                    <a:pt x="522" y="9"/>
                    <a:pt x="468" y="27"/>
                  </a:cubicBezTo>
                  <a:cubicBezTo>
                    <a:pt x="234" y="127"/>
                    <a:pt x="1" y="394"/>
                    <a:pt x="101" y="661"/>
                  </a:cubicBezTo>
                  <a:cubicBezTo>
                    <a:pt x="335" y="1228"/>
                    <a:pt x="668" y="1695"/>
                    <a:pt x="1035" y="2162"/>
                  </a:cubicBezTo>
                  <a:cubicBezTo>
                    <a:pt x="1102" y="2262"/>
                    <a:pt x="1202" y="2395"/>
                    <a:pt x="1269" y="2495"/>
                  </a:cubicBezTo>
                  <a:cubicBezTo>
                    <a:pt x="1302" y="2495"/>
                    <a:pt x="1302" y="2529"/>
                    <a:pt x="1335" y="2562"/>
                  </a:cubicBezTo>
                  <a:cubicBezTo>
                    <a:pt x="1309" y="2523"/>
                    <a:pt x="1303" y="2509"/>
                    <a:pt x="1306" y="2509"/>
                  </a:cubicBezTo>
                  <a:lnTo>
                    <a:pt x="1306" y="2509"/>
                  </a:lnTo>
                  <a:cubicBezTo>
                    <a:pt x="1311" y="2509"/>
                    <a:pt x="1335" y="2542"/>
                    <a:pt x="1335" y="2562"/>
                  </a:cubicBezTo>
                  <a:cubicBezTo>
                    <a:pt x="1369" y="2629"/>
                    <a:pt x="1435" y="2662"/>
                    <a:pt x="1469" y="2729"/>
                  </a:cubicBezTo>
                  <a:cubicBezTo>
                    <a:pt x="1635" y="2962"/>
                    <a:pt x="1769" y="3196"/>
                    <a:pt x="1869" y="3429"/>
                  </a:cubicBezTo>
                  <a:cubicBezTo>
                    <a:pt x="1962" y="3592"/>
                    <a:pt x="2167" y="3689"/>
                    <a:pt x="2362" y="3689"/>
                  </a:cubicBezTo>
                  <a:cubicBezTo>
                    <a:pt x="2448" y="3689"/>
                    <a:pt x="2531" y="3670"/>
                    <a:pt x="2603" y="3630"/>
                  </a:cubicBezTo>
                  <a:cubicBezTo>
                    <a:pt x="2836" y="3463"/>
                    <a:pt x="2903" y="3163"/>
                    <a:pt x="2770" y="2896"/>
                  </a:cubicBezTo>
                  <a:cubicBezTo>
                    <a:pt x="2536" y="2395"/>
                    <a:pt x="2203" y="1962"/>
                    <a:pt x="1836" y="1528"/>
                  </a:cubicBezTo>
                  <a:cubicBezTo>
                    <a:pt x="1802" y="1495"/>
                    <a:pt x="1769" y="1428"/>
                    <a:pt x="1736" y="1395"/>
                  </a:cubicBezTo>
                  <a:cubicBezTo>
                    <a:pt x="1702" y="1361"/>
                    <a:pt x="1702" y="1328"/>
                    <a:pt x="1669" y="1328"/>
                  </a:cubicBezTo>
                  <a:cubicBezTo>
                    <a:pt x="1649" y="1298"/>
                    <a:pt x="1644" y="1289"/>
                    <a:pt x="1646" y="1289"/>
                  </a:cubicBezTo>
                  <a:lnTo>
                    <a:pt x="1646" y="1289"/>
                  </a:lnTo>
                  <a:cubicBezTo>
                    <a:pt x="1648" y="1289"/>
                    <a:pt x="1670" y="1314"/>
                    <a:pt x="1675" y="1314"/>
                  </a:cubicBezTo>
                  <a:cubicBezTo>
                    <a:pt x="1677" y="1314"/>
                    <a:pt x="1676" y="1309"/>
                    <a:pt x="1669" y="1295"/>
                  </a:cubicBezTo>
                  <a:cubicBezTo>
                    <a:pt x="1602" y="1195"/>
                    <a:pt x="1502" y="1094"/>
                    <a:pt x="1435" y="994"/>
                  </a:cubicBezTo>
                  <a:cubicBezTo>
                    <a:pt x="1369" y="894"/>
                    <a:pt x="1302" y="794"/>
                    <a:pt x="1235" y="694"/>
                  </a:cubicBezTo>
                  <a:cubicBezTo>
                    <a:pt x="1202" y="627"/>
                    <a:pt x="1168" y="561"/>
                    <a:pt x="1135" y="494"/>
                  </a:cubicBezTo>
                  <a:cubicBezTo>
                    <a:pt x="1135" y="461"/>
                    <a:pt x="1135" y="461"/>
                    <a:pt x="1102" y="427"/>
                  </a:cubicBezTo>
                  <a:cubicBezTo>
                    <a:pt x="1094" y="395"/>
                    <a:pt x="1093" y="385"/>
                    <a:pt x="1097" y="385"/>
                  </a:cubicBezTo>
                  <a:lnTo>
                    <a:pt x="1097" y="385"/>
                  </a:lnTo>
                  <a:cubicBezTo>
                    <a:pt x="1097" y="385"/>
                    <a:pt x="1098" y="385"/>
                    <a:pt x="1099" y="385"/>
                  </a:cubicBezTo>
                  <a:lnTo>
                    <a:pt x="1099" y="385"/>
                  </a:lnTo>
                  <a:cubicBezTo>
                    <a:pt x="1015" y="170"/>
                    <a:pt x="845" y="1"/>
                    <a:pt x="6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4" name="Google Shape;8014;p35"/>
            <p:cNvSpPr/>
            <p:nvPr/>
          </p:nvSpPr>
          <p:spPr>
            <a:xfrm>
              <a:off x="3764840" y="1440338"/>
              <a:ext cx="71597" cy="83086"/>
            </a:xfrm>
            <a:custGeom>
              <a:avLst/>
              <a:gdLst/>
              <a:ahLst/>
              <a:cxnLst/>
              <a:rect l="l" t="t" r="r" b="b"/>
              <a:pathLst>
                <a:path w="2003" h="2380" extrusionOk="0">
                  <a:moveTo>
                    <a:pt x="492" y="0"/>
                  </a:moveTo>
                  <a:cubicBezTo>
                    <a:pt x="408" y="0"/>
                    <a:pt x="326" y="17"/>
                    <a:pt x="268" y="56"/>
                  </a:cubicBezTo>
                  <a:cubicBezTo>
                    <a:pt x="168" y="122"/>
                    <a:pt x="68" y="256"/>
                    <a:pt x="34" y="389"/>
                  </a:cubicBezTo>
                  <a:cubicBezTo>
                    <a:pt x="1" y="523"/>
                    <a:pt x="1" y="656"/>
                    <a:pt x="68" y="790"/>
                  </a:cubicBezTo>
                  <a:cubicBezTo>
                    <a:pt x="368" y="1223"/>
                    <a:pt x="735" y="1657"/>
                    <a:pt x="968" y="2124"/>
                  </a:cubicBezTo>
                  <a:cubicBezTo>
                    <a:pt x="1035" y="2257"/>
                    <a:pt x="1168" y="2357"/>
                    <a:pt x="1302" y="2357"/>
                  </a:cubicBezTo>
                  <a:cubicBezTo>
                    <a:pt x="1357" y="2371"/>
                    <a:pt x="1418" y="2379"/>
                    <a:pt x="1478" y="2379"/>
                  </a:cubicBezTo>
                  <a:cubicBezTo>
                    <a:pt x="1562" y="2379"/>
                    <a:pt x="1644" y="2363"/>
                    <a:pt x="1702" y="2324"/>
                  </a:cubicBezTo>
                  <a:cubicBezTo>
                    <a:pt x="1936" y="2157"/>
                    <a:pt x="2002" y="1857"/>
                    <a:pt x="1869" y="1590"/>
                  </a:cubicBezTo>
                  <a:cubicBezTo>
                    <a:pt x="1635" y="1123"/>
                    <a:pt x="1268" y="689"/>
                    <a:pt x="968" y="256"/>
                  </a:cubicBezTo>
                  <a:cubicBezTo>
                    <a:pt x="902" y="122"/>
                    <a:pt x="801" y="56"/>
                    <a:pt x="668" y="22"/>
                  </a:cubicBezTo>
                  <a:cubicBezTo>
                    <a:pt x="613" y="9"/>
                    <a:pt x="552" y="0"/>
                    <a:pt x="4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5" name="Google Shape;8015;p35"/>
            <p:cNvSpPr/>
            <p:nvPr/>
          </p:nvSpPr>
          <p:spPr>
            <a:xfrm>
              <a:off x="3848306" y="1390347"/>
              <a:ext cx="77567" cy="101623"/>
            </a:xfrm>
            <a:custGeom>
              <a:avLst/>
              <a:gdLst/>
              <a:ahLst/>
              <a:cxnLst/>
              <a:rect l="l" t="t" r="r" b="b"/>
              <a:pathLst>
                <a:path w="2170" h="2911" extrusionOk="0">
                  <a:moveTo>
                    <a:pt x="513" y="0"/>
                  </a:moveTo>
                  <a:cubicBezTo>
                    <a:pt x="421" y="0"/>
                    <a:pt x="331" y="23"/>
                    <a:pt x="268" y="87"/>
                  </a:cubicBezTo>
                  <a:cubicBezTo>
                    <a:pt x="134" y="153"/>
                    <a:pt x="34" y="253"/>
                    <a:pt x="34" y="387"/>
                  </a:cubicBezTo>
                  <a:cubicBezTo>
                    <a:pt x="1" y="520"/>
                    <a:pt x="1" y="654"/>
                    <a:pt x="68" y="787"/>
                  </a:cubicBezTo>
                  <a:cubicBezTo>
                    <a:pt x="368" y="1454"/>
                    <a:pt x="902" y="1988"/>
                    <a:pt x="1202" y="2655"/>
                  </a:cubicBezTo>
                  <a:cubicBezTo>
                    <a:pt x="1235" y="2789"/>
                    <a:pt x="1402" y="2889"/>
                    <a:pt x="1502" y="2889"/>
                  </a:cubicBezTo>
                  <a:cubicBezTo>
                    <a:pt x="1557" y="2903"/>
                    <a:pt x="1618" y="2911"/>
                    <a:pt x="1678" y="2911"/>
                  </a:cubicBezTo>
                  <a:cubicBezTo>
                    <a:pt x="1762" y="2911"/>
                    <a:pt x="1844" y="2894"/>
                    <a:pt x="1902" y="2855"/>
                  </a:cubicBezTo>
                  <a:cubicBezTo>
                    <a:pt x="2036" y="2789"/>
                    <a:pt x="2136" y="2655"/>
                    <a:pt x="2136" y="2522"/>
                  </a:cubicBezTo>
                  <a:cubicBezTo>
                    <a:pt x="2169" y="2388"/>
                    <a:pt x="2169" y="2255"/>
                    <a:pt x="2102" y="2121"/>
                  </a:cubicBezTo>
                  <a:cubicBezTo>
                    <a:pt x="1802" y="1454"/>
                    <a:pt x="1268" y="921"/>
                    <a:pt x="968" y="253"/>
                  </a:cubicBezTo>
                  <a:cubicBezTo>
                    <a:pt x="935" y="153"/>
                    <a:pt x="768" y="53"/>
                    <a:pt x="668" y="20"/>
                  </a:cubicBezTo>
                  <a:cubicBezTo>
                    <a:pt x="619" y="8"/>
                    <a:pt x="566" y="0"/>
                    <a:pt x="5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6" name="Google Shape;8016;p35"/>
            <p:cNvSpPr/>
            <p:nvPr/>
          </p:nvSpPr>
          <p:spPr>
            <a:xfrm>
              <a:off x="3938956" y="1377047"/>
              <a:ext cx="51294" cy="62908"/>
            </a:xfrm>
            <a:custGeom>
              <a:avLst/>
              <a:gdLst/>
              <a:ahLst/>
              <a:cxnLst/>
              <a:rect l="l" t="t" r="r" b="b"/>
              <a:pathLst>
                <a:path w="1435" h="1802" extrusionOk="0">
                  <a:moveTo>
                    <a:pt x="600" y="1"/>
                  </a:moveTo>
                  <a:cubicBezTo>
                    <a:pt x="534" y="1"/>
                    <a:pt x="467" y="1"/>
                    <a:pt x="400" y="34"/>
                  </a:cubicBezTo>
                  <a:cubicBezTo>
                    <a:pt x="267" y="67"/>
                    <a:pt x="167" y="134"/>
                    <a:pt x="100" y="268"/>
                  </a:cubicBezTo>
                  <a:cubicBezTo>
                    <a:pt x="33" y="401"/>
                    <a:pt x="0" y="534"/>
                    <a:pt x="33" y="668"/>
                  </a:cubicBezTo>
                  <a:cubicBezTo>
                    <a:pt x="133" y="968"/>
                    <a:pt x="334" y="1268"/>
                    <a:pt x="467" y="1535"/>
                  </a:cubicBezTo>
                  <a:cubicBezTo>
                    <a:pt x="500" y="1602"/>
                    <a:pt x="534" y="1635"/>
                    <a:pt x="600" y="1702"/>
                  </a:cubicBezTo>
                  <a:cubicBezTo>
                    <a:pt x="667" y="1735"/>
                    <a:pt x="701" y="1769"/>
                    <a:pt x="767" y="1769"/>
                  </a:cubicBezTo>
                  <a:cubicBezTo>
                    <a:pt x="867" y="1802"/>
                    <a:pt x="934" y="1802"/>
                    <a:pt x="1001" y="1802"/>
                  </a:cubicBezTo>
                  <a:cubicBezTo>
                    <a:pt x="1067" y="1802"/>
                    <a:pt x="1134" y="1769"/>
                    <a:pt x="1168" y="1735"/>
                  </a:cubicBezTo>
                  <a:cubicBezTo>
                    <a:pt x="1301" y="1669"/>
                    <a:pt x="1401" y="1535"/>
                    <a:pt x="1401" y="1402"/>
                  </a:cubicBezTo>
                  <a:cubicBezTo>
                    <a:pt x="1434" y="1368"/>
                    <a:pt x="1434" y="1335"/>
                    <a:pt x="1434" y="1268"/>
                  </a:cubicBezTo>
                  <a:cubicBezTo>
                    <a:pt x="1434" y="1168"/>
                    <a:pt x="1401" y="1101"/>
                    <a:pt x="1368" y="1001"/>
                  </a:cubicBezTo>
                  <a:cubicBezTo>
                    <a:pt x="1268" y="801"/>
                    <a:pt x="1134" y="601"/>
                    <a:pt x="1034" y="368"/>
                  </a:cubicBezTo>
                  <a:lnTo>
                    <a:pt x="1034" y="368"/>
                  </a:lnTo>
                  <a:cubicBezTo>
                    <a:pt x="1034" y="401"/>
                    <a:pt x="1067" y="434"/>
                    <a:pt x="1067" y="501"/>
                  </a:cubicBezTo>
                  <a:lnTo>
                    <a:pt x="1034" y="401"/>
                  </a:lnTo>
                  <a:cubicBezTo>
                    <a:pt x="1001" y="268"/>
                    <a:pt x="934" y="134"/>
                    <a:pt x="801" y="67"/>
                  </a:cubicBezTo>
                  <a:cubicBezTo>
                    <a:pt x="734" y="34"/>
                    <a:pt x="667" y="34"/>
                    <a:pt x="6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7" name="Google Shape;8017;p35"/>
            <p:cNvSpPr/>
            <p:nvPr/>
          </p:nvSpPr>
          <p:spPr>
            <a:xfrm>
              <a:off x="3507295" y="1537281"/>
              <a:ext cx="53689" cy="73171"/>
            </a:xfrm>
            <a:custGeom>
              <a:avLst/>
              <a:gdLst/>
              <a:ahLst/>
              <a:cxnLst/>
              <a:rect l="l" t="t" r="r" b="b"/>
              <a:pathLst>
                <a:path w="1502" h="2096" extrusionOk="0">
                  <a:moveTo>
                    <a:pt x="1102" y="714"/>
                  </a:moveTo>
                  <a:lnTo>
                    <a:pt x="1102" y="714"/>
                  </a:lnTo>
                  <a:cubicBezTo>
                    <a:pt x="1118" y="731"/>
                    <a:pt x="1127" y="756"/>
                    <a:pt x="1135" y="781"/>
                  </a:cubicBezTo>
                  <a:lnTo>
                    <a:pt x="1135" y="781"/>
                  </a:lnTo>
                  <a:cubicBezTo>
                    <a:pt x="1124" y="759"/>
                    <a:pt x="1113" y="737"/>
                    <a:pt x="1102" y="714"/>
                  </a:cubicBezTo>
                  <a:close/>
                  <a:moveTo>
                    <a:pt x="494" y="1"/>
                  </a:moveTo>
                  <a:cubicBezTo>
                    <a:pt x="459" y="1"/>
                    <a:pt x="428" y="5"/>
                    <a:pt x="401" y="14"/>
                  </a:cubicBezTo>
                  <a:cubicBezTo>
                    <a:pt x="268" y="47"/>
                    <a:pt x="134" y="147"/>
                    <a:pt x="67" y="247"/>
                  </a:cubicBezTo>
                  <a:cubicBezTo>
                    <a:pt x="1" y="381"/>
                    <a:pt x="1" y="514"/>
                    <a:pt x="34" y="648"/>
                  </a:cubicBezTo>
                  <a:cubicBezTo>
                    <a:pt x="101" y="1081"/>
                    <a:pt x="301" y="1482"/>
                    <a:pt x="534" y="1849"/>
                  </a:cubicBezTo>
                  <a:cubicBezTo>
                    <a:pt x="601" y="1949"/>
                    <a:pt x="701" y="2049"/>
                    <a:pt x="835" y="2082"/>
                  </a:cubicBezTo>
                  <a:cubicBezTo>
                    <a:pt x="870" y="2091"/>
                    <a:pt x="909" y="2095"/>
                    <a:pt x="947" y="2095"/>
                  </a:cubicBezTo>
                  <a:cubicBezTo>
                    <a:pt x="1053" y="2095"/>
                    <a:pt x="1162" y="2064"/>
                    <a:pt x="1235" y="2015"/>
                  </a:cubicBezTo>
                  <a:cubicBezTo>
                    <a:pt x="1335" y="1949"/>
                    <a:pt x="1435" y="1849"/>
                    <a:pt x="1468" y="1715"/>
                  </a:cubicBezTo>
                  <a:cubicBezTo>
                    <a:pt x="1502" y="1582"/>
                    <a:pt x="1502" y="1415"/>
                    <a:pt x="1435" y="1315"/>
                  </a:cubicBezTo>
                  <a:cubicBezTo>
                    <a:pt x="1331" y="1158"/>
                    <a:pt x="1247" y="1001"/>
                    <a:pt x="1167" y="845"/>
                  </a:cubicBezTo>
                  <a:lnTo>
                    <a:pt x="1167" y="845"/>
                  </a:lnTo>
                  <a:cubicBezTo>
                    <a:pt x="1101" y="679"/>
                    <a:pt x="1068" y="547"/>
                    <a:pt x="1035" y="381"/>
                  </a:cubicBezTo>
                  <a:cubicBezTo>
                    <a:pt x="1001" y="247"/>
                    <a:pt x="901" y="114"/>
                    <a:pt x="801" y="81"/>
                  </a:cubicBezTo>
                  <a:cubicBezTo>
                    <a:pt x="704" y="32"/>
                    <a:pt x="588" y="1"/>
                    <a:pt x="4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8" name="Google Shape;8018;p35"/>
            <p:cNvSpPr/>
            <p:nvPr/>
          </p:nvSpPr>
          <p:spPr>
            <a:xfrm>
              <a:off x="1723531" y="1109222"/>
              <a:ext cx="682050" cy="475160"/>
            </a:xfrm>
            <a:custGeom>
              <a:avLst/>
              <a:gdLst/>
              <a:ahLst/>
              <a:cxnLst/>
              <a:rect l="l" t="t" r="r" b="b"/>
              <a:pathLst>
                <a:path w="19081" h="13611" extrusionOk="0">
                  <a:moveTo>
                    <a:pt x="0" y="1"/>
                  </a:moveTo>
                  <a:lnTo>
                    <a:pt x="0" y="1"/>
                  </a:lnTo>
                  <a:cubicBezTo>
                    <a:pt x="2035" y="8807"/>
                    <a:pt x="11809" y="12543"/>
                    <a:pt x="18781" y="13577"/>
                  </a:cubicBezTo>
                  <a:lnTo>
                    <a:pt x="19081" y="13610"/>
                  </a:lnTo>
                  <a:cubicBezTo>
                    <a:pt x="18947" y="10408"/>
                    <a:pt x="15145" y="6505"/>
                    <a:pt x="12676" y="4771"/>
                  </a:cubicBezTo>
                  <a:cubicBezTo>
                    <a:pt x="9107" y="2235"/>
                    <a:pt x="4237" y="1235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19" name="Google Shape;8019;p35"/>
            <p:cNvSpPr/>
            <p:nvPr/>
          </p:nvSpPr>
          <p:spPr>
            <a:xfrm>
              <a:off x="1624552" y="1385146"/>
              <a:ext cx="785818" cy="276801"/>
            </a:xfrm>
            <a:custGeom>
              <a:avLst/>
              <a:gdLst/>
              <a:ahLst/>
              <a:cxnLst/>
              <a:rect l="l" t="t" r="r" b="b"/>
              <a:pathLst>
                <a:path w="21984" h="7929" extrusionOk="0">
                  <a:moveTo>
                    <a:pt x="6091" y="0"/>
                  </a:moveTo>
                  <a:cubicBezTo>
                    <a:pt x="4143" y="0"/>
                    <a:pt x="2120" y="174"/>
                    <a:pt x="1" y="469"/>
                  </a:cubicBezTo>
                  <a:cubicBezTo>
                    <a:pt x="1469" y="4939"/>
                    <a:pt x="7073" y="7141"/>
                    <a:pt x="11209" y="7774"/>
                  </a:cubicBezTo>
                  <a:cubicBezTo>
                    <a:pt x="11926" y="7881"/>
                    <a:pt x="12602" y="7929"/>
                    <a:pt x="13249" y="7929"/>
                  </a:cubicBezTo>
                  <a:cubicBezTo>
                    <a:pt x="16246" y="7929"/>
                    <a:pt x="18632" y="6906"/>
                    <a:pt x="21650" y="5973"/>
                  </a:cubicBezTo>
                  <a:lnTo>
                    <a:pt x="21983" y="5873"/>
                  </a:lnTo>
                  <a:cubicBezTo>
                    <a:pt x="16950" y="1513"/>
                    <a:pt x="11843" y="0"/>
                    <a:pt x="60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0" name="Google Shape;8020;p35"/>
            <p:cNvSpPr/>
            <p:nvPr/>
          </p:nvSpPr>
          <p:spPr>
            <a:xfrm>
              <a:off x="2297744" y="1555085"/>
              <a:ext cx="36710" cy="27090"/>
            </a:xfrm>
            <a:custGeom>
              <a:avLst/>
              <a:gdLst/>
              <a:ahLst/>
              <a:cxnLst/>
              <a:rect l="l" t="t" r="r" b="b"/>
              <a:pathLst>
                <a:path w="1027" h="776" extrusionOk="0">
                  <a:moveTo>
                    <a:pt x="492" y="0"/>
                  </a:moveTo>
                  <a:cubicBezTo>
                    <a:pt x="74" y="0"/>
                    <a:pt x="1" y="708"/>
                    <a:pt x="448" y="772"/>
                  </a:cubicBezTo>
                  <a:cubicBezTo>
                    <a:pt x="469" y="774"/>
                    <a:pt x="488" y="776"/>
                    <a:pt x="507" y="776"/>
                  </a:cubicBezTo>
                  <a:cubicBezTo>
                    <a:pt x="926" y="776"/>
                    <a:pt x="1027" y="100"/>
                    <a:pt x="548" y="4"/>
                  </a:cubicBezTo>
                  <a:cubicBezTo>
                    <a:pt x="529" y="2"/>
                    <a:pt x="510" y="0"/>
                    <a:pt x="492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1" name="Google Shape;8021;p35"/>
            <p:cNvSpPr/>
            <p:nvPr/>
          </p:nvSpPr>
          <p:spPr>
            <a:xfrm>
              <a:off x="2197657" y="1495669"/>
              <a:ext cx="36746" cy="27125"/>
            </a:xfrm>
            <a:custGeom>
              <a:avLst/>
              <a:gdLst/>
              <a:ahLst/>
              <a:cxnLst/>
              <a:rect l="l" t="t" r="r" b="b"/>
              <a:pathLst>
                <a:path w="1028" h="777" extrusionOk="0">
                  <a:moveTo>
                    <a:pt x="521" y="1"/>
                  </a:moveTo>
                  <a:cubicBezTo>
                    <a:pt x="102" y="1"/>
                    <a:pt x="1" y="677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2" name="Google Shape;8022;p35"/>
            <p:cNvSpPr/>
            <p:nvPr/>
          </p:nvSpPr>
          <p:spPr>
            <a:xfrm>
              <a:off x="2203591" y="1586503"/>
              <a:ext cx="36710" cy="27125"/>
            </a:xfrm>
            <a:custGeom>
              <a:avLst/>
              <a:gdLst/>
              <a:ahLst/>
              <a:cxnLst/>
              <a:rect l="l" t="t" r="r" b="b"/>
              <a:pathLst>
                <a:path w="1027" h="777" extrusionOk="0">
                  <a:moveTo>
                    <a:pt x="488" y="1"/>
                  </a:moveTo>
                  <a:cubicBezTo>
                    <a:pt x="73" y="1"/>
                    <a:pt x="0" y="676"/>
                    <a:pt x="447" y="772"/>
                  </a:cubicBezTo>
                  <a:cubicBezTo>
                    <a:pt x="466" y="775"/>
                    <a:pt x="485" y="776"/>
                    <a:pt x="504" y="776"/>
                  </a:cubicBezTo>
                  <a:cubicBezTo>
                    <a:pt x="924" y="776"/>
                    <a:pt x="1027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3" name="Google Shape;8023;p35"/>
            <p:cNvSpPr/>
            <p:nvPr/>
          </p:nvSpPr>
          <p:spPr>
            <a:xfrm>
              <a:off x="2102217" y="1572540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5"/>
                    <a:pt x="448" y="739"/>
                  </a:cubicBezTo>
                  <a:cubicBezTo>
                    <a:pt x="469" y="741"/>
                    <a:pt x="490" y="743"/>
                    <a:pt x="511" y="743"/>
                  </a:cubicBezTo>
                  <a:cubicBezTo>
                    <a:pt x="956" y="743"/>
                    <a:pt x="1028" y="69"/>
                    <a:pt x="581" y="5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4" name="Google Shape;8024;p35"/>
            <p:cNvSpPr/>
            <p:nvPr/>
          </p:nvSpPr>
          <p:spPr>
            <a:xfrm>
              <a:off x="2096248" y="1470080"/>
              <a:ext cx="36782" cy="27090"/>
            </a:xfrm>
            <a:custGeom>
              <a:avLst/>
              <a:gdLst/>
              <a:ahLst/>
              <a:cxnLst/>
              <a:rect l="l" t="t" r="r" b="b"/>
              <a:pathLst>
                <a:path w="1029" h="776" extrusionOk="0">
                  <a:moveTo>
                    <a:pt x="521" y="0"/>
                  </a:moveTo>
                  <a:cubicBezTo>
                    <a:pt x="74" y="0"/>
                    <a:pt x="0" y="708"/>
                    <a:pt x="448" y="771"/>
                  </a:cubicBezTo>
                  <a:cubicBezTo>
                    <a:pt x="470" y="774"/>
                    <a:pt x="491" y="776"/>
                    <a:pt x="511" y="776"/>
                  </a:cubicBezTo>
                  <a:cubicBezTo>
                    <a:pt x="956" y="776"/>
                    <a:pt x="1028" y="100"/>
                    <a:pt x="581" y="4"/>
                  </a:cubicBezTo>
                  <a:cubicBezTo>
                    <a:pt x="561" y="1"/>
                    <a:pt x="540" y="0"/>
                    <a:pt x="5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5" name="Google Shape;8025;p35"/>
            <p:cNvSpPr/>
            <p:nvPr/>
          </p:nvSpPr>
          <p:spPr>
            <a:xfrm>
              <a:off x="1990191" y="1433949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6" name="Google Shape;8026;p35"/>
            <p:cNvSpPr/>
            <p:nvPr/>
          </p:nvSpPr>
          <p:spPr>
            <a:xfrm>
              <a:off x="2008028" y="1513159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518" y="0"/>
                  </a:moveTo>
                  <a:cubicBezTo>
                    <a:pt x="73" y="0"/>
                    <a:pt x="1" y="675"/>
                    <a:pt x="447" y="738"/>
                  </a:cubicBezTo>
                  <a:cubicBezTo>
                    <a:pt x="478" y="744"/>
                    <a:pt x="507" y="747"/>
                    <a:pt x="535" y="747"/>
                  </a:cubicBezTo>
                  <a:cubicBezTo>
                    <a:pt x="958" y="747"/>
                    <a:pt x="1019" y="67"/>
                    <a:pt x="581" y="4"/>
                  </a:cubicBezTo>
                  <a:cubicBezTo>
                    <a:pt x="559" y="2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7" name="Google Shape;8027;p35"/>
            <p:cNvSpPr/>
            <p:nvPr/>
          </p:nvSpPr>
          <p:spPr>
            <a:xfrm>
              <a:off x="1960380" y="1609788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80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80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rgbClr val="4F601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8" name="Google Shape;8028;p35"/>
            <p:cNvSpPr/>
            <p:nvPr/>
          </p:nvSpPr>
          <p:spPr>
            <a:xfrm>
              <a:off x="1875699" y="1546916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8" y="1"/>
                  </a:moveTo>
                  <a:cubicBezTo>
                    <a:pt x="72" y="1"/>
                    <a:pt x="0" y="675"/>
                    <a:pt x="447" y="739"/>
                  </a:cubicBezTo>
                  <a:cubicBezTo>
                    <a:pt x="467" y="742"/>
                    <a:pt x="487" y="743"/>
                    <a:pt x="506" y="743"/>
                  </a:cubicBezTo>
                  <a:cubicBezTo>
                    <a:pt x="924" y="743"/>
                    <a:pt x="1026" y="69"/>
                    <a:pt x="547" y="5"/>
                  </a:cubicBezTo>
                  <a:cubicBezTo>
                    <a:pt x="527" y="2"/>
                    <a:pt x="507" y="1"/>
                    <a:pt x="4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29" name="Google Shape;8029;p35"/>
            <p:cNvSpPr/>
            <p:nvPr/>
          </p:nvSpPr>
          <p:spPr>
            <a:xfrm>
              <a:off x="1924599" y="1487535"/>
              <a:ext cx="36746" cy="27090"/>
            </a:xfrm>
            <a:custGeom>
              <a:avLst/>
              <a:gdLst/>
              <a:ahLst/>
              <a:cxnLst/>
              <a:rect l="l" t="t" r="r" b="b"/>
              <a:pathLst>
                <a:path w="1028" h="776" extrusionOk="0">
                  <a:moveTo>
                    <a:pt x="523" y="1"/>
                  </a:moveTo>
                  <a:cubicBezTo>
                    <a:pt x="103" y="1"/>
                    <a:pt x="0" y="708"/>
                    <a:pt x="480" y="772"/>
                  </a:cubicBezTo>
                  <a:cubicBezTo>
                    <a:pt x="499" y="775"/>
                    <a:pt x="518" y="776"/>
                    <a:pt x="536" y="776"/>
                  </a:cubicBezTo>
                  <a:cubicBezTo>
                    <a:pt x="954" y="776"/>
                    <a:pt x="1027" y="69"/>
                    <a:pt x="580" y="5"/>
                  </a:cubicBezTo>
                  <a:cubicBezTo>
                    <a:pt x="560" y="2"/>
                    <a:pt x="542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0" name="Google Shape;8030;p35"/>
            <p:cNvSpPr/>
            <p:nvPr/>
          </p:nvSpPr>
          <p:spPr>
            <a:xfrm>
              <a:off x="1866191" y="1410665"/>
              <a:ext cx="36710" cy="25973"/>
            </a:xfrm>
            <a:custGeom>
              <a:avLst/>
              <a:gdLst/>
              <a:ahLst/>
              <a:cxnLst/>
              <a:rect l="l" t="t" r="r" b="b"/>
              <a:pathLst>
                <a:path w="1027" h="744" extrusionOk="0">
                  <a:moveTo>
                    <a:pt x="521" y="1"/>
                  </a:moveTo>
                  <a:cubicBezTo>
                    <a:pt x="102" y="1"/>
                    <a:pt x="1" y="675"/>
                    <a:pt x="479" y="739"/>
                  </a:cubicBezTo>
                  <a:cubicBezTo>
                    <a:pt x="500" y="742"/>
                    <a:pt x="519" y="743"/>
                    <a:pt x="538" y="743"/>
                  </a:cubicBezTo>
                  <a:cubicBezTo>
                    <a:pt x="954" y="743"/>
                    <a:pt x="1026" y="69"/>
                    <a:pt x="579" y="5"/>
                  </a:cubicBezTo>
                  <a:cubicBezTo>
                    <a:pt x="559" y="2"/>
                    <a:pt x="540" y="1"/>
                    <a:pt x="5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1" name="Google Shape;8031;p35"/>
            <p:cNvSpPr/>
            <p:nvPr/>
          </p:nvSpPr>
          <p:spPr>
            <a:xfrm>
              <a:off x="1798561" y="1499020"/>
              <a:ext cx="36353" cy="26113"/>
            </a:xfrm>
            <a:custGeom>
              <a:avLst/>
              <a:gdLst/>
              <a:ahLst/>
              <a:cxnLst/>
              <a:rect l="l" t="t" r="r" b="b"/>
              <a:pathLst>
                <a:path w="1017" h="748" extrusionOk="0">
                  <a:moveTo>
                    <a:pt x="488" y="0"/>
                  </a:moveTo>
                  <a:cubicBezTo>
                    <a:pt x="89" y="0"/>
                    <a:pt x="0" y="680"/>
                    <a:pt x="470" y="743"/>
                  </a:cubicBezTo>
                  <a:cubicBezTo>
                    <a:pt x="490" y="746"/>
                    <a:pt x="510" y="747"/>
                    <a:pt x="529" y="747"/>
                  </a:cubicBezTo>
                  <a:cubicBezTo>
                    <a:pt x="945" y="747"/>
                    <a:pt x="1017" y="73"/>
                    <a:pt x="570" y="9"/>
                  </a:cubicBezTo>
                  <a:cubicBezTo>
                    <a:pt x="542" y="3"/>
                    <a:pt x="514" y="0"/>
                    <a:pt x="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2" name="Google Shape;8032;p35"/>
            <p:cNvSpPr/>
            <p:nvPr/>
          </p:nvSpPr>
          <p:spPr>
            <a:xfrm>
              <a:off x="1761207" y="1424663"/>
              <a:ext cx="36746" cy="25938"/>
            </a:xfrm>
            <a:custGeom>
              <a:avLst/>
              <a:gdLst/>
              <a:ahLst/>
              <a:cxnLst/>
              <a:rect l="l" t="t" r="r" b="b"/>
              <a:pathLst>
                <a:path w="1028" h="743" extrusionOk="0">
                  <a:moveTo>
                    <a:pt x="518" y="0"/>
                  </a:moveTo>
                  <a:cubicBezTo>
                    <a:pt x="73" y="0"/>
                    <a:pt x="1" y="674"/>
                    <a:pt x="448" y="738"/>
                  </a:cubicBezTo>
                  <a:cubicBezTo>
                    <a:pt x="469" y="741"/>
                    <a:pt x="490" y="742"/>
                    <a:pt x="510" y="742"/>
                  </a:cubicBezTo>
                  <a:cubicBezTo>
                    <a:pt x="956" y="742"/>
                    <a:pt x="1028" y="68"/>
                    <a:pt x="581" y="4"/>
                  </a:cubicBezTo>
                  <a:cubicBezTo>
                    <a:pt x="559" y="1"/>
                    <a:pt x="538" y="0"/>
                    <a:pt x="5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3" name="Google Shape;8033;p35"/>
            <p:cNvSpPr/>
            <p:nvPr/>
          </p:nvSpPr>
          <p:spPr>
            <a:xfrm>
              <a:off x="1682817" y="1458246"/>
              <a:ext cx="36460" cy="26113"/>
            </a:xfrm>
            <a:custGeom>
              <a:avLst/>
              <a:gdLst/>
              <a:ahLst/>
              <a:cxnLst/>
              <a:rect l="l" t="t" r="r" b="b"/>
              <a:pathLst>
                <a:path w="1020" h="748" extrusionOk="0">
                  <a:moveTo>
                    <a:pt x="485" y="1"/>
                  </a:moveTo>
                  <a:cubicBezTo>
                    <a:pt x="62" y="1"/>
                    <a:pt x="0" y="681"/>
                    <a:pt x="439" y="744"/>
                  </a:cubicBezTo>
                  <a:cubicBezTo>
                    <a:pt x="461" y="746"/>
                    <a:pt x="482" y="748"/>
                    <a:pt x="502" y="748"/>
                  </a:cubicBezTo>
                  <a:cubicBezTo>
                    <a:pt x="947" y="748"/>
                    <a:pt x="1019" y="74"/>
                    <a:pt x="572" y="10"/>
                  </a:cubicBezTo>
                  <a:cubicBezTo>
                    <a:pt x="542" y="4"/>
                    <a:pt x="513" y="1"/>
                    <a:pt x="4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4" name="Google Shape;8034;p35"/>
            <p:cNvSpPr/>
            <p:nvPr/>
          </p:nvSpPr>
          <p:spPr>
            <a:xfrm>
              <a:off x="1646750" y="1413004"/>
              <a:ext cx="36674" cy="25938"/>
            </a:xfrm>
            <a:custGeom>
              <a:avLst/>
              <a:gdLst/>
              <a:ahLst/>
              <a:cxnLst/>
              <a:rect l="l" t="t" r="r" b="b"/>
              <a:pathLst>
                <a:path w="1026" h="743" extrusionOk="0">
                  <a:moveTo>
                    <a:pt x="489" y="0"/>
                  </a:moveTo>
                  <a:cubicBezTo>
                    <a:pt x="73" y="0"/>
                    <a:pt x="1" y="675"/>
                    <a:pt x="447" y="739"/>
                  </a:cubicBezTo>
                  <a:cubicBezTo>
                    <a:pt x="468" y="742"/>
                    <a:pt x="487" y="743"/>
                    <a:pt x="506" y="743"/>
                  </a:cubicBezTo>
                  <a:cubicBezTo>
                    <a:pt x="925" y="743"/>
                    <a:pt x="1026" y="69"/>
                    <a:pt x="547" y="5"/>
                  </a:cubicBezTo>
                  <a:cubicBezTo>
                    <a:pt x="527" y="2"/>
                    <a:pt x="507" y="0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5" name="Google Shape;8035;p35"/>
            <p:cNvSpPr/>
            <p:nvPr/>
          </p:nvSpPr>
          <p:spPr>
            <a:xfrm>
              <a:off x="2094353" y="1308904"/>
              <a:ext cx="91865" cy="91778"/>
            </a:xfrm>
            <a:custGeom>
              <a:avLst/>
              <a:gdLst/>
              <a:ahLst/>
              <a:cxnLst/>
              <a:rect l="l" t="t" r="r" b="b"/>
              <a:pathLst>
                <a:path w="2570" h="2629" extrusionOk="0">
                  <a:moveTo>
                    <a:pt x="2036" y="0"/>
                  </a:moveTo>
                  <a:cubicBezTo>
                    <a:pt x="1914" y="0"/>
                    <a:pt x="1794" y="44"/>
                    <a:pt x="1702" y="151"/>
                  </a:cubicBezTo>
                  <a:cubicBezTo>
                    <a:pt x="1235" y="718"/>
                    <a:pt x="734" y="1252"/>
                    <a:pt x="167" y="1753"/>
                  </a:cubicBezTo>
                  <a:cubicBezTo>
                    <a:pt x="67" y="1819"/>
                    <a:pt x="1" y="1986"/>
                    <a:pt x="1" y="2119"/>
                  </a:cubicBezTo>
                  <a:cubicBezTo>
                    <a:pt x="1" y="2253"/>
                    <a:pt x="67" y="2386"/>
                    <a:pt x="167" y="2486"/>
                  </a:cubicBezTo>
                  <a:cubicBezTo>
                    <a:pt x="250" y="2569"/>
                    <a:pt x="355" y="2629"/>
                    <a:pt x="464" y="2629"/>
                  </a:cubicBezTo>
                  <a:cubicBezTo>
                    <a:pt x="487" y="2629"/>
                    <a:pt x="511" y="2626"/>
                    <a:pt x="534" y="2620"/>
                  </a:cubicBezTo>
                  <a:cubicBezTo>
                    <a:pt x="668" y="2620"/>
                    <a:pt x="801" y="2586"/>
                    <a:pt x="901" y="2486"/>
                  </a:cubicBezTo>
                  <a:cubicBezTo>
                    <a:pt x="1468" y="1986"/>
                    <a:pt x="1935" y="1452"/>
                    <a:pt x="2436" y="885"/>
                  </a:cubicBezTo>
                  <a:cubicBezTo>
                    <a:pt x="2536" y="785"/>
                    <a:pt x="2569" y="652"/>
                    <a:pt x="2569" y="518"/>
                  </a:cubicBezTo>
                  <a:cubicBezTo>
                    <a:pt x="2569" y="385"/>
                    <a:pt x="2536" y="251"/>
                    <a:pt x="2436" y="151"/>
                  </a:cubicBezTo>
                  <a:cubicBezTo>
                    <a:pt x="2327" y="61"/>
                    <a:pt x="2180" y="0"/>
                    <a:pt x="20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6" name="Google Shape;8036;p35"/>
            <p:cNvSpPr/>
            <p:nvPr/>
          </p:nvSpPr>
          <p:spPr>
            <a:xfrm>
              <a:off x="1979897" y="1250884"/>
              <a:ext cx="118066" cy="117821"/>
            </a:xfrm>
            <a:custGeom>
              <a:avLst/>
              <a:gdLst/>
              <a:ahLst/>
              <a:cxnLst/>
              <a:rect l="l" t="t" r="r" b="b"/>
              <a:pathLst>
                <a:path w="3303" h="3375" extrusionOk="0">
                  <a:moveTo>
                    <a:pt x="2068" y="512"/>
                  </a:moveTo>
                  <a:lnTo>
                    <a:pt x="2035" y="579"/>
                  </a:lnTo>
                  <a:cubicBezTo>
                    <a:pt x="2044" y="561"/>
                    <a:pt x="2055" y="546"/>
                    <a:pt x="2068" y="531"/>
                  </a:cubicBezTo>
                  <a:lnTo>
                    <a:pt x="2068" y="531"/>
                  </a:lnTo>
                  <a:cubicBezTo>
                    <a:pt x="2068" y="526"/>
                    <a:pt x="2068" y="520"/>
                    <a:pt x="2068" y="512"/>
                  </a:cubicBezTo>
                  <a:close/>
                  <a:moveTo>
                    <a:pt x="2740" y="0"/>
                  </a:moveTo>
                  <a:cubicBezTo>
                    <a:pt x="2553" y="0"/>
                    <a:pt x="2362" y="82"/>
                    <a:pt x="2269" y="246"/>
                  </a:cubicBezTo>
                  <a:cubicBezTo>
                    <a:pt x="2235" y="312"/>
                    <a:pt x="2202" y="346"/>
                    <a:pt x="2168" y="412"/>
                  </a:cubicBezTo>
                  <a:cubicBezTo>
                    <a:pt x="2144" y="461"/>
                    <a:pt x="2102" y="492"/>
                    <a:pt x="2068" y="531"/>
                  </a:cubicBezTo>
                  <a:lnTo>
                    <a:pt x="2068" y="531"/>
                  </a:lnTo>
                  <a:cubicBezTo>
                    <a:pt x="2067" y="548"/>
                    <a:pt x="2061" y="554"/>
                    <a:pt x="2035" y="579"/>
                  </a:cubicBezTo>
                  <a:cubicBezTo>
                    <a:pt x="2002" y="613"/>
                    <a:pt x="2002" y="613"/>
                    <a:pt x="1968" y="646"/>
                  </a:cubicBezTo>
                  <a:cubicBezTo>
                    <a:pt x="1935" y="679"/>
                    <a:pt x="1902" y="746"/>
                    <a:pt x="1835" y="779"/>
                  </a:cubicBezTo>
                  <a:cubicBezTo>
                    <a:pt x="1668" y="979"/>
                    <a:pt x="1468" y="1146"/>
                    <a:pt x="1301" y="1346"/>
                  </a:cubicBezTo>
                  <a:cubicBezTo>
                    <a:pt x="868" y="1713"/>
                    <a:pt x="467" y="2114"/>
                    <a:pt x="167" y="2581"/>
                  </a:cubicBezTo>
                  <a:cubicBezTo>
                    <a:pt x="0" y="2814"/>
                    <a:pt x="100" y="3181"/>
                    <a:pt x="367" y="3314"/>
                  </a:cubicBezTo>
                  <a:cubicBezTo>
                    <a:pt x="439" y="3355"/>
                    <a:pt x="516" y="3374"/>
                    <a:pt x="594" y="3374"/>
                  </a:cubicBezTo>
                  <a:cubicBezTo>
                    <a:pt x="772" y="3374"/>
                    <a:pt x="952" y="3276"/>
                    <a:pt x="1068" y="3114"/>
                  </a:cubicBezTo>
                  <a:cubicBezTo>
                    <a:pt x="1101" y="3048"/>
                    <a:pt x="1134" y="3014"/>
                    <a:pt x="1168" y="2948"/>
                  </a:cubicBezTo>
                  <a:cubicBezTo>
                    <a:pt x="1201" y="2914"/>
                    <a:pt x="1234" y="2881"/>
                    <a:pt x="1234" y="2881"/>
                  </a:cubicBezTo>
                  <a:cubicBezTo>
                    <a:pt x="1335" y="2747"/>
                    <a:pt x="1435" y="2681"/>
                    <a:pt x="1501" y="2581"/>
                  </a:cubicBezTo>
                  <a:cubicBezTo>
                    <a:pt x="1701" y="2380"/>
                    <a:pt x="1902" y="2214"/>
                    <a:pt x="2102" y="2014"/>
                  </a:cubicBezTo>
                  <a:cubicBezTo>
                    <a:pt x="2502" y="1647"/>
                    <a:pt x="2869" y="1246"/>
                    <a:pt x="3169" y="779"/>
                  </a:cubicBezTo>
                  <a:cubicBezTo>
                    <a:pt x="3303" y="546"/>
                    <a:pt x="3236" y="179"/>
                    <a:pt x="2969" y="45"/>
                  </a:cubicBezTo>
                  <a:cubicBezTo>
                    <a:pt x="2899" y="15"/>
                    <a:pt x="2820" y="0"/>
                    <a:pt x="27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7" name="Google Shape;8037;p35"/>
            <p:cNvSpPr/>
            <p:nvPr/>
          </p:nvSpPr>
          <p:spPr>
            <a:xfrm>
              <a:off x="1926243" y="1234686"/>
              <a:ext cx="76351" cy="78478"/>
            </a:xfrm>
            <a:custGeom>
              <a:avLst/>
              <a:gdLst/>
              <a:ahLst/>
              <a:cxnLst/>
              <a:rect l="l" t="t" r="r" b="b"/>
              <a:pathLst>
                <a:path w="2136" h="2248" extrusionOk="0">
                  <a:moveTo>
                    <a:pt x="1684" y="0"/>
                  </a:moveTo>
                  <a:cubicBezTo>
                    <a:pt x="1658" y="0"/>
                    <a:pt x="1631" y="3"/>
                    <a:pt x="1601" y="9"/>
                  </a:cubicBezTo>
                  <a:cubicBezTo>
                    <a:pt x="1501" y="9"/>
                    <a:pt x="1334" y="42"/>
                    <a:pt x="1268" y="143"/>
                  </a:cubicBezTo>
                  <a:cubicBezTo>
                    <a:pt x="867" y="576"/>
                    <a:pt x="434" y="976"/>
                    <a:pt x="67" y="1443"/>
                  </a:cubicBezTo>
                  <a:cubicBezTo>
                    <a:pt x="0" y="1544"/>
                    <a:pt x="0" y="1744"/>
                    <a:pt x="34" y="1844"/>
                  </a:cubicBezTo>
                  <a:cubicBezTo>
                    <a:pt x="67" y="1977"/>
                    <a:pt x="167" y="2111"/>
                    <a:pt x="267" y="2177"/>
                  </a:cubicBezTo>
                  <a:cubicBezTo>
                    <a:pt x="350" y="2219"/>
                    <a:pt x="432" y="2247"/>
                    <a:pt x="514" y="2247"/>
                  </a:cubicBezTo>
                  <a:cubicBezTo>
                    <a:pt x="565" y="2247"/>
                    <a:pt x="616" y="2236"/>
                    <a:pt x="667" y="2211"/>
                  </a:cubicBezTo>
                  <a:cubicBezTo>
                    <a:pt x="801" y="2177"/>
                    <a:pt x="901" y="2077"/>
                    <a:pt x="968" y="1977"/>
                  </a:cubicBezTo>
                  <a:cubicBezTo>
                    <a:pt x="1268" y="1577"/>
                    <a:pt x="1668" y="1243"/>
                    <a:pt x="1968" y="876"/>
                  </a:cubicBezTo>
                  <a:cubicBezTo>
                    <a:pt x="2068" y="776"/>
                    <a:pt x="2135" y="643"/>
                    <a:pt x="2135" y="509"/>
                  </a:cubicBezTo>
                  <a:cubicBezTo>
                    <a:pt x="2135" y="376"/>
                    <a:pt x="2068" y="243"/>
                    <a:pt x="1968" y="143"/>
                  </a:cubicBezTo>
                  <a:cubicBezTo>
                    <a:pt x="1886" y="60"/>
                    <a:pt x="1804" y="0"/>
                    <a:pt x="16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8" name="Google Shape;8038;p35"/>
            <p:cNvSpPr/>
            <p:nvPr/>
          </p:nvSpPr>
          <p:spPr>
            <a:xfrm>
              <a:off x="1837988" y="1173281"/>
              <a:ext cx="93044" cy="95269"/>
            </a:xfrm>
            <a:custGeom>
              <a:avLst/>
              <a:gdLst/>
              <a:ahLst/>
              <a:cxnLst/>
              <a:rect l="l" t="t" r="r" b="b"/>
              <a:pathLst>
                <a:path w="2603" h="2729" extrusionOk="0">
                  <a:moveTo>
                    <a:pt x="1997" y="0"/>
                  </a:moveTo>
                  <a:cubicBezTo>
                    <a:pt x="1817" y="0"/>
                    <a:pt x="1646" y="89"/>
                    <a:pt x="1535" y="267"/>
                  </a:cubicBezTo>
                  <a:cubicBezTo>
                    <a:pt x="1510" y="317"/>
                    <a:pt x="1467" y="385"/>
                    <a:pt x="1419" y="444"/>
                  </a:cubicBezTo>
                  <a:lnTo>
                    <a:pt x="1419" y="444"/>
                  </a:lnTo>
                  <a:cubicBezTo>
                    <a:pt x="1429" y="430"/>
                    <a:pt x="1435" y="415"/>
                    <a:pt x="1435" y="400"/>
                  </a:cubicBezTo>
                  <a:lnTo>
                    <a:pt x="1435" y="400"/>
                  </a:lnTo>
                  <a:cubicBezTo>
                    <a:pt x="1035" y="934"/>
                    <a:pt x="534" y="1368"/>
                    <a:pt x="168" y="1935"/>
                  </a:cubicBezTo>
                  <a:cubicBezTo>
                    <a:pt x="1" y="2168"/>
                    <a:pt x="101" y="2535"/>
                    <a:pt x="334" y="2669"/>
                  </a:cubicBezTo>
                  <a:cubicBezTo>
                    <a:pt x="416" y="2710"/>
                    <a:pt x="501" y="2729"/>
                    <a:pt x="584" y="2729"/>
                  </a:cubicBezTo>
                  <a:cubicBezTo>
                    <a:pt x="772" y="2729"/>
                    <a:pt x="952" y="2631"/>
                    <a:pt x="1068" y="2469"/>
                  </a:cubicBezTo>
                  <a:cubicBezTo>
                    <a:pt x="1090" y="2402"/>
                    <a:pt x="1127" y="2351"/>
                    <a:pt x="1169" y="2294"/>
                  </a:cubicBezTo>
                  <a:lnTo>
                    <a:pt x="1169" y="2294"/>
                  </a:lnTo>
                  <a:cubicBezTo>
                    <a:pt x="1168" y="2297"/>
                    <a:pt x="1168" y="2299"/>
                    <a:pt x="1168" y="2302"/>
                  </a:cubicBezTo>
                  <a:cubicBezTo>
                    <a:pt x="1569" y="1801"/>
                    <a:pt x="2069" y="1334"/>
                    <a:pt x="2436" y="767"/>
                  </a:cubicBezTo>
                  <a:cubicBezTo>
                    <a:pt x="2603" y="534"/>
                    <a:pt x="2503" y="200"/>
                    <a:pt x="2269" y="67"/>
                  </a:cubicBezTo>
                  <a:cubicBezTo>
                    <a:pt x="2180" y="22"/>
                    <a:pt x="2087" y="0"/>
                    <a:pt x="19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39" name="Google Shape;8039;p35"/>
            <p:cNvSpPr/>
            <p:nvPr/>
          </p:nvSpPr>
          <p:spPr>
            <a:xfrm>
              <a:off x="1785549" y="1147203"/>
              <a:ext cx="54869" cy="60324"/>
            </a:xfrm>
            <a:custGeom>
              <a:avLst/>
              <a:gdLst/>
              <a:ahLst/>
              <a:cxnLst/>
              <a:rect l="l" t="t" r="r" b="b"/>
              <a:pathLst>
                <a:path w="1535" h="1728" extrusionOk="0">
                  <a:moveTo>
                    <a:pt x="975" y="0"/>
                  </a:moveTo>
                  <a:cubicBezTo>
                    <a:pt x="939" y="0"/>
                    <a:pt x="903" y="4"/>
                    <a:pt x="867" y="13"/>
                  </a:cubicBezTo>
                  <a:cubicBezTo>
                    <a:pt x="734" y="47"/>
                    <a:pt x="600" y="147"/>
                    <a:pt x="534" y="247"/>
                  </a:cubicBezTo>
                  <a:cubicBezTo>
                    <a:pt x="434" y="514"/>
                    <a:pt x="234" y="714"/>
                    <a:pt x="67" y="947"/>
                  </a:cubicBezTo>
                  <a:cubicBezTo>
                    <a:pt x="33" y="1014"/>
                    <a:pt x="0" y="1081"/>
                    <a:pt x="0" y="1147"/>
                  </a:cubicBezTo>
                  <a:cubicBezTo>
                    <a:pt x="0" y="1214"/>
                    <a:pt x="0" y="1281"/>
                    <a:pt x="0" y="1348"/>
                  </a:cubicBezTo>
                  <a:cubicBezTo>
                    <a:pt x="33" y="1414"/>
                    <a:pt x="67" y="1481"/>
                    <a:pt x="100" y="1514"/>
                  </a:cubicBezTo>
                  <a:cubicBezTo>
                    <a:pt x="133" y="1581"/>
                    <a:pt x="200" y="1614"/>
                    <a:pt x="234" y="1648"/>
                  </a:cubicBezTo>
                  <a:cubicBezTo>
                    <a:pt x="331" y="1697"/>
                    <a:pt x="429" y="1728"/>
                    <a:pt x="527" y="1728"/>
                  </a:cubicBezTo>
                  <a:cubicBezTo>
                    <a:pt x="562" y="1728"/>
                    <a:pt x="598" y="1723"/>
                    <a:pt x="634" y="1715"/>
                  </a:cubicBezTo>
                  <a:cubicBezTo>
                    <a:pt x="701" y="1681"/>
                    <a:pt x="734" y="1681"/>
                    <a:pt x="767" y="1648"/>
                  </a:cubicBezTo>
                  <a:cubicBezTo>
                    <a:pt x="867" y="1614"/>
                    <a:pt x="901" y="1548"/>
                    <a:pt x="967" y="1481"/>
                  </a:cubicBezTo>
                  <a:cubicBezTo>
                    <a:pt x="1134" y="1248"/>
                    <a:pt x="1301" y="1014"/>
                    <a:pt x="1434" y="781"/>
                  </a:cubicBezTo>
                  <a:cubicBezTo>
                    <a:pt x="1468" y="714"/>
                    <a:pt x="1501" y="647"/>
                    <a:pt x="1501" y="580"/>
                  </a:cubicBezTo>
                  <a:cubicBezTo>
                    <a:pt x="1534" y="514"/>
                    <a:pt x="1534" y="447"/>
                    <a:pt x="1501" y="380"/>
                  </a:cubicBezTo>
                  <a:cubicBezTo>
                    <a:pt x="1468" y="314"/>
                    <a:pt x="1468" y="247"/>
                    <a:pt x="1401" y="213"/>
                  </a:cubicBezTo>
                  <a:cubicBezTo>
                    <a:pt x="1368" y="147"/>
                    <a:pt x="1334" y="113"/>
                    <a:pt x="1268" y="80"/>
                  </a:cubicBezTo>
                  <a:cubicBezTo>
                    <a:pt x="1170" y="31"/>
                    <a:pt x="1072" y="0"/>
                    <a:pt x="9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0" name="Google Shape;8040;p35"/>
            <p:cNvSpPr/>
            <p:nvPr/>
          </p:nvSpPr>
          <p:spPr>
            <a:xfrm>
              <a:off x="2183788" y="1367028"/>
              <a:ext cx="59658" cy="70623"/>
            </a:xfrm>
            <a:custGeom>
              <a:avLst/>
              <a:gdLst/>
              <a:ahLst/>
              <a:cxnLst/>
              <a:rect l="l" t="t" r="r" b="b"/>
              <a:pathLst>
                <a:path w="1669" h="2023" extrusionOk="0">
                  <a:moveTo>
                    <a:pt x="1121" y="1"/>
                  </a:moveTo>
                  <a:cubicBezTo>
                    <a:pt x="1037" y="1"/>
                    <a:pt x="952" y="24"/>
                    <a:pt x="868" y="88"/>
                  </a:cubicBezTo>
                  <a:cubicBezTo>
                    <a:pt x="768" y="154"/>
                    <a:pt x="667" y="254"/>
                    <a:pt x="634" y="388"/>
                  </a:cubicBezTo>
                  <a:cubicBezTo>
                    <a:pt x="547" y="591"/>
                    <a:pt x="434" y="795"/>
                    <a:pt x="296" y="977"/>
                  </a:cubicBezTo>
                  <a:lnTo>
                    <a:pt x="296" y="977"/>
                  </a:lnTo>
                  <a:cubicBezTo>
                    <a:pt x="299" y="969"/>
                    <a:pt x="301" y="962"/>
                    <a:pt x="301" y="955"/>
                  </a:cubicBezTo>
                  <a:lnTo>
                    <a:pt x="301" y="955"/>
                  </a:lnTo>
                  <a:cubicBezTo>
                    <a:pt x="293" y="971"/>
                    <a:pt x="285" y="986"/>
                    <a:pt x="276" y="1002"/>
                  </a:cubicBezTo>
                  <a:lnTo>
                    <a:pt x="276" y="1002"/>
                  </a:lnTo>
                  <a:cubicBezTo>
                    <a:pt x="263" y="1020"/>
                    <a:pt x="248" y="1038"/>
                    <a:pt x="234" y="1055"/>
                  </a:cubicBezTo>
                  <a:cubicBezTo>
                    <a:pt x="245" y="1044"/>
                    <a:pt x="256" y="1033"/>
                    <a:pt x="266" y="1022"/>
                  </a:cubicBezTo>
                  <a:lnTo>
                    <a:pt x="266" y="1022"/>
                  </a:lnTo>
                  <a:cubicBezTo>
                    <a:pt x="241" y="1066"/>
                    <a:pt x="212" y="1110"/>
                    <a:pt x="167" y="1155"/>
                  </a:cubicBezTo>
                  <a:cubicBezTo>
                    <a:pt x="134" y="1188"/>
                    <a:pt x="67" y="1255"/>
                    <a:pt x="67" y="1322"/>
                  </a:cubicBezTo>
                  <a:cubicBezTo>
                    <a:pt x="34" y="1355"/>
                    <a:pt x="0" y="1422"/>
                    <a:pt x="0" y="1522"/>
                  </a:cubicBezTo>
                  <a:cubicBezTo>
                    <a:pt x="0" y="1622"/>
                    <a:pt x="67" y="1789"/>
                    <a:pt x="167" y="1855"/>
                  </a:cubicBezTo>
                  <a:cubicBezTo>
                    <a:pt x="267" y="1956"/>
                    <a:pt x="401" y="2022"/>
                    <a:pt x="534" y="2022"/>
                  </a:cubicBezTo>
                  <a:cubicBezTo>
                    <a:pt x="667" y="2022"/>
                    <a:pt x="834" y="1989"/>
                    <a:pt x="901" y="1855"/>
                  </a:cubicBezTo>
                  <a:cubicBezTo>
                    <a:pt x="1068" y="1689"/>
                    <a:pt x="1201" y="1489"/>
                    <a:pt x="1335" y="1288"/>
                  </a:cubicBezTo>
                  <a:cubicBezTo>
                    <a:pt x="1468" y="1088"/>
                    <a:pt x="1568" y="888"/>
                    <a:pt x="1635" y="655"/>
                  </a:cubicBezTo>
                  <a:cubicBezTo>
                    <a:pt x="1668" y="555"/>
                    <a:pt x="1635" y="388"/>
                    <a:pt x="1568" y="254"/>
                  </a:cubicBezTo>
                  <a:cubicBezTo>
                    <a:pt x="1535" y="154"/>
                    <a:pt x="1401" y="54"/>
                    <a:pt x="1268" y="21"/>
                  </a:cubicBezTo>
                  <a:cubicBezTo>
                    <a:pt x="1219" y="9"/>
                    <a:pt x="1170" y="1"/>
                    <a:pt x="11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1" name="Google Shape;8041;p35"/>
            <p:cNvSpPr/>
            <p:nvPr/>
          </p:nvSpPr>
          <p:spPr>
            <a:xfrm>
              <a:off x="2695304" y="943716"/>
              <a:ext cx="916966" cy="677917"/>
            </a:xfrm>
            <a:custGeom>
              <a:avLst/>
              <a:gdLst/>
              <a:ahLst/>
              <a:cxnLst/>
              <a:rect l="l" t="t" r="r" b="b"/>
              <a:pathLst>
                <a:path w="25653" h="19419" extrusionOk="0">
                  <a:moveTo>
                    <a:pt x="14942" y="1"/>
                  </a:moveTo>
                  <a:cubicBezTo>
                    <a:pt x="12715" y="1"/>
                    <a:pt x="11194" y="4191"/>
                    <a:pt x="10541" y="5776"/>
                  </a:cubicBezTo>
                  <a:cubicBezTo>
                    <a:pt x="9741" y="7877"/>
                    <a:pt x="9641" y="10079"/>
                    <a:pt x="9040" y="12180"/>
                  </a:cubicBezTo>
                  <a:cubicBezTo>
                    <a:pt x="8390" y="10507"/>
                    <a:pt x="6962" y="3138"/>
                    <a:pt x="4331" y="3138"/>
                  </a:cubicBezTo>
                  <a:cubicBezTo>
                    <a:pt x="4129" y="3138"/>
                    <a:pt x="3920" y="3181"/>
                    <a:pt x="3703" y="3274"/>
                  </a:cubicBezTo>
                  <a:cubicBezTo>
                    <a:pt x="1" y="4875"/>
                    <a:pt x="4504" y="13815"/>
                    <a:pt x="5104" y="16316"/>
                  </a:cubicBezTo>
                  <a:lnTo>
                    <a:pt x="14544" y="19419"/>
                  </a:lnTo>
                  <a:cubicBezTo>
                    <a:pt x="16446" y="18485"/>
                    <a:pt x="18247" y="17084"/>
                    <a:pt x="19948" y="15783"/>
                  </a:cubicBezTo>
                  <a:cubicBezTo>
                    <a:pt x="21249" y="14782"/>
                    <a:pt x="25252" y="12180"/>
                    <a:pt x="25452" y="10479"/>
                  </a:cubicBezTo>
                  <a:cubicBezTo>
                    <a:pt x="25652" y="8611"/>
                    <a:pt x="24118" y="8033"/>
                    <a:pt x="22598" y="8033"/>
                  </a:cubicBezTo>
                  <a:cubicBezTo>
                    <a:pt x="21838" y="8033"/>
                    <a:pt x="21082" y="8177"/>
                    <a:pt x="20549" y="8377"/>
                  </a:cubicBezTo>
                  <a:cubicBezTo>
                    <a:pt x="18447" y="9178"/>
                    <a:pt x="16145" y="10679"/>
                    <a:pt x="14945" y="12580"/>
                  </a:cubicBezTo>
                  <a:cubicBezTo>
                    <a:pt x="15245" y="10479"/>
                    <a:pt x="18747" y="972"/>
                    <a:pt x="15445" y="72"/>
                  </a:cubicBezTo>
                  <a:cubicBezTo>
                    <a:pt x="15274" y="24"/>
                    <a:pt x="15106" y="1"/>
                    <a:pt x="149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2" name="Google Shape;8042;p35"/>
            <p:cNvSpPr/>
            <p:nvPr/>
          </p:nvSpPr>
          <p:spPr>
            <a:xfrm>
              <a:off x="2827669" y="1128003"/>
              <a:ext cx="179368" cy="430510"/>
            </a:xfrm>
            <a:custGeom>
              <a:avLst/>
              <a:gdLst/>
              <a:ahLst/>
              <a:cxnLst/>
              <a:rect l="l" t="t" r="r" b="b"/>
              <a:pathLst>
                <a:path w="5018" h="12332" extrusionOk="0">
                  <a:moveTo>
                    <a:pt x="630" y="1"/>
                  </a:moveTo>
                  <a:cubicBezTo>
                    <a:pt x="321" y="1"/>
                    <a:pt x="0" y="249"/>
                    <a:pt x="100" y="630"/>
                  </a:cubicBezTo>
                  <a:cubicBezTo>
                    <a:pt x="1234" y="4466"/>
                    <a:pt x="3102" y="8035"/>
                    <a:pt x="3903" y="11971"/>
                  </a:cubicBezTo>
                  <a:cubicBezTo>
                    <a:pt x="3969" y="12222"/>
                    <a:pt x="4165" y="12332"/>
                    <a:pt x="4370" y="12332"/>
                  </a:cubicBezTo>
                  <a:cubicBezTo>
                    <a:pt x="4684" y="12332"/>
                    <a:pt x="5018" y="12075"/>
                    <a:pt x="4937" y="11671"/>
                  </a:cubicBezTo>
                  <a:cubicBezTo>
                    <a:pt x="4103" y="7768"/>
                    <a:pt x="2235" y="4199"/>
                    <a:pt x="1101" y="363"/>
                  </a:cubicBezTo>
                  <a:cubicBezTo>
                    <a:pt x="1034" y="110"/>
                    <a:pt x="835" y="1"/>
                    <a:pt x="6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3" name="Google Shape;8043;p35"/>
            <p:cNvSpPr/>
            <p:nvPr/>
          </p:nvSpPr>
          <p:spPr>
            <a:xfrm>
              <a:off x="3036529" y="1022716"/>
              <a:ext cx="188698" cy="567253"/>
            </a:xfrm>
            <a:custGeom>
              <a:avLst/>
              <a:gdLst/>
              <a:ahLst/>
              <a:cxnLst/>
              <a:rect l="l" t="t" r="r" b="b"/>
              <a:pathLst>
                <a:path w="5279" h="16249" extrusionOk="0">
                  <a:moveTo>
                    <a:pt x="4640" y="0"/>
                  </a:moveTo>
                  <a:cubicBezTo>
                    <a:pt x="4440" y="0"/>
                    <a:pt x="4251" y="113"/>
                    <a:pt x="4198" y="377"/>
                  </a:cubicBezTo>
                  <a:cubicBezTo>
                    <a:pt x="2963" y="5481"/>
                    <a:pt x="1095" y="10418"/>
                    <a:pt x="61" y="15588"/>
                  </a:cubicBezTo>
                  <a:cubicBezTo>
                    <a:pt x="1" y="15991"/>
                    <a:pt x="343" y="16248"/>
                    <a:pt x="652" y="16248"/>
                  </a:cubicBezTo>
                  <a:cubicBezTo>
                    <a:pt x="855" y="16248"/>
                    <a:pt x="1043" y="16139"/>
                    <a:pt x="1095" y="15888"/>
                  </a:cubicBezTo>
                  <a:cubicBezTo>
                    <a:pt x="2096" y="10718"/>
                    <a:pt x="3964" y="5781"/>
                    <a:pt x="5198" y="644"/>
                  </a:cubicBezTo>
                  <a:cubicBezTo>
                    <a:pt x="5279" y="261"/>
                    <a:pt x="4946" y="0"/>
                    <a:pt x="46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4" name="Google Shape;8044;p35"/>
            <p:cNvSpPr/>
            <p:nvPr/>
          </p:nvSpPr>
          <p:spPr>
            <a:xfrm>
              <a:off x="3122318" y="1287365"/>
              <a:ext cx="393588" cy="327177"/>
            </a:xfrm>
            <a:custGeom>
              <a:avLst/>
              <a:gdLst/>
              <a:ahLst/>
              <a:cxnLst/>
              <a:rect l="l" t="t" r="r" b="b"/>
              <a:pathLst>
                <a:path w="11011" h="9372" extrusionOk="0">
                  <a:moveTo>
                    <a:pt x="10311" y="1"/>
                  </a:moveTo>
                  <a:cubicBezTo>
                    <a:pt x="10224" y="1"/>
                    <a:pt x="10130" y="31"/>
                    <a:pt x="10037" y="101"/>
                  </a:cubicBezTo>
                  <a:cubicBezTo>
                    <a:pt x="6501" y="2536"/>
                    <a:pt x="2532" y="4838"/>
                    <a:pt x="230" y="8607"/>
                  </a:cubicBezTo>
                  <a:cubicBezTo>
                    <a:pt x="0" y="8998"/>
                    <a:pt x="355" y="9372"/>
                    <a:pt x="708" y="9372"/>
                  </a:cubicBezTo>
                  <a:cubicBezTo>
                    <a:pt x="867" y="9372"/>
                    <a:pt x="1027" y="9295"/>
                    <a:pt x="1131" y="9108"/>
                  </a:cubicBezTo>
                  <a:cubicBezTo>
                    <a:pt x="3332" y="5538"/>
                    <a:pt x="7202" y="3337"/>
                    <a:pt x="10571" y="1002"/>
                  </a:cubicBezTo>
                  <a:cubicBezTo>
                    <a:pt x="11011" y="672"/>
                    <a:pt x="10725" y="1"/>
                    <a:pt x="103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5" name="Google Shape;8045;p35"/>
            <p:cNvSpPr/>
            <p:nvPr/>
          </p:nvSpPr>
          <p:spPr>
            <a:xfrm>
              <a:off x="1982256" y="4047513"/>
              <a:ext cx="686840" cy="296665"/>
            </a:xfrm>
            <a:custGeom>
              <a:avLst/>
              <a:gdLst/>
              <a:ahLst/>
              <a:cxnLst/>
              <a:rect l="l" t="t" r="r" b="b"/>
              <a:pathLst>
                <a:path w="19215" h="8498" extrusionOk="0">
                  <a:moveTo>
                    <a:pt x="9825" y="0"/>
                  </a:moveTo>
                  <a:cubicBezTo>
                    <a:pt x="7494" y="0"/>
                    <a:pt x="5080" y="670"/>
                    <a:pt x="2803" y="1159"/>
                  </a:cubicBezTo>
                  <a:cubicBezTo>
                    <a:pt x="1869" y="1293"/>
                    <a:pt x="935" y="1359"/>
                    <a:pt x="1" y="1593"/>
                  </a:cubicBezTo>
                  <a:cubicBezTo>
                    <a:pt x="935" y="3094"/>
                    <a:pt x="3470" y="4028"/>
                    <a:pt x="4971" y="4762"/>
                  </a:cubicBezTo>
                  <a:cubicBezTo>
                    <a:pt x="6839" y="5696"/>
                    <a:pt x="8774" y="5896"/>
                    <a:pt x="10809" y="6263"/>
                  </a:cubicBezTo>
                  <a:cubicBezTo>
                    <a:pt x="13611" y="6763"/>
                    <a:pt x="16112" y="7931"/>
                    <a:pt x="18781" y="8498"/>
                  </a:cubicBezTo>
                  <a:lnTo>
                    <a:pt x="19081" y="8364"/>
                  </a:lnTo>
                  <a:cubicBezTo>
                    <a:pt x="19215" y="5329"/>
                    <a:pt x="17280" y="3327"/>
                    <a:pt x="14978" y="1593"/>
                  </a:cubicBezTo>
                  <a:cubicBezTo>
                    <a:pt x="13379" y="400"/>
                    <a:pt x="11627" y="0"/>
                    <a:pt x="98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6" name="Google Shape;8046;p35"/>
            <p:cNvSpPr/>
            <p:nvPr/>
          </p:nvSpPr>
          <p:spPr>
            <a:xfrm>
              <a:off x="1930997" y="4452776"/>
              <a:ext cx="640336" cy="253307"/>
            </a:xfrm>
            <a:custGeom>
              <a:avLst/>
              <a:gdLst/>
              <a:ahLst/>
              <a:cxnLst/>
              <a:rect l="l" t="t" r="r" b="b"/>
              <a:pathLst>
                <a:path w="17914" h="7256" extrusionOk="0">
                  <a:moveTo>
                    <a:pt x="10349" y="1"/>
                  </a:moveTo>
                  <a:cubicBezTo>
                    <a:pt x="6889" y="1"/>
                    <a:pt x="3433" y="2069"/>
                    <a:pt x="1" y="2126"/>
                  </a:cubicBezTo>
                  <a:cubicBezTo>
                    <a:pt x="768" y="3227"/>
                    <a:pt x="2869" y="4294"/>
                    <a:pt x="4003" y="4961"/>
                  </a:cubicBezTo>
                  <a:cubicBezTo>
                    <a:pt x="5671" y="5895"/>
                    <a:pt x="7539" y="6596"/>
                    <a:pt x="9407" y="6829"/>
                  </a:cubicBezTo>
                  <a:cubicBezTo>
                    <a:pt x="10617" y="6974"/>
                    <a:pt x="12356" y="7255"/>
                    <a:pt x="13992" y="7255"/>
                  </a:cubicBezTo>
                  <a:cubicBezTo>
                    <a:pt x="15377" y="7255"/>
                    <a:pt x="16690" y="7053"/>
                    <a:pt x="17546" y="6396"/>
                  </a:cubicBezTo>
                  <a:lnTo>
                    <a:pt x="17913" y="6329"/>
                  </a:lnTo>
                  <a:cubicBezTo>
                    <a:pt x="17613" y="3093"/>
                    <a:pt x="15178" y="858"/>
                    <a:pt x="12076" y="191"/>
                  </a:cubicBezTo>
                  <a:cubicBezTo>
                    <a:pt x="11500" y="58"/>
                    <a:pt x="10925" y="1"/>
                    <a:pt x="10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7" name="Google Shape;8047;p35"/>
            <p:cNvSpPr/>
            <p:nvPr/>
          </p:nvSpPr>
          <p:spPr>
            <a:xfrm>
              <a:off x="2862235" y="4391894"/>
              <a:ext cx="738099" cy="238575"/>
            </a:xfrm>
            <a:custGeom>
              <a:avLst/>
              <a:gdLst/>
              <a:ahLst/>
              <a:cxnLst/>
              <a:rect l="l" t="t" r="r" b="b"/>
              <a:pathLst>
                <a:path w="20649" h="6834" extrusionOk="0">
                  <a:moveTo>
                    <a:pt x="8073" y="1"/>
                  </a:moveTo>
                  <a:cubicBezTo>
                    <a:pt x="5905" y="1"/>
                    <a:pt x="3670" y="801"/>
                    <a:pt x="2102" y="2302"/>
                  </a:cubicBezTo>
                  <a:cubicBezTo>
                    <a:pt x="1435" y="3036"/>
                    <a:pt x="1" y="4237"/>
                    <a:pt x="1" y="5271"/>
                  </a:cubicBezTo>
                  <a:lnTo>
                    <a:pt x="201" y="5404"/>
                  </a:lnTo>
                  <a:cubicBezTo>
                    <a:pt x="330" y="5367"/>
                    <a:pt x="468" y="5350"/>
                    <a:pt x="613" y="5350"/>
                  </a:cubicBezTo>
                  <a:cubicBezTo>
                    <a:pt x="1633" y="5350"/>
                    <a:pt x="2998" y="6172"/>
                    <a:pt x="3903" y="6405"/>
                  </a:cubicBezTo>
                  <a:cubicBezTo>
                    <a:pt x="5053" y="6710"/>
                    <a:pt x="6285" y="6834"/>
                    <a:pt x="7518" y="6834"/>
                  </a:cubicBezTo>
                  <a:cubicBezTo>
                    <a:pt x="8039" y="6834"/>
                    <a:pt x="8559" y="6812"/>
                    <a:pt x="9074" y="6772"/>
                  </a:cubicBezTo>
                  <a:cubicBezTo>
                    <a:pt x="10942" y="6572"/>
                    <a:pt x="12976" y="5971"/>
                    <a:pt x="14678" y="5271"/>
                  </a:cubicBezTo>
                  <a:cubicBezTo>
                    <a:pt x="16479" y="4604"/>
                    <a:pt x="19581" y="3103"/>
                    <a:pt x="20649" y="1602"/>
                  </a:cubicBezTo>
                  <a:cubicBezTo>
                    <a:pt x="16479" y="1368"/>
                    <a:pt x="12309" y="1"/>
                    <a:pt x="80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8" name="Google Shape;8048;p35"/>
            <p:cNvSpPr/>
            <p:nvPr/>
          </p:nvSpPr>
          <p:spPr>
            <a:xfrm>
              <a:off x="2900375" y="4009881"/>
              <a:ext cx="626038" cy="232431"/>
            </a:xfrm>
            <a:custGeom>
              <a:avLst/>
              <a:gdLst/>
              <a:ahLst/>
              <a:cxnLst/>
              <a:rect l="l" t="t" r="r" b="b"/>
              <a:pathLst>
                <a:path w="17514" h="6658" extrusionOk="0">
                  <a:moveTo>
                    <a:pt x="9649" y="1"/>
                  </a:moveTo>
                  <a:cubicBezTo>
                    <a:pt x="5158" y="1"/>
                    <a:pt x="750" y="824"/>
                    <a:pt x="1" y="5540"/>
                  </a:cubicBezTo>
                  <a:lnTo>
                    <a:pt x="234" y="5606"/>
                  </a:lnTo>
                  <a:cubicBezTo>
                    <a:pt x="1897" y="6283"/>
                    <a:pt x="3280" y="6657"/>
                    <a:pt x="4747" y="6657"/>
                  </a:cubicBezTo>
                  <a:cubicBezTo>
                    <a:pt x="5810" y="6657"/>
                    <a:pt x="6917" y="6461"/>
                    <a:pt x="8207" y="6040"/>
                  </a:cubicBezTo>
                  <a:cubicBezTo>
                    <a:pt x="10108" y="5473"/>
                    <a:pt x="11976" y="4973"/>
                    <a:pt x="13677" y="4039"/>
                  </a:cubicBezTo>
                  <a:cubicBezTo>
                    <a:pt x="14912" y="3371"/>
                    <a:pt x="17447" y="1637"/>
                    <a:pt x="17513" y="202"/>
                  </a:cubicBezTo>
                  <a:lnTo>
                    <a:pt x="17513" y="202"/>
                  </a:lnTo>
                  <a:cubicBezTo>
                    <a:pt x="17167" y="227"/>
                    <a:pt x="16793" y="238"/>
                    <a:pt x="16395" y="238"/>
                  </a:cubicBezTo>
                  <a:cubicBezTo>
                    <a:pt x="14490" y="238"/>
                    <a:pt x="12058" y="1"/>
                    <a:pt x="96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49" name="Google Shape;8049;p35"/>
            <p:cNvSpPr/>
            <p:nvPr/>
          </p:nvSpPr>
          <p:spPr>
            <a:xfrm>
              <a:off x="2475899" y="3795676"/>
              <a:ext cx="391122" cy="1407920"/>
            </a:xfrm>
            <a:custGeom>
              <a:avLst/>
              <a:gdLst/>
              <a:ahLst/>
              <a:cxnLst/>
              <a:rect l="l" t="t" r="r" b="b"/>
              <a:pathLst>
                <a:path w="10942" h="40330" extrusionOk="0">
                  <a:moveTo>
                    <a:pt x="10075" y="1"/>
                  </a:moveTo>
                  <a:lnTo>
                    <a:pt x="6639" y="601"/>
                  </a:lnTo>
                  <a:cubicBezTo>
                    <a:pt x="8073" y="13844"/>
                    <a:pt x="5205" y="27654"/>
                    <a:pt x="1" y="39762"/>
                  </a:cubicBezTo>
                  <a:cubicBezTo>
                    <a:pt x="568" y="40029"/>
                    <a:pt x="2302" y="40329"/>
                    <a:pt x="2903" y="40329"/>
                  </a:cubicBezTo>
                  <a:cubicBezTo>
                    <a:pt x="8073" y="27654"/>
                    <a:pt x="10942" y="13544"/>
                    <a:pt x="100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0" name="Google Shape;8050;p35"/>
            <p:cNvSpPr/>
            <p:nvPr/>
          </p:nvSpPr>
          <p:spPr>
            <a:xfrm>
              <a:off x="2142038" y="1064747"/>
              <a:ext cx="400666" cy="165369"/>
            </a:xfrm>
            <a:custGeom>
              <a:avLst/>
              <a:gdLst/>
              <a:ahLst/>
              <a:cxnLst/>
              <a:rect l="l" t="t" r="r" b="b"/>
              <a:pathLst>
                <a:path w="11209" h="4737" extrusionOk="0">
                  <a:moveTo>
                    <a:pt x="7153" y="0"/>
                  </a:moveTo>
                  <a:cubicBezTo>
                    <a:pt x="7062" y="0"/>
                    <a:pt x="6968" y="2"/>
                    <a:pt x="6872" y="7"/>
                  </a:cubicBezTo>
                  <a:cubicBezTo>
                    <a:pt x="3537" y="174"/>
                    <a:pt x="2536" y="2976"/>
                    <a:pt x="1" y="4510"/>
                  </a:cubicBezTo>
                  <a:cubicBezTo>
                    <a:pt x="114" y="4507"/>
                    <a:pt x="229" y="4505"/>
                    <a:pt x="346" y="4505"/>
                  </a:cubicBezTo>
                  <a:cubicBezTo>
                    <a:pt x="1789" y="4505"/>
                    <a:pt x="3527" y="4736"/>
                    <a:pt x="5214" y="4736"/>
                  </a:cubicBezTo>
                  <a:cubicBezTo>
                    <a:pt x="7552" y="4736"/>
                    <a:pt x="9791" y="4293"/>
                    <a:pt x="11009" y="2175"/>
                  </a:cubicBezTo>
                  <a:lnTo>
                    <a:pt x="11209" y="2075"/>
                  </a:lnTo>
                  <a:cubicBezTo>
                    <a:pt x="9905" y="962"/>
                    <a:pt x="9025" y="0"/>
                    <a:pt x="7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1" name="Google Shape;8051;p35"/>
            <p:cNvSpPr/>
            <p:nvPr/>
          </p:nvSpPr>
          <p:spPr>
            <a:xfrm>
              <a:off x="2319728" y="678614"/>
              <a:ext cx="389906" cy="349309"/>
            </a:xfrm>
            <a:custGeom>
              <a:avLst/>
              <a:gdLst/>
              <a:ahLst/>
              <a:cxnLst/>
              <a:rect l="l" t="t" r="r" b="b"/>
              <a:pathLst>
                <a:path w="10908" h="10006" extrusionOk="0">
                  <a:moveTo>
                    <a:pt x="3567" y="1"/>
                  </a:moveTo>
                  <a:cubicBezTo>
                    <a:pt x="2327" y="1"/>
                    <a:pt x="1090" y="207"/>
                    <a:pt x="0" y="527"/>
                  </a:cubicBezTo>
                  <a:cubicBezTo>
                    <a:pt x="1901" y="2328"/>
                    <a:pt x="3869" y="3863"/>
                    <a:pt x="4603" y="6465"/>
                  </a:cubicBezTo>
                  <a:cubicBezTo>
                    <a:pt x="4988" y="7973"/>
                    <a:pt x="5189" y="10006"/>
                    <a:pt x="6926" y="10006"/>
                  </a:cubicBezTo>
                  <a:cubicBezTo>
                    <a:pt x="7149" y="10006"/>
                    <a:pt x="7396" y="9972"/>
                    <a:pt x="7672" y="9900"/>
                  </a:cubicBezTo>
                  <a:lnTo>
                    <a:pt x="7839" y="9900"/>
                  </a:lnTo>
                  <a:cubicBezTo>
                    <a:pt x="10641" y="9000"/>
                    <a:pt x="10908" y="4663"/>
                    <a:pt x="9473" y="2595"/>
                  </a:cubicBezTo>
                  <a:cubicBezTo>
                    <a:pt x="8075" y="681"/>
                    <a:pt x="5817" y="1"/>
                    <a:pt x="35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2" name="Google Shape;8052;p35"/>
            <p:cNvSpPr/>
            <p:nvPr/>
          </p:nvSpPr>
          <p:spPr>
            <a:xfrm>
              <a:off x="2734660" y="768157"/>
              <a:ext cx="441201" cy="206039"/>
            </a:xfrm>
            <a:custGeom>
              <a:avLst/>
              <a:gdLst/>
              <a:ahLst/>
              <a:cxnLst/>
              <a:rect l="l" t="t" r="r" b="b"/>
              <a:pathLst>
                <a:path w="12343" h="5902" extrusionOk="0">
                  <a:moveTo>
                    <a:pt x="6834" y="0"/>
                  </a:moveTo>
                  <a:cubicBezTo>
                    <a:pt x="5337" y="0"/>
                    <a:pt x="3906" y="278"/>
                    <a:pt x="2769" y="1164"/>
                  </a:cubicBezTo>
                  <a:cubicBezTo>
                    <a:pt x="1235" y="2365"/>
                    <a:pt x="467" y="4066"/>
                    <a:pt x="0" y="5901"/>
                  </a:cubicBezTo>
                  <a:lnTo>
                    <a:pt x="167" y="5901"/>
                  </a:lnTo>
                  <a:cubicBezTo>
                    <a:pt x="1735" y="4967"/>
                    <a:pt x="4270" y="5301"/>
                    <a:pt x="6038" y="4800"/>
                  </a:cubicBezTo>
                  <a:cubicBezTo>
                    <a:pt x="8273" y="4167"/>
                    <a:pt x="11042" y="2599"/>
                    <a:pt x="12342" y="664"/>
                  </a:cubicBezTo>
                  <a:cubicBezTo>
                    <a:pt x="10707" y="441"/>
                    <a:pt x="8718" y="0"/>
                    <a:pt x="6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3" name="Google Shape;8053;p35"/>
            <p:cNvSpPr/>
            <p:nvPr/>
          </p:nvSpPr>
          <p:spPr>
            <a:xfrm>
              <a:off x="2635681" y="822755"/>
              <a:ext cx="413784" cy="719565"/>
            </a:xfrm>
            <a:custGeom>
              <a:avLst/>
              <a:gdLst/>
              <a:ahLst/>
              <a:cxnLst/>
              <a:rect l="l" t="t" r="r" b="b"/>
              <a:pathLst>
                <a:path w="11576" h="20612" extrusionOk="0">
                  <a:moveTo>
                    <a:pt x="10908" y="1"/>
                  </a:moveTo>
                  <a:cubicBezTo>
                    <a:pt x="8106" y="1"/>
                    <a:pt x="5038" y="1068"/>
                    <a:pt x="3103" y="3136"/>
                  </a:cubicBezTo>
                  <a:cubicBezTo>
                    <a:pt x="835" y="5605"/>
                    <a:pt x="1" y="9207"/>
                    <a:pt x="101" y="12476"/>
                  </a:cubicBezTo>
                  <a:cubicBezTo>
                    <a:pt x="167" y="15045"/>
                    <a:pt x="701" y="17547"/>
                    <a:pt x="634" y="20082"/>
                  </a:cubicBezTo>
                  <a:cubicBezTo>
                    <a:pt x="634" y="20436"/>
                    <a:pt x="899" y="20611"/>
                    <a:pt x="1165" y="20611"/>
                  </a:cubicBezTo>
                  <a:cubicBezTo>
                    <a:pt x="1425" y="20611"/>
                    <a:pt x="1685" y="20445"/>
                    <a:pt x="1702" y="20115"/>
                  </a:cubicBezTo>
                  <a:cubicBezTo>
                    <a:pt x="1735" y="17980"/>
                    <a:pt x="1402" y="15912"/>
                    <a:pt x="1235" y="13811"/>
                  </a:cubicBezTo>
                  <a:cubicBezTo>
                    <a:pt x="1068" y="11842"/>
                    <a:pt x="1135" y="9908"/>
                    <a:pt x="1669" y="7973"/>
                  </a:cubicBezTo>
                  <a:cubicBezTo>
                    <a:pt x="2402" y="5405"/>
                    <a:pt x="3903" y="3236"/>
                    <a:pt x="6372" y="2069"/>
                  </a:cubicBezTo>
                  <a:cubicBezTo>
                    <a:pt x="7740" y="1435"/>
                    <a:pt x="9407" y="1068"/>
                    <a:pt x="10908" y="1068"/>
                  </a:cubicBezTo>
                  <a:cubicBezTo>
                    <a:pt x="11576" y="1068"/>
                    <a:pt x="11576" y="1"/>
                    <a:pt x="109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4" name="Google Shape;8054;p35"/>
            <p:cNvSpPr/>
            <p:nvPr/>
          </p:nvSpPr>
          <p:spPr>
            <a:xfrm>
              <a:off x="2446731" y="735656"/>
              <a:ext cx="195918" cy="784951"/>
            </a:xfrm>
            <a:custGeom>
              <a:avLst/>
              <a:gdLst/>
              <a:ahLst/>
              <a:cxnLst/>
              <a:rect l="l" t="t" r="r" b="b"/>
              <a:pathLst>
                <a:path w="5481" h="22485" extrusionOk="0">
                  <a:moveTo>
                    <a:pt x="806" y="0"/>
                  </a:moveTo>
                  <a:cubicBezTo>
                    <a:pt x="323" y="0"/>
                    <a:pt x="0" y="703"/>
                    <a:pt x="517" y="961"/>
                  </a:cubicBezTo>
                  <a:cubicBezTo>
                    <a:pt x="3786" y="2562"/>
                    <a:pt x="3786" y="6999"/>
                    <a:pt x="3852" y="10168"/>
                  </a:cubicBezTo>
                  <a:cubicBezTo>
                    <a:pt x="3886" y="12036"/>
                    <a:pt x="3952" y="13870"/>
                    <a:pt x="4019" y="15738"/>
                  </a:cubicBezTo>
                  <a:cubicBezTo>
                    <a:pt x="4119" y="17840"/>
                    <a:pt x="4119" y="19975"/>
                    <a:pt x="4419" y="22110"/>
                  </a:cubicBezTo>
                  <a:cubicBezTo>
                    <a:pt x="4459" y="22372"/>
                    <a:pt x="4637" y="22484"/>
                    <a:pt x="4833" y="22484"/>
                  </a:cubicBezTo>
                  <a:cubicBezTo>
                    <a:pt x="5136" y="22484"/>
                    <a:pt x="5481" y="22215"/>
                    <a:pt x="5420" y="21809"/>
                  </a:cubicBezTo>
                  <a:cubicBezTo>
                    <a:pt x="5187" y="20075"/>
                    <a:pt x="5153" y="18307"/>
                    <a:pt x="5087" y="16539"/>
                  </a:cubicBezTo>
                  <a:cubicBezTo>
                    <a:pt x="5053" y="14971"/>
                    <a:pt x="4953" y="13403"/>
                    <a:pt x="4920" y="11836"/>
                  </a:cubicBezTo>
                  <a:cubicBezTo>
                    <a:pt x="4886" y="8934"/>
                    <a:pt x="4953" y="5898"/>
                    <a:pt x="3886" y="3163"/>
                  </a:cubicBezTo>
                  <a:cubicBezTo>
                    <a:pt x="3352" y="1795"/>
                    <a:pt x="2351" y="694"/>
                    <a:pt x="1050" y="61"/>
                  </a:cubicBezTo>
                  <a:cubicBezTo>
                    <a:pt x="967" y="19"/>
                    <a:pt x="884" y="0"/>
                    <a:pt x="8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5" name="Google Shape;8055;p35"/>
            <p:cNvSpPr/>
            <p:nvPr/>
          </p:nvSpPr>
          <p:spPr>
            <a:xfrm>
              <a:off x="2285090" y="1107825"/>
              <a:ext cx="335860" cy="88183"/>
            </a:xfrm>
            <a:custGeom>
              <a:avLst/>
              <a:gdLst/>
              <a:ahLst/>
              <a:cxnLst/>
              <a:rect l="l" t="t" r="r" b="b"/>
              <a:pathLst>
                <a:path w="9396" h="2526" extrusionOk="0">
                  <a:moveTo>
                    <a:pt x="4657" y="0"/>
                  </a:moveTo>
                  <a:cubicBezTo>
                    <a:pt x="3236" y="0"/>
                    <a:pt x="1874" y="408"/>
                    <a:pt x="569" y="874"/>
                  </a:cubicBezTo>
                  <a:cubicBezTo>
                    <a:pt x="0" y="1084"/>
                    <a:pt x="156" y="1910"/>
                    <a:pt x="652" y="1910"/>
                  </a:cubicBezTo>
                  <a:cubicBezTo>
                    <a:pt x="709" y="1910"/>
                    <a:pt x="770" y="1899"/>
                    <a:pt x="836" y="1875"/>
                  </a:cubicBezTo>
                  <a:cubicBezTo>
                    <a:pt x="2091" y="1434"/>
                    <a:pt x="3451" y="1062"/>
                    <a:pt x="4760" y="1062"/>
                  </a:cubicBezTo>
                  <a:cubicBezTo>
                    <a:pt x="6024" y="1062"/>
                    <a:pt x="7242" y="1409"/>
                    <a:pt x="8274" y="2376"/>
                  </a:cubicBezTo>
                  <a:cubicBezTo>
                    <a:pt x="8380" y="2481"/>
                    <a:pt x="8500" y="2525"/>
                    <a:pt x="8618" y="2525"/>
                  </a:cubicBezTo>
                  <a:cubicBezTo>
                    <a:pt x="9023" y="2525"/>
                    <a:pt x="9396" y="2003"/>
                    <a:pt x="9008" y="1642"/>
                  </a:cubicBezTo>
                  <a:cubicBezTo>
                    <a:pt x="7874" y="608"/>
                    <a:pt x="6473" y="41"/>
                    <a:pt x="4972" y="7"/>
                  </a:cubicBezTo>
                  <a:cubicBezTo>
                    <a:pt x="4866" y="3"/>
                    <a:pt x="4761" y="0"/>
                    <a:pt x="4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6" name="Google Shape;8056;p35"/>
            <p:cNvSpPr/>
            <p:nvPr/>
          </p:nvSpPr>
          <p:spPr>
            <a:xfrm>
              <a:off x="2506926" y="889711"/>
              <a:ext cx="149057" cy="94397"/>
            </a:xfrm>
            <a:custGeom>
              <a:avLst/>
              <a:gdLst/>
              <a:ahLst/>
              <a:cxnLst/>
              <a:rect l="l" t="t" r="r" b="b"/>
              <a:pathLst>
                <a:path w="4170" h="2704" extrusionOk="0">
                  <a:moveTo>
                    <a:pt x="3557" y="1"/>
                  </a:moveTo>
                  <a:cubicBezTo>
                    <a:pt x="3327" y="1"/>
                    <a:pt x="3152" y="135"/>
                    <a:pt x="3069" y="384"/>
                  </a:cubicBezTo>
                  <a:cubicBezTo>
                    <a:pt x="3069" y="381"/>
                    <a:pt x="3068" y="379"/>
                    <a:pt x="3067" y="379"/>
                  </a:cubicBezTo>
                  <a:cubicBezTo>
                    <a:pt x="3060" y="379"/>
                    <a:pt x="3043" y="410"/>
                    <a:pt x="3033" y="433"/>
                  </a:cubicBezTo>
                  <a:lnTo>
                    <a:pt x="3033" y="433"/>
                  </a:lnTo>
                  <a:cubicBezTo>
                    <a:pt x="3033" y="432"/>
                    <a:pt x="3032" y="432"/>
                    <a:pt x="3032" y="432"/>
                  </a:cubicBezTo>
                  <a:cubicBezTo>
                    <a:pt x="3024" y="432"/>
                    <a:pt x="3002" y="518"/>
                    <a:pt x="3002" y="518"/>
                  </a:cubicBezTo>
                  <a:cubicBezTo>
                    <a:pt x="2969" y="584"/>
                    <a:pt x="2902" y="651"/>
                    <a:pt x="2869" y="718"/>
                  </a:cubicBezTo>
                  <a:cubicBezTo>
                    <a:pt x="2802" y="851"/>
                    <a:pt x="2702" y="985"/>
                    <a:pt x="2602" y="1118"/>
                  </a:cubicBezTo>
                  <a:cubicBezTo>
                    <a:pt x="2512" y="1262"/>
                    <a:pt x="2413" y="1395"/>
                    <a:pt x="2315" y="1535"/>
                  </a:cubicBezTo>
                  <a:lnTo>
                    <a:pt x="2315" y="1535"/>
                  </a:lnTo>
                  <a:cubicBezTo>
                    <a:pt x="2288" y="1517"/>
                    <a:pt x="2262" y="1512"/>
                    <a:pt x="2235" y="1485"/>
                  </a:cubicBezTo>
                  <a:cubicBezTo>
                    <a:pt x="2068" y="1418"/>
                    <a:pt x="1901" y="1352"/>
                    <a:pt x="1768" y="1285"/>
                  </a:cubicBezTo>
                  <a:cubicBezTo>
                    <a:pt x="1434" y="1118"/>
                    <a:pt x="1134" y="951"/>
                    <a:pt x="834" y="751"/>
                  </a:cubicBezTo>
                  <a:cubicBezTo>
                    <a:pt x="766" y="694"/>
                    <a:pt x="678" y="668"/>
                    <a:pt x="586" y="668"/>
                  </a:cubicBezTo>
                  <a:cubicBezTo>
                    <a:pt x="410" y="668"/>
                    <a:pt x="221" y="764"/>
                    <a:pt x="134" y="918"/>
                  </a:cubicBezTo>
                  <a:cubicBezTo>
                    <a:pt x="0" y="1185"/>
                    <a:pt x="67" y="1485"/>
                    <a:pt x="334" y="1652"/>
                  </a:cubicBezTo>
                  <a:cubicBezTo>
                    <a:pt x="967" y="2086"/>
                    <a:pt x="1668" y="2386"/>
                    <a:pt x="2368" y="2686"/>
                  </a:cubicBezTo>
                  <a:cubicBezTo>
                    <a:pt x="2411" y="2698"/>
                    <a:pt x="2454" y="2703"/>
                    <a:pt x="2497" y="2703"/>
                  </a:cubicBezTo>
                  <a:cubicBezTo>
                    <a:pt x="2693" y="2703"/>
                    <a:pt x="2887" y="2589"/>
                    <a:pt x="2969" y="2452"/>
                  </a:cubicBezTo>
                  <a:cubicBezTo>
                    <a:pt x="3136" y="2152"/>
                    <a:pt x="3336" y="1885"/>
                    <a:pt x="3536" y="1619"/>
                  </a:cubicBezTo>
                  <a:cubicBezTo>
                    <a:pt x="3769" y="1318"/>
                    <a:pt x="3936" y="985"/>
                    <a:pt x="4070" y="651"/>
                  </a:cubicBezTo>
                  <a:cubicBezTo>
                    <a:pt x="4170" y="384"/>
                    <a:pt x="3970" y="51"/>
                    <a:pt x="3703" y="17"/>
                  </a:cubicBezTo>
                  <a:cubicBezTo>
                    <a:pt x="3652" y="6"/>
                    <a:pt x="3603" y="1"/>
                    <a:pt x="35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7" name="Google Shape;8057;p35"/>
            <p:cNvSpPr/>
            <p:nvPr/>
          </p:nvSpPr>
          <p:spPr>
            <a:xfrm>
              <a:off x="2821700" y="812841"/>
              <a:ext cx="88254" cy="117996"/>
            </a:xfrm>
            <a:custGeom>
              <a:avLst/>
              <a:gdLst/>
              <a:ahLst/>
              <a:cxnLst/>
              <a:rect l="l" t="t" r="r" b="b"/>
              <a:pathLst>
                <a:path w="2469" h="3380" extrusionOk="0">
                  <a:moveTo>
                    <a:pt x="1429" y="1"/>
                  </a:moveTo>
                  <a:cubicBezTo>
                    <a:pt x="1205" y="1"/>
                    <a:pt x="990" y="130"/>
                    <a:pt x="934" y="351"/>
                  </a:cubicBezTo>
                  <a:cubicBezTo>
                    <a:pt x="901" y="451"/>
                    <a:pt x="868" y="518"/>
                    <a:pt x="868" y="585"/>
                  </a:cubicBezTo>
                  <a:cubicBezTo>
                    <a:pt x="834" y="618"/>
                    <a:pt x="834" y="652"/>
                    <a:pt x="801" y="685"/>
                  </a:cubicBezTo>
                  <a:cubicBezTo>
                    <a:pt x="801" y="708"/>
                    <a:pt x="785" y="762"/>
                    <a:pt x="786" y="762"/>
                  </a:cubicBezTo>
                  <a:cubicBezTo>
                    <a:pt x="787" y="762"/>
                    <a:pt x="790" y="750"/>
                    <a:pt x="801" y="718"/>
                  </a:cubicBezTo>
                  <a:lnTo>
                    <a:pt x="801" y="718"/>
                  </a:lnTo>
                  <a:cubicBezTo>
                    <a:pt x="801" y="785"/>
                    <a:pt x="734" y="852"/>
                    <a:pt x="701" y="918"/>
                  </a:cubicBezTo>
                  <a:cubicBezTo>
                    <a:pt x="668" y="985"/>
                    <a:pt x="634" y="1052"/>
                    <a:pt x="601" y="1119"/>
                  </a:cubicBezTo>
                  <a:cubicBezTo>
                    <a:pt x="567" y="1185"/>
                    <a:pt x="534" y="1219"/>
                    <a:pt x="501" y="1285"/>
                  </a:cubicBezTo>
                  <a:cubicBezTo>
                    <a:pt x="467" y="1319"/>
                    <a:pt x="434" y="1352"/>
                    <a:pt x="401" y="1385"/>
                  </a:cubicBezTo>
                  <a:cubicBezTo>
                    <a:pt x="392" y="1410"/>
                    <a:pt x="392" y="1419"/>
                    <a:pt x="396" y="1419"/>
                  </a:cubicBezTo>
                  <a:cubicBezTo>
                    <a:pt x="398" y="1419"/>
                    <a:pt x="402" y="1416"/>
                    <a:pt x="406" y="1411"/>
                  </a:cubicBezTo>
                  <a:lnTo>
                    <a:pt x="406" y="1411"/>
                  </a:lnTo>
                  <a:cubicBezTo>
                    <a:pt x="404" y="1414"/>
                    <a:pt x="402" y="1416"/>
                    <a:pt x="401" y="1419"/>
                  </a:cubicBezTo>
                  <a:cubicBezTo>
                    <a:pt x="334" y="1486"/>
                    <a:pt x="267" y="1552"/>
                    <a:pt x="234" y="1619"/>
                  </a:cubicBezTo>
                  <a:cubicBezTo>
                    <a:pt x="201" y="1686"/>
                    <a:pt x="167" y="1752"/>
                    <a:pt x="167" y="1786"/>
                  </a:cubicBezTo>
                  <a:cubicBezTo>
                    <a:pt x="0" y="1986"/>
                    <a:pt x="134" y="2386"/>
                    <a:pt x="334" y="2486"/>
                  </a:cubicBezTo>
                  <a:cubicBezTo>
                    <a:pt x="801" y="2720"/>
                    <a:pt x="1201" y="3020"/>
                    <a:pt x="1602" y="3320"/>
                  </a:cubicBezTo>
                  <a:cubicBezTo>
                    <a:pt x="1673" y="3361"/>
                    <a:pt x="1757" y="3380"/>
                    <a:pt x="1843" y="3380"/>
                  </a:cubicBezTo>
                  <a:cubicBezTo>
                    <a:pt x="2038" y="3380"/>
                    <a:pt x="2243" y="3282"/>
                    <a:pt x="2335" y="3120"/>
                  </a:cubicBezTo>
                  <a:cubicBezTo>
                    <a:pt x="2469" y="2853"/>
                    <a:pt x="2369" y="2553"/>
                    <a:pt x="2135" y="2420"/>
                  </a:cubicBezTo>
                  <a:cubicBezTo>
                    <a:pt x="1860" y="2229"/>
                    <a:pt x="1612" y="2039"/>
                    <a:pt x="1348" y="1865"/>
                  </a:cubicBezTo>
                  <a:lnTo>
                    <a:pt x="1348" y="1865"/>
                  </a:lnTo>
                  <a:cubicBezTo>
                    <a:pt x="1407" y="1783"/>
                    <a:pt x="1460" y="1701"/>
                    <a:pt x="1501" y="1619"/>
                  </a:cubicBezTo>
                  <a:cubicBezTo>
                    <a:pt x="1702" y="1319"/>
                    <a:pt x="1835" y="985"/>
                    <a:pt x="1935" y="652"/>
                  </a:cubicBezTo>
                  <a:cubicBezTo>
                    <a:pt x="2002" y="385"/>
                    <a:pt x="1835" y="85"/>
                    <a:pt x="1568" y="18"/>
                  </a:cubicBezTo>
                  <a:cubicBezTo>
                    <a:pt x="1522" y="6"/>
                    <a:pt x="1476" y="1"/>
                    <a:pt x="1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8" name="Google Shape;8058;p35"/>
            <p:cNvSpPr/>
            <p:nvPr/>
          </p:nvSpPr>
          <p:spPr>
            <a:xfrm>
              <a:off x="2336421" y="1087752"/>
              <a:ext cx="107342" cy="111747"/>
            </a:xfrm>
            <a:custGeom>
              <a:avLst/>
              <a:gdLst/>
              <a:ahLst/>
              <a:cxnLst/>
              <a:rect l="l" t="t" r="r" b="b"/>
              <a:pathLst>
                <a:path w="3003" h="3201" extrusionOk="0">
                  <a:moveTo>
                    <a:pt x="580" y="0"/>
                  </a:moveTo>
                  <a:cubicBezTo>
                    <a:pt x="349" y="0"/>
                    <a:pt x="124" y="155"/>
                    <a:pt x="67" y="382"/>
                  </a:cubicBezTo>
                  <a:cubicBezTo>
                    <a:pt x="0" y="649"/>
                    <a:pt x="167" y="949"/>
                    <a:pt x="434" y="1016"/>
                  </a:cubicBezTo>
                  <a:cubicBezTo>
                    <a:pt x="806" y="1119"/>
                    <a:pt x="1165" y="1235"/>
                    <a:pt x="1527" y="1348"/>
                  </a:cubicBezTo>
                  <a:lnTo>
                    <a:pt x="1527" y="1348"/>
                  </a:lnTo>
                  <a:cubicBezTo>
                    <a:pt x="1325" y="1716"/>
                    <a:pt x="1142" y="2088"/>
                    <a:pt x="901" y="2417"/>
                  </a:cubicBezTo>
                  <a:cubicBezTo>
                    <a:pt x="734" y="2650"/>
                    <a:pt x="834" y="3017"/>
                    <a:pt x="1067" y="3117"/>
                  </a:cubicBezTo>
                  <a:cubicBezTo>
                    <a:pt x="1159" y="3174"/>
                    <a:pt x="1254" y="3200"/>
                    <a:pt x="1346" y="3200"/>
                  </a:cubicBezTo>
                  <a:cubicBezTo>
                    <a:pt x="1524" y="3200"/>
                    <a:pt x="1692" y="3104"/>
                    <a:pt x="1801" y="2951"/>
                  </a:cubicBezTo>
                  <a:cubicBezTo>
                    <a:pt x="2168" y="2417"/>
                    <a:pt x="2402" y="1850"/>
                    <a:pt x="2769" y="1316"/>
                  </a:cubicBezTo>
                  <a:cubicBezTo>
                    <a:pt x="3002" y="1049"/>
                    <a:pt x="2769" y="649"/>
                    <a:pt x="2468" y="549"/>
                  </a:cubicBezTo>
                  <a:cubicBezTo>
                    <a:pt x="1868" y="382"/>
                    <a:pt x="1301" y="182"/>
                    <a:pt x="701" y="15"/>
                  </a:cubicBezTo>
                  <a:cubicBezTo>
                    <a:pt x="661" y="5"/>
                    <a:pt x="620" y="0"/>
                    <a:pt x="5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59" name="Google Shape;8059;p35"/>
            <p:cNvSpPr/>
            <p:nvPr/>
          </p:nvSpPr>
          <p:spPr>
            <a:xfrm>
              <a:off x="1265669" y="1416006"/>
              <a:ext cx="2829467" cy="2551362"/>
            </a:xfrm>
            <a:custGeom>
              <a:avLst/>
              <a:gdLst/>
              <a:ahLst/>
              <a:cxnLst/>
              <a:rect l="l" t="t" r="r" b="b"/>
              <a:pathLst>
                <a:path w="79157" h="73084" extrusionOk="0">
                  <a:moveTo>
                    <a:pt x="43606" y="1"/>
                  </a:moveTo>
                  <a:cubicBezTo>
                    <a:pt x="42968" y="1"/>
                    <a:pt x="42320" y="18"/>
                    <a:pt x="41663" y="52"/>
                  </a:cubicBezTo>
                  <a:cubicBezTo>
                    <a:pt x="41048" y="30"/>
                    <a:pt x="40443" y="19"/>
                    <a:pt x="39848" y="19"/>
                  </a:cubicBezTo>
                  <a:cubicBezTo>
                    <a:pt x="29793" y="19"/>
                    <a:pt x="22523" y="3133"/>
                    <a:pt x="15878" y="6724"/>
                  </a:cubicBezTo>
                  <a:cubicBezTo>
                    <a:pt x="8139" y="10860"/>
                    <a:pt x="3069" y="18799"/>
                    <a:pt x="1435" y="27272"/>
                  </a:cubicBezTo>
                  <a:cubicBezTo>
                    <a:pt x="0" y="35011"/>
                    <a:pt x="934" y="44284"/>
                    <a:pt x="2702" y="51789"/>
                  </a:cubicBezTo>
                  <a:cubicBezTo>
                    <a:pt x="6251" y="66717"/>
                    <a:pt x="23161" y="73083"/>
                    <a:pt x="39525" y="73083"/>
                  </a:cubicBezTo>
                  <a:cubicBezTo>
                    <a:pt x="52232" y="73083"/>
                    <a:pt x="64610" y="69245"/>
                    <a:pt x="70150" y="62597"/>
                  </a:cubicBezTo>
                  <a:cubicBezTo>
                    <a:pt x="79157" y="51789"/>
                    <a:pt x="79157" y="24737"/>
                    <a:pt x="72319" y="14296"/>
                  </a:cubicBezTo>
                  <a:cubicBezTo>
                    <a:pt x="69849" y="10511"/>
                    <a:pt x="59605" y="1"/>
                    <a:pt x="436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0" name="Google Shape;8060;p35"/>
            <p:cNvSpPr/>
            <p:nvPr/>
          </p:nvSpPr>
          <p:spPr>
            <a:xfrm>
              <a:off x="1265669" y="1640683"/>
              <a:ext cx="1114887" cy="2224954"/>
            </a:xfrm>
            <a:custGeom>
              <a:avLst/>
              <a:gdLst/>
              <a:ahLst/>
              <a:cxnLst/>
              <a:rect l="l" t="t" r="r" b="b"/>
              <a:pathLst>
                <a:path w="31190" h="63734" extrusionOk="0">
                  <a:moveTo>
                    <a:pt x="17648" y="1"/>
                  </a:moveTo>
                  <a:cubicBezTo>
                    <a:pt x="17172" y="1"/>
                    <a:pt x="16692" y="31"/>
                    <a:pt x="16212" y="87"/>
                  </a:cubicBezTo>
                  <a:cubicBezTo>
                    <a:pt x="16078" y="154"/>
                    <a:pt x="15978" y="221"/>
                    <a:pt x="15878" y="254"/>
                  </a:cubicBezTo>
                  <a:cubicBezTo>
                    <a:pt x="8139" y="4424"/>
                    <a:pt x="3069" y="12363"/>
                    <a:pt x="1468" y="20836"/>
                  </a:cubicBezTo>
                  <a:cubicBezTo>
                    <a:pt x="0" y="28575"/>
                    <a:pt x="934" y="37848"/>
                    <a:pt x="2702" y="45353"/>
                  </a:cubicBezTo>
                  <a:cubicBezTo>
                    <a:pt x="4904" y="54593"/>
                    <a:pt x="12242" y="60531"/>
                    <a:pt x="21349" y="63733"/>
                  </a:cubicBezTo>
                  <a:cubicBezTo>
                    <a:pt x="21416" y="63566"/>
                    <a:pt x="21449" y="63399"/>
                    <a:pt x="21482" y="63199"/>
                  </a:cubicBezTo>
                  <a:cubicBezTo>
                    <a:pt x="21749" y="61898"/>
                    <a:pt x="21549" y="60531"/>
                    <a:pt x="21249" y="59230"/>
                  </a:cubicBezTo>
                  <a:cubicBezTo>
                    <a:pt x="20582" y="56328"/>
                    <a:pt x="19381" y="53192"/>
                    <a:pt x="19948" y="50190"/>
                  </a:cubicBezTo>
                  <a:cubicBezTo>
                    <a:pt x="20949" y="45120"/>
                    <a:pt x="25952" y="43085"/>
                    <a:pt x="29121" y="39616"/>
                  </a:cubicBezTo>
                  <a:cubicBezTo>
                    <a:pt x="30389" y="38215"/>
                    <a:pt x="31189" y="36480"/>
                    <a:pt x="30756" y="34579"/>
                  </a:cubicBezTo>
                  <a:cubicBezTo>
                    <a:pt x="30222" y="32344"/>
                    <a:pt x="28587" y="31176"/>
                    <a:pt x="26519" y="30443"/>
                  </a:cubicBezTo>
                  <a:cubicBezTo>
                    <a:pt x="22383" y="28941"/>
                    <a:pt x="16746" y="27941"/>
                    <a:pt x="16045" y="22670"/>
                  </a:cubicBezTo>
                  <a:cubicBezTo>
                    <a:pt x="15345" y="17266"/>
                    <a:pt x="21382" y="13931"/>
                    <a:pt x="24284" y="10362"/>
                  </a:cubicBezTo>
                  <a:cubicBezTo>
                    <a:pt x="26419" y="7693"/>
                    <a:pt x="26052" y="4357"/>
                    <a:pt x="23484" y="2122"/>
                  </a:cubicBezTo>
                  <a:cubicBezTo>
                    <a:pt x="21721" y="577"/>
                    <a:pt x="19716" y="1"/>
                    <a:pt x="176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1" name="Google Shape;8061;p35"/>
            <p:cNvSpPr/>
            <p:nvPr/>
          </p:nvSpPr>
          <p:spPr>
            <a:xfrm>
              <a:off x="2583207" y="1515637"/>
              <a:ext cx="1488100" cy="1598180"/>
            </a:xfrm>
            <a:custGeom>
              <a:avLst/>
              <a:gdLst/>
              <a:ahLst/>
              <a:cxnLst/>
              <a:rect l="l" t="t" r="r" b="b"/>
              <a:pathLst>
                <a:path w="41631" h="45780" extrusionOk="0">
                  <a:moveTo>
                    <a:pt x="20682" y="0"/>
                  </a:moveTo>
                  <a:cubicBezTo>
                    <a:pt x="13110" y="767"/>
                    <a:pt x="4904" y="4270"/>
                    <a:pt x="1802" y="11508"/>
                  </a:cubicBezTo>
                  <a:cubicBezTo>
                    <a:pt x="1102" y="13143"/>
                    <a:pt x="1" y="15645"/>
                    <a:pt x="668" y="17446"/>
                  </a:cubicBezTo>
                  <a:cubicBezTo>
                    <a:pt x="930" y="18137"/>
                    <a:pt x="1486" y="18368"/>
                    <a:pt x="2151" y="18368"/>
                  </a:cubicBezTo>
                  <a:cubicBezTo>
                    <a:pt x="3349" y="18368"/>
                    <a:pt x="4902" y="17618"/>
                    <a:pt x="5738" y="17446"/>
                  </a:cubicBezTo>
                  <a:cubicBezTo>
                    <a:pt x="6133" y="17370"/>
                    <a:pt x="6542" y="17333"/>
                    <a:pt x="6954" y="17333"/>
                  </a:cubicBezTo>
                  <a:cubicBezTo>
                    <a:pt x="10170" y="17333"/>
                    <a:pt x="13626" y="19584"/>
                    <a:pt x="12443" y="23250"/>
                  </a:cubicBezTo>
                  <a:cubicBezTo>
                    <a:pt x="11576" y="25985"/>
                    <a:pt x="9474" y="27920"/>
                    <a:pt x="7940" y="30289"/>
                  </a:cubicBezTo>
                  <a:cubicBezTo>
                    <a:pt x="6606" y="32423"/>
                    <a:pt x="6239" y="35025"/>
                    <a:pt x="8274" y="36927"/>
                  </a:cubicBezTo>
                  <a:cubicBezTo>
                    <a:pt x="9222" y="37808"/>
                    <a:pt x="10451" y="38126"/>
                    <a:pt x="11778" y="38126"/>
                  </a:cubicBezTo>
                  <a:cubicBezTo>
                    <a:pt x="14370" y="38126"/>
                    <a:pt x="17341" y="36911"/>
                    <a:pt x="19348" y="36293"/>
                  </a:cubicBezTo>
                  <a:cubicBezTo>
                    <a:pt x="21788" y="35537"/>
                    <a:pt x="24730" y="34558"/>
                    <a:pt x="27516" y="34558"/>
                  </a:cubicBezTo>
                  <a:cubicBezTo>
                    <a:pt x="29034" y="34558"/>
                    <a:pt x="30506" y="34849"/>
                    <a:pt x="31824" y="35626"/>
                  </a:cubicBezTo>
                  <a:cubicBezTo>
                    <a:pt x="34426" y="37193"/>
                    <a:pt x="34792" y="39528"/>
                    <a:pt x="35426" y="42330"/>
                  </a:cubicBezTo>
                  <a:cubicBezTo>
                    <a:pt x="35760" y="43865"/>
                    <a:pt x="36394" y="45399"/>
                    <a:pt x="38128" y="45700"/>
                  </a:cubicBezTo>
                  <a:cubicBezTo>
                    <a:pt x="38372" y="45748"/>
                    <a:pt x="38634" y="45779"/>
                    <a:pt x="38901" y="45779"/>
                  </a:cubicBezTo>
                  <a:cubicBezTo>
                    <a:pt x="38999" y="45779"/>
                    <a:pt x="39097" y="45775"/>
                    <a:pt x="39196" y="45766"/>
                  </a:cubicBezTo>
                  <a:cubicBezTo>
                    <a:pt x="41631" y="33558"/>
                    <a:pt x="40130" y="18614"/>
                    <a:pt x="35460" y="11442"/>
                  </a:cubicBezTo>
                  <a:cubicBezTo>
                    <a:pt x="33792" y="8907"/>
                    <a:pt x="28688" y="3369"/>
                    <a:pt x="206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2" name="Google Shape;8062;p35"/>
            <p:cNvSpPr/>
            <p:nvPr/>
          </p:nvSpPr>
          <p:spPr>
            <a:xfrm>
              <a:off x="2428215" y="3168598"/>
              <a:ext cx="1158996" cy="798287"/>
            </a:xfrm>
            <a:custGeom>
              <a:avLst/>
              <a:gdLst/>
              <a:ahLst/>
              <a:cxnLst/>
              <a:rect l="l" t="t" r="r" b="b"/>
              <a:pathLst>
                <a:path w="32424" h="22867" extrusionOk="0">
                  <a:moveTo>
                    <a:pt x="24342" y="1"/>
                  </a:moveTo>
                  <a:cubicBezTo>
                    <a:pt x="23133" y="1"/>
                    <a:pt x="21933" y="219"/>
                    <a:pt x="20882" y="651"/>
                  </a:cubicBezTo>
                  <a:cubicBezTo>
                    <a:pt x="19281" y="1318"/>
                    <a:pt x="17847" y="2486"/>
                    <a:pt x="17146" y="4054"/>
                  </a:cubicBezTo>
                  <a:cubicBezTo>
                    <a:pt x="16646" y="5188"/>
                    <a:pt x="16412" y="6422"/>
                    <a:pt x="15845" y="7523"/>
                  </a:cubicBezTo>
                  <a:cubicBezTo>
                    <a:pt x="15227" y="8775"/>
                    <a:pt x="14189" y="9258"/>
                    <a:pt x="13059" y="9258"/>
                  </a:cubicBezTo>
                  <a:cubicBezTo>
                    <a:pt x="11871" y="9258"/>
                    <a:pt x="10583" y="8725"/>
                    <a:pt x="9574" y="7990"/>
                  </a:cubicBezTo>
                  <a:cubicBezTo>
                    <a:pt x="8100" y="6930"/>
                    <a:pt x="6482" y="5187"/>
                    <a:pt x="4832" y="5187"/>
                  </a:cubicBezTo>
                  <a:cubicBezTo>
                    <a:pt x="4092" y="5187"/>
                    <a:pt x="3346" y="5537"/>
                    <a:pt x="2602" y="6455"/>
                  </a:cubicBezTo>
                  <a:cubicBezTo>
                    <a:pt x="1" y="9658"/>
                    <a:pt x="2769" y="12493"/>
                    <a:pt x="3603" y="15729"/>
                  </a:cubicBezTo>
                  <a:cubicBezTo>
                    <a:pt x="4237" y="18264"/>
                    <a:pt x="3770" y="20499"/>
                    <a:pt x="2969" y="22734"/>
                  </a:cubicBezTo>
                  <a:cubicBezTo>
                    <a:pt x="4324" y="22823"/>
                    <a:pt x="5683" y="22867"/>
                    <a:pt x="7039" y="22867"/>
                  </a:cubicBezTo>
                  <a:cubicBezTo>
                    <a:pt x="15834" y="22867"/>
                    <a:pt x="24489" y="21020"/>
                    <a:pt x="30789" y="17697"/>
                  </a:cubicBezTo>
                  <a:cubicBezTo>
                    <a:pt x="31523" y="15462"/>
                    <a:pt x="31990" y="13160"/>
                    <a:pt x="32157" y="10892"/>
                  </a:cubicBezTo>
                  <a:cubicBezTo>
                    <a:pt x="32424" y="7289"/>
                    <a:pt x="32023" y="2686"/>
                    <a:pt x="28354" y="885"/>
                  </a:cubicBezTo>
                  <a:cubicBezTo>
                    <a:pt x="27154" y="294"/>
                    <a:pt x="25743" y="1"/>
                    <a:pt x="2434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3" name="Google Shape;8063;p35"/>
            <p:cNvSpPr/>
            <p:nvPr/>
          </p:nvSpPr>
          <p:spPr>
            <a:xfrm>
              <a:off x="1484359" y="2842928"/>
              <a:ext cx="270196" cy="174864"/>
            </a:xfrm>
            <a:custGeom>
              <a:avLst/>
              <a:gdLst/>
              <a:ahLst/>
              <a:cxnLst/>
              <a:rect l="l" t="t" r="r" b="b"/>
              <a:pathLst>
                <a:path w="7559" h="5009" extrusionOk="0">
                  <a:moveTo>
                    <a:pt x="3625" y="0"/>
                  </a:moveTo>
                  <a:cubicBezTo>
                    <a:pt x="3592" y="0"/>
                    <a:pt x="3558" y="2"/>
                    <a:pt x="3523" y="6"/>
                  </a:cubicBezTo>
                  <a:cubicBezTo>
                    <a:pt x="2288" y="207"/>
                    <a:pt x="2655" y="2041"/>
                    <a:pt x="2622" y="2842"/>
                  </a:cubicBezTo>
                  <a:cubicBezTo>
                    <a:pt x="2188" y="2375"/>
                    <a:pt x="1588" y="1741"/>
                    <a:pt x="954" y="1674"/>
                  </a:cubicBezTo>
                  <a:cubicBezTo>
                    <a:pt x="913" y="1671"/>
                    <a:pt x="874" y="1669"/>
                    <a:pt x="836" y="1669"/>
                  </a:cubicBezTo>
                  <a:cubicBezTo>
                    <a:pt x="138" y="1669"/>
                    <a:pt x="0" y="2242"/>
                    <a:pt x="254" y="2875"/>
                  </a:cubicBezTo>
                  <a:cubicBezTo>
                    <a:pt x="620" y="3776"/>
                    <a:pt x="1554" y="4309"/>
                    <a:pt x="2288" y="4877"/>
                  </a:cubicBezTo>
                  <a:cubicBezTo>
                    <a:pt x="2656" y="4954"/>
                    <a:pt x="3416" y="5009"/>
                    <a:pt x="4107" y="5009"/>
                  </a:cubicBezTo>
                  <a:cubicBezTo>
                    <a:pt x="4607" y="5009"/>
                    <a:pt x="5072" y="4980"/>
                    <a:pt x="5324" y="4910"/>
                  </a:cubicBezTo>
                  <a:cubicBezTo>
                    <a:pt x="6391" y="3809"/>
                    <a:pt x="6958" y="3476"/>
                    <a:pt x="7259" y="2875"/>
                  </a:cubicBezTo>
                  <a:cubicBezTo>
                    <a:pt x="7559" y="2175"/>
                    <a:pt x="7492" y="1341"/>
                    <a:pt x="6591" y="1307"/>
                  </a:cubicBezTo>
                  <a:cubicBezTo>
                    <a:pt x="6561" y="1305"/>
                    <a:pt x="6531" y="1303"/>
                    <a:pt x="6500" y="1303"/>
                  </a:cubicBezTo>
                  <a:cubicBezTo>
                    <a:pt x="5762" y="1303"/>
                    <a:pt x="5006" y="2062"/>
                    <a:pt x="4590" y="2575"/>
                  </a:cubicBezTo>
                  <a:cubicBezTo>
                    <a:pt x="4590" y="1897"/>
                    <a:pt x="4621" y="0"/>
                    <a:pt x="36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4" name="Google Shape;8064;p35"/>
            <p:cNvSpPr/>
            <p:nvPr/>
          </p:nvSpPr>
          <p:spPr>
            <a:xfrm>
              <a:off x="2624242" y="3650037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0"/>
                  </a:moveTo>
                  <a:cubicBezTo>
                    <a:pt x="2641" y="0"/>
                    <a:pt x="2615" y="2"/>
                    <a:pt x="2589" y="5"/>
                  </a:cubicBezTo>
                  <a:cubicBezTo>
                    <a:pt x="1688" y="139"/>
                    <a:pt x="1955" y="1473"/>
                    <a:pt x="1922" y="2073"/>
                  </a:cubicBezTo>
                  <a:cubicBezTo>
                    <a:pt x="1588" y="1740"/>
                    <a:pt x="1155" y="1273"/>
                    <a:pt x="688" y="1239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4"/>
                  </a:cubicBezTo>
                  <a:cubicBezTo>
                    <a:pt x="1969" y="3634"/>
                    <a:pt x="2549" y="3682"/>
                    <a:pt x="3062" y="3682"/>
                  </a:cubicBezTo>
                  <a:cubicBezTo>
                    <a:pt x="3404" y="3682"/>
                    <a:pt x="3716" y="3661"/>
                    <a:pt x="3890" y="3608"/>
                  </a:cubicBezTo>
                  <a:cubicBezTo>
                    <a:pt x="4657" y="2774"/>
                    <a:pt x="5091" y="2540"/>
                    <a:pt x="5324" y="2107"/>
                  </a:cubicBezTo>
                  <a:cubicBezTo>
                    <a:pt x="5558" y="1573"/>
                    <a:pt x="5491" y="973"/>
                    <a:pt x="4824" y="939"/>
                  </a:cubicBezTo>
                  <a:cubicBezTo>
                    <a:pt x="4808" y="938"/>
                    <a:pt x="4792" y="938"/>
                    <a:pt x="4776" y="938"/>
                  </a:cubicBezTo>
                  <a:cubicBezTo>
                    <a:pt x="4225" y="938"/>
                    <a:pt x="3680" y="1484"/>
                    <a:pt x="3356" y="1873"/>
                  </a:cubicBezTo>
                  <a:cubicBezTo>
                    <a:pt x="3356" y="1389"/>
                    <a:pt x="3387" y="0"/>
                    <a:pt x="26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5" name="Google Shape;8065;p35"/>
            <p:cNvSpPr/>
            <p:nvPr/>
          </p:nvSpPr>
          <p:spPr>
            <a:xfrm>
              <a:off x="3213290" y="335658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4" y="0"/>
                  </a:moveTo>
                  <a:cubicBezTo>
                    <a:pt x="2640" y="0"/>
                    <a:pt x="2615" y="2"/>
                    <a:pt x="2588" y="5"/>
                  </a:cubicBezTo>
                  <a:cubicBezTo>
                    <a:pt x="1688" y="139"/>
                    <a:pt x="1955" y="1506"/>
                    <a:pt x="1921" y="2073"/>
                  </a:cubicBezTo>
                  <a:cubicBezTo>
                    <a:pt x="1588" y="1740"/>
                    <a:pt x="1187" y="1273"/>
                    <a:pt x="687" y="1239"/>
                  </a:cubicBezTo>
                  <a:cubicBezTo>
                    <a:pt x="648" y="1235"/>
                    <a:pt x="611" y="1233"/>
                    <a:pt x="576" y="1233"/>
                  </a:cubicBezTo>
                  <a:cubicBezTo>
                    <a:pt x="103" y="1233"/>
                    <a:pt x="0" y="1641"/>
                    <a:pt x="187" y="2107"/>
                  </a:cubicBezTo>
                  <a:cubicBezTo>
                    <a:pt x="487" y="2774"/>
                    <a:pt x="1154" y="3174"/>
                    <a:pt x="1688" y="3574"/>
                  </a:cubicBezTo>
                  <a:cubicBezTo>
                    <a:pt x="1968" y="3634"/>
                    <a:pt x="2548" y="3682"/>
                    <a:pt x="3069" y="3682"/>
                  </a:cubicBezTo>
                  <a:cubicBezTo>
                    <a:pt x="3416" y="3682"/>
                    <a:pt x="3736" y="3661"/>
                    <a:pt x="3923" y="3608"/>
                  </a:cubicBezTo>
                  <a:cubicBezTo>
                    <a:pt x="4690" y="2774"/>
                    <a:pt x="5090" y="2540"/>
                    <a:pt x="5324" y="2107"/>
                  </a:cubicBezTo>
                  <a:cubicBezTo>
                    <a:pt x="5557" y="1573"/>
                    <a:pt x="5490" y="973"/>
                    <a:pt x="4857" y="939"/>
                  </a:cubicBezTo>
                  <a:cubicBezTo>
                    <a:pt x="4841" y="938"/>
                    <a:pt x="4825" y="938"/>
                    <a:pt x="4808" y="938"/>
                  </a:cubicBezTo>
                  <a:cubicBezTo>
                    <a:pt x="4226" y="938"/>
                    <a:pt x="3680" y="1516"/>
                    <a:pt x="3356" y="1873"/>
                  </a:cubicBezTo>
                  <a:cubicBezTo>
                    <a:pt x="3356" y="1389"/>
                    <a:pt x="3387" y="0"/>
                    <a:pt x="26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6" name="Google Shape;8066;p35"/>
            <p:cNvSpPr/>
            <p:nvPr/>
          </p:nvSpPr>
          <p:spPr>
            <a:xfrm>
              <a:off x="3766520" y="2550667"/>
              <a:ext cx="198671" cy="128085"/>
            </a:xfrm>
            <a:custGeom>
              <a:avLst/>
              <a:gdLst/>
              <a:ahLst/>
              <a:cxnLst/>
              <a:rect l="l" t="t" r="r" b="b"/>
              <a:pathLst>
                <a:path w="5558" h="3669" extrusionOk="0">
                  <a:moveTo>
                    <a:pt x="2667" y="1"/>
                  </a:moveTo>
                  <a:cubicBezTo>
                    <a:pt x="2642" y="1"/>
                    <a:pt x="2616" y="2"/>
                    <a:pt x="2589" y="6"/>
                  </a:cubicBezTo>
                  <a:cubicBezTo>
                    <a:pt x="1688" y="139"/>
                    <a:pt x="1955" y="1473"/>
                    <a:pt x="1922" y="2074"/>
                  </a:cubicBezTo>
                  <a:cubicBezTo>
                    <a:pt x="1588" y="1740"/>
                    <a:pt x="1188" y="1240"/>
                    <a:pt x="688" y="1207"/>
                  </a:cubicBezTo>
                  <a:cubicBezTo>
                    <a:pt x="651" y="1202"/>
                    <a:pt x="616" y="1200"/>
                    <a:pt x="583" y="1200"/>
                  </a:cubicBezTo>
                  <a:cubicBezTo>
                    <a:pt x="105" y="1200"/>
                    <a:pt x="0" y="1637"/>
                    <a:pt x="187" y="2074"/>
                  </a:cubicBezTo>
                  <a:cubicBezTo>
                    <a:pt x="454" y="2774"/>
                    <a:pt x="1155" y="3141"/>
                    <a:pt x="1688" y="3575"/>
                  </a:cubicBezTo>
                  <a:cubicBezTo>
                    <a:pt x="1960" y="3633"/>
                    <a:pt x="2513" y="3669"/>
                    <a:pt x="3014" y="3669"/>
                  </a:cubicBezTo>
                  <a:cubicBezTo>
                    <a:pt x="3375" y="3669"/>
                    <a:pt x="3708" y="3650"/>
                    <a:pt x="3890" y="3608"/>
                  </a:cubicBezTo>
                  <a:cubicBezTo>
                    <a:pt x="4691" y="2774"/>
                    <a:pt x="5091" y="2541"/>
                    <a:pt x="5324" y="2107"/>
                  </a:cubicBezTo>
                  <a:cubicBezTo>
                    <a:pt x="5558" y="1574"/>
                    <a:pt x="5491" y="973"/>
                    <a:pt x="4824" y="940"/>
                  </a:cubicBezTo>
                  <a:cubicBezTo>
                    <a:pt x="4808" y="939"/>
                    <a:pt x="4792" y="938"/>
                    <a:pt x="4776" y="938"/>
                  </a:cubicBezTo>
                  <a:cubicBezTo>
                    <a:pt x="4225" y="938"/>
                    <a:pt x="3680" y="1485"/>
                    <a:pt x="3356" y="1874"/>
                  </a:cubicBezTo>
                  <a:cubicBezTo>
                    <a:pt x="3356" y="1358"/>
                    <a:pt x="3388" y="1"/>
                    <a:pt x="2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7" name="Google Shape;8067;p35"/>
            <p:cNvSpPr/>
            <p:nvPr/>
          </p:nvSpPr>
          <p:spPr>
            <a:xfrm>
              <a:off x="3166749" y="2038406"/>
              <a:ext cx="198706" cy="128469"/>
            </a:xfrm>
            <a:custGeom>
              <a:avLst/>
              <a:gdLst/>
              <a:ahLst/>
              <a:cxnLst/>
              <a:rect l="l" t="t" r="r" b="b"/>
              <a:pathLst>
                <a:path w="5559" h="3680" extrusionOk="0">
                  <a:moveTo>
                    <a:pt x="2645" y="0"/>
                  </a:moveTo>
                  <a:cubicBezTo>
                    <a:pt x="2627" y="0"/>
                    <a:pt x="2608" y="1"/>
                    <a:pt x="2589" y="3"/>
                  </a:cubicBezTo>
                  <a:cubicBezTo>
                    <a:pt x="1689" y="136"/>
                    <a:pt x="1956" y="1504"/>
                    <a:pt x="1922" y="2071"/>
                  </a:cubicBezTo>
                  <a:cubicBezTo>
                    <a:pt x="1622" y="1771"/>
                    <a:pt x="1188" y="1270"/>
                    <a:pt x="721" y="1237"/>
                  </a:cubicBezTo>
                  <a:cubicBezTo>
                    <a:pt x="683" y="1232"/>
                    <a:pt x="646" y="1230"/>
                    <a:pt x="611" y="1230"/>
                  </a:cubicBezTo>
                  <a:cubicBezTo>
                    <a:pt x="105" y="1230"/>
                    <a:pt x="1" y="1667"/>
                    <a:pt x="188" y="2104"/>
                  </a:cubicBezTo>
                  <a:cubicBezTo>
                    <a:pt x="488" y="2771"/>
                    <a:pt x="1155" y="3172"/>
                    <a:pt x="1722" y="3572"/>
                  </a:cubicBezTo>
                  <a:cubicBezTo>
                    <a:pt x="1982" y="3632"/>
                    <a:pt x="2567" y="3680"/>
                    <a:pt x="3086" y="3680"/>
                  </a:cubicBezTo>
                  <a:cubicBezTo>
                    <a:pt x="3433" y="3680"/>
                    <a:pt x="3750" y="3659"/>
                    <a:pt x="3924" y="3605"/>
                  </a:cubicBezTo>
                  <a:cubicBezTo>
                    <a:pt x="4691" y="2771"/>
                    <a:pt x="5125" y="2571"/>
                    <a:pt x="5325" y="2104"/>
                  </a:cubicBezTo>
                  <a:cubicBezTo>
                    <a:pt x="5558" y="1604"/>
                    <a:pt x="5492" y="970"/>
                    <a:pt x="4858" y="937"/>
                  </a:cubicBezTo>
                  <a:cubicBezTo>
                    <a:pt x="4843" y="936"/>
                    <a:pt x="4827" y="935"/>
                    <a:pt x="4812" y="935"/>
                  </a:cubicBezTo>
                  <a:cubicBezTo>
                    <a:pt x="4259" y="935"/>
                    <a:pt x="3682" y="1513"/>
                    <a:pt x="3390" y="1871"/>
                  </a:cubicBezTo>
                  <a:cubicBezTo>
                    <a:pt x="3390" y="1382"/>
                    <a:pt x="3422" y="0"/>
                    <a:pt x="26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8" name="Google Shape;8068;p35"/>
            <p:cNvSpPr/>
            <p:nvPr/>
          </p:nvSpPr>
          <p:spPr>
            <a:xfrm>
              <a:off x="3241886" y="1663339"/>
              <a:ext cx="198671" cy="128574"/>
            </a:xfrm>
            <a:custGeom>
              <a:avLst/>
              <a:gdLst/>
              <a:ahLst/>
              <a:cxnLst/>
              <a:rect l="l" t="t" r="r" b="b"/>
              <a:pathLst>
                <a:path w="5558" h="3683" extrusionOk="0">
                  <a:moveTo>
                    <a:pt x="2665" y="1"/>
                  </a:moveTo>
                  <a:cubicBezTo>
                    <a:pt x="2641" y="1"/>
                    <a:pt x="2615" y="2"/>
                    <a:pt x="2589" y="6"/>
                  </a:cubicBezTo>
                  <a:cubicBezTo>
                    <a:pt x="1688" y="139"/>
                    <a:pt x="1955" y="1507"/>
                    <a:pt x="1922" y="2074"/>
                  </a:cubicBezTo>
                  <a:cubicBezTo>
                    <a:pt x="1588" y="1740"/>
                    <a:pt x="1155" y="1273"/>
                    <a:pt x="688" y="1240"/>
                  </a:cubicBezTo>
                  <a:cubicBezTo>
                    <a:pt x="649" y="1235"/>
                    <a:pt x="612" y="1233"/>
                    <a:pt x="577" y="1233"/>
                  </a:cubicBezTo>
                  <a:cubicBezTo>
                    <a:pt x="104" y="1233"/>
                    <a:pt x="1" y="1641"/>
                    <a:pt x="187" y="2107"/>
                  </a:cubicBezTo>
                  <a:cubicBezTo>
                    <a:pt x="454" y="2774"/>
                    <a:pt x="1155" y="3174"/>
                    <a:pt x="1688" y="3575"/>
                  </a:cubicBezTo>
                  <a:cubicBezTo>
                    <a:pt x="1949" y="3635"/>
                    <a:pt x="2533" y="3683"/>
                    <a:pt x="3053" y="3683"/>
                  </a:cubicBezTo>
                  <a:cubicBezTo>
                    <a:pt x="3399" y="3683"/>
                    <a:pt x="3716" y="3662"/>
                    <a:pt x="3890" y="3608"/>
                  </a:cubicBezTo>
                  <a:cubicBezTo>
                    <a:pt x="4690" y="2774"/>
                    <a:pt x="5091" y="2541"/>
                    <a:pt x="5324" y="2107"/>
                  </a:cubicBezTo>
                  <a:cubicBezTo>
                    <a:pt x="5558" y="1573"/>
                    <a:pt x="5491" y="973"/>
                    <a:pt x="4824" y="940"/>
                  </a:cubicBezTo>
                  <a:cubicBezTo>
                    <a:pt x="4809" y="939"/>
                    <a:pt x="4794" y="938"/>
                    <a:pt x="4778" y="938"/>
                  </a:cubicBezTo>
                  <a:cubicBezTo>
                    <a:pt x="4227" y="938"/>
                    <a:pt x="3681" y="1516"/>
                    <a:pt x="3356" y="1874"/>
                  </a:cubicBezTo>
                  <a:cubicBezTo>
                    <a:pt x="3356" y="1390"/>
                    <a:pt x="3387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69" name="Google Shape;8069;p35"/>
            <p:cNvSpPr/>
            <p:nvPr/>
          </p:nvSpPr>
          <p:spPr>
            <a:xfrm>
              <a:off x="1643211" y="1882221"/>
              <a:ext cx="309301" cy="199825"/>
            </a:xfrm>
            <a:custGeom>
              <a:avLst/>
              <a:gdLst/>
              <a:ahLst/>
              <a:cxnLst/>
              <a:rect l="l" t="t" r="r" b="b"/>
              <a:pathLst>
                <a:path w="8653" h="5724" extrusionOk="0">
                  <a:moveTo>
                    <a:pt x="4155" y="1"/>
                  </a:moveTo>
                  <a:cubicBezTo>
                    <a:pt x="4121" y="1"/>
                    <a:pt x="4085" y="3"/>
                    <a:pt x="4049" y="7"/>
                  </a:cubicBezTo>
                  <a:cubicBezTo>
                    <a:pt x="2648" y="207"/>
                    <a:pt x="3048" y="2308"/>
                    <a:pt x="3015" y="3209"/>
                  </a:cubicBezTo>
                  <a:cubicBezTo>
                    <a:pt x="2514" y="2709"/>
                    <a:pt x="1847" y="1975"/>
                    <a:pt x="1113" y="1908"/>
                  </a:cubicBezTo>
                  <a:cubicBezTo>
                    <a:pt x="1053" y="1902"/>
                    <a:pt x="996" y="1899"/>
                    <a:pt x="942" y="1899"/>
                  </a:cubicBezTo>
                  <a:cubicBezTo>
                    <a:pt x="156" y="1899"/>
                    <a:pt x="1" y="2558"/>
                    <a:pt x="313" y="3276"/>
                  </a:cubicBezTo>
                  <a:cubicBezTo>
                    <a:pt x="746" y="4310"/>
                    <a:pt x="1780" y="4910"/>
                    <a:pt x="2648" y="5577"/>
                  </a:cubicBezTo>
                  <a:cubicBezTo>
                    <a:pt x="3063" y="5656"/>
                    <a:pt x="3948" y="5724"/>
                    <a:pt x="4745" y="5724"/>
                  </a:cubicBezTo>
                  <a:cubicBezTo>
                    <a:pt x="5292" y="5724"/>
                    <a:pt x="5798" y="5692"/>
                    <a:pt x="6084" y="5611"/>
                  </a:cubicBezTo>
                  <a:cubicBezTo>
                    <a:pt x="7284" y="4310"/>
                    <a:pt x="7952" y="3976"/>
                    <a:pt x="8285" y="3276"/>
                  </a:cubicBezTo>
                  <a:cubicBezTo>
                    <a:pt x="8652" y="2475"/>
                    <a:pt x="8552" y="1508"/>
                    <a:pt x="7551" y="1474"/>
                  </a:cubicBezTo>
                  <a:cubicBezTo>
                    <a:pt x="7519" y="1472"/>
                    <a:pt x="7488" y="1471"/>
                    <a:pt x="7456" y="1471"/>
                  </a:cubicBezTo>
                  <a:cubicBezTo>
                    <a:pt x="6588" y="1471"/>
                    <a:pt x="5732" y="2330"/>
                    <a:pt x="5250" y="2909"/>
                  </a:cubicBezTo>
                  <a:cubicBezTo>
                    <a:pt x="5250" y="2131"/>
                    <a:pt x="5313" y="1"/>
                    <a:pt x="41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0" name="Google Shape;8070;p35"/>
            <p:cNvSpPr/>
            <p:nvPr/>
          </p:nvSpPr>
          <p:spPr>
            <a:xfrm>
              <a:off x="2044739" y="2930377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2" y="0"/>
                  </a:moveTo>
                  <a:cubicBezTo>
                    <a:pt x="2056" y="0"/>
                    <a:pt x="2039" y="1"/>
                    <a:pt x="2022" y="3"/>
                  </a:cubicBezTo>
                  <a:cubicBezTo>
                    <a:pt x="1322" y="103"/>
                    <a:pt x="1522" y="1171"/>
                    <a:pt x="1489" y="1604"/>
                  </a:cubicBezTo>
                  <a:cubicBezTo>
                    <a:pt x="1222" y="1371"/>
                    <a:pt x="922" y="1004"/>
                    <a:pt x="521" y="971"/>
                  </a:cubicBezTo>
                  <a:cubicBezTo>
                    <a:pt x="487" y="965"/>
                    <a:pt x="454" y="963"/>
                    <a:pt x="423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54" y="2171"/>
                    <a:pt x="888" y="2472"/>
                    <a:pt x="1322" y="2805"/>
                  </a:cubicBezTo>
                  <a:cubicBezTo>
                    <a:pt x="1505" y="2842"/>
                    <a:pt x="1899" y="2868"/>
                    <a:pt x="2272" y="2868"/>
                  </a:cubicBezTo>
                  <a:cubicBezTo>
                    <a:pt x="2579" y="2868"/>
                    <a:pt x="2872" y="2850"/>
                    <a:pt x="3023" y="2805"/>
                  </a:cubicBezTo>
                  <a:cubicBezTo>
                    <a:pt x="3623" y="2171"/>
                    <a:pt x="3957" y="2005"/>
                    <a:pt x="4124" y="1638"/>
                  </a:cubicBezTo>
                  <a:cubicBezTo>
                    <a:pt x="4324" y="1237"/>
                    <a:pt x="4257" y="770"/>
                    <a:pt x="3757" y="737"/>
                  </a:cubicBezTo>
                  <a:cubicBezTo>
                    <a:pt x="3742" y="736"/>
                    <a:pt x="3727" y="735"/>
                    <a:pt x="3712" y="735"/>
                  </a:cubicBezTo>
                  <a:cubicBezTo>
                    <a:pt x="3292" y="735"/>
                    <a:pt x="2848" y="1181"/>
                    <a:pt x="2623" y="1471"/>
                  </a:cubicBezTo>
                  <a:cubicBezTo>
                    <a:pt x="2623" y="1082"/>
                    <a:pt x="2623" y="0"/>
                    <a:pt x="20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1" name="Google Shape;8071;p35"/>
            <p:cNvSpPr/>
            <p:nvPr/>
          </p:nvSpPr>
          <p:spPr>
            <a:xfrm>
              <a:off x="1679779" y="3445081"/>
              <a:ext cx="153489" cy="100157"/>
            </a:xfrm>
            <a:custGeom>
              <a:avLst/>
              <a:gdLst/>
              <a:ahLst/>
              <a:cxnLst/>
              <a:rect l="l" t="t" r="r" b="b"/>
              <a:pathLst>
                <a:path w="4294" h="2869" extrusionOk="0">
                  <a:moveTo>
                    <a:pt x="2044" y="0"/>
                  </a:moveTo>
                  <a:cubicBezTo>
                    <a:pt x="2027" y="0"/>
                    <a:pt x="2010" y="1"/>
                    <a:pt x="1992" y="3"/>
                  </a:cubicBezTo>
                  <a:cubicBezTo>
                    <a:pt x="1291" y="103"/>
                    <a:pt x="1491" y="1171"/>
                    <a:pt x="1458" y="1604"/>
                  </a:cubicBezTo>
                  <a:cubicBezTo>
                    <a:pt x="1224" y="1371"/>
                    <a:pt x="891" y="1004"/>
                    <a:pt x="524" y="970"/>
                  </a:cubicBezTo>
                  <a:cubicBezTo>
                    <a:pt x="489" y="965"/>
                    <a:pt x="457" y="963"/>
                    <a:pt x="426" y="963"/>
                  </a:cubicBezTo>
                  <a:cubicBezTo>
                    <a:pt x="76" y="963"/>
                    <a:pt x="1" y="1300"/>
                    <a:pt x="124" y="1638"/>
                  </a:cubicBezTo>
                  <a:cubicBezTo>
                    <a:pt x="357" y="2171"/>
                    <a:pt x="891" y="2472"/>
                    <a:pt x="1291" y="2805"/>
                  </a:cubicBezTo>
                  <a:cubicBezTo>
                    <a:pt x="1492" y="2842"/>
                    <a:pt x="1895" y="2868"/>
                    <a:pt x="2272" y="2868"/>
                  </a:cubicBezTo>
                  <a:cubicBezTo>
                    <a:pt x="2582" y="2868"/>
                    <a:pt x="2875" y="2850"/>
                    <a:pt x="3026" y="2805"/>
                  </a:cubicBezTo>
                  <a:cubicBezTo>
                    <a:pt x="3626" y="2171"/>
                    <a:pt x="3960" y="2005"/>
                    <a:pt x="4127" y="1638"/>
                  </a:cubicBezTo>
                  <a:cubicBezTo>
                    <a:pt x="4293" y="1237"/>
                    <a:pt x="4260" y="770"/>
                    <a:pt x="3760" y="737"/>
                  </a:cubicBezTo>
                  <a:cubicBezTo>
                    <a:pt x="3744" y="736"/>
                    <a:pt x="3728" y="735"/>
                    <a:pt x="3712" y="735"/>
                  </a:cubicBezTo>
                  <a:cubicBezTo>
                    <a:pt x="3263" y="735"/>
                    <a:pt x="2850" y="1181"/>
                    <a:pt x="2592" y="1471"/>
                  </a:cubicBezTo>
                  <a:cubicBezTo>
                    <a:pt x="2592" y="1082"/>
                    <a:pt x="2624" y="0"/>
                    <a:pt x="20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2" name="Google Shape;8072;p35"/>
            <p:cNvSpPr/>
            <p:nvPr/>
          </p:nvSpPr>
          <p:spPr>
            <a:xfrm>
              <a:off x="3018907" y="3724531"/>
              <a:ext cx="154561" cy="100087"/>
            </a:xfrm>
            <a:custGeom>
              <a:avLst/>
              <a:gdLst/>
              <a:ahLst/>
              <a:cxnLst/>
              <a:rect l="l" t="t" r="r" b="b"/>
              <a:pathLst>
                <a:path w="4324" h="2867" extrusionOk="0">
                  <a:moveTo>
                    <a:pt x="2076" y="1"/>
                  </a:moveTo>
                  <a:cubicBezTo>
                    <a:pt x="2059" y="1"/>
                    <a:pt x="2041" y="2"/>
                    <a:pt x="2022" y="4"/>
                  </a:cubicBezTo>
                  <a:cubicBezTo>
                    <a:pt x="1322" y="104"/>
                    <a:pt x="1522" y="1171"/>
                    <a:pt x="1488" y="1605"/>
                  </a:cubicBezTo>
                  <a:cubicBezTo>
                    <a:pt x="1255" y="1371"/>
                    <a:pt x="921" y="971"/>
                    <a:pt x="554" y="971"/>
                  </a:cubicBezTo>
                  <a:cubicBezTo>
                    <a:pt x="517" y="966"/>
                    <a:pt x="482" y="963"/>
                    <a:pt x="449" y="963"/>
                  </a:cubicBezTo>
                  <a:cubicBezTo>
                    <a:pt x="73" y="963"/>
                    <a:pt x="1" y="1301"/>
                    <a:pt x="154" y="1638"/>
                  </a:cubicBezTo>
                  <a:cubicBezTo>
                    <a:pt x="388" y="2172"/>
                    <a:pt x="888" y="2472"/>
                    <a:pt x="1322" y="2772"/>
                  </a:cubicBezTo>
                  <a:cubicBezTo>
                    <a:pt x="1535" y="2831"/>
                    <a:pt x="1962" y="2866"/>
                    <a:pt x="2355" y="2866"/>
                  </a:cubicBezTo>
                  <a:cubicBezTo>
                    <a:pt x="2638" y="2866"/>
                    <a:pt x="2903" y="2848"/>
                    <a:pt x="3056" y="2806"/>
                  </a:cubicBezTo>
                  <a:cubicBezTo>
                    <a:pt x="3657" y="2172"/>
                    <a:pt x="3957" y="1972"/>
                    <a:pt x="4157" y="1638"/>
                  </a:cubicBezTo>
                  <a:cubicBezTo>
                    <a:pt x="4324" y="1238"/>
                    <a:pt x="4257" y="771"/>
                    <a:pt x="3757" y="738"/>
                  </a:cubicBezTo>
                  <a:cubicBezTo>
                    <a:pt x="3742" y="737"/>
                    <a:pt x="3727" y="736"/>
                    <a:pt x="3712" y="736"/>
                  </a:cubicBezTo>
                  <a:cubicBezTo>
                    <a:pt x="3291" y="736"/>
                    <a:pt x="2848" y="1182"/>
                    <a:pt x="2623" y="1472"/>
                  </a:cubicBezTo>
                  <a:cubicBezTo>
                    <a:pt x="2623" y="1051"/>
                    <a:pt x="2654" y="1"/>
                    <a:pt x="20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3" name="Google Shape;8073;p35"/>
            <p:cNvSpPr/>
            <p:nvPr/>
          </p:nvSpPr>
          <p:spPr>
            <a:xfrm>
              <a:off x="2897480" y="3462396"/>
              <a:ext cx="243817" cy="157444"/>
            </a:xfrm>
            <a:custGeom>
              <a:avLst/>
              <a:gdLst/>
              <a:ahLst/>
              <a:cxnLst/>
              <a:rect l="l" t="t" r="r" b="b"/>
              <a:pathLst>
                <a:path w="6821" h="4510" extrusionOk="0">
                  <a:moveTo>
                    <a:pt x="3287" y="0"/>
                  </a:moveTo>
                  <a:cubicBezTo>
                    <a:pt x="3254" y="0"/>
                    <a:pt x="3220" y="3"/>
                    <a:pt x="3184" y="7"/>
                  </a:cubicBezTo>
                  <a:cubicBezTo>
                    <a:pt x="2083" y="174"/>
                    <a:pt x="2384" y="1809"/>
                    <a:pt x="2350" y="2543"/>
                  </a:cubicBezTo>
                  <a:cubicBezTo>
                    <a:pt x="1950" y="2142"/>
                    <a:pt x="1450" y="1542"/>
                    <a:pt x="849" y="1509"/>
                  </a:cubicBezTo>
                  <a:cubicBezTo>
                    <a:pt x="795" y="1501"/>
                    <a:pt x="743" y="1497"/>
                    <a:pt x="695" y="1497"/>
                  </a:cubicBezTo>
                  <a:cubicBezTo>
                    <a:pt x="125" y="1497"/>
                    <a:pt x="0" y="2022"/>
                    <a:pt x="215" y="2576"/>
                  </a:cubicBezTo>
                  <a:cubicBezTo>
                    <a:pt x="582" y="3410"/>
                    <a:pt x="1416" y="3877"/>
                    <a:pt x="2083" y="4377"/>
                  </a:cubicBezTo>
                  <a:cubicBezTo>
                    <a:pt x="2393" y="4455"/>
                    <a:pt x="3072" y="4510"/>
                    <a:pt x="3693" y="4510"/>
                  </a:cubicBezTo>
                  <a:cubicBezTo>
                    <a:pt x="4142" y="4510"/>
                    <a:pt x="4561" y="4481"/>
                    <a:pt x="4785" y="4411"/>
                  </a:cubicBezTo>
                  <a:cubicBezTo>
                    <a:pt x="5753" y="3377"/>
                    <a:pt x="6253" y="3110"/>
                    <a:pt x="6520" y="2576"/>
                  </a:cubicBezTo>
                  <a:cubicBezTo>
                    <a:pt x="6820" y="1942"/>
                    <a:pt x="6720" y="1175"/>
                    <a:pt x="5953" y="1142"/>
                  </a:cubicBezTo>
                  <a:cubicBezTo>
                    <a:pt x="5936" y="1141"/>
                    <a:pt x="5919" y="1140"/>
                    <a:pt x="5902" y="1140"/>
                  </a:cubicBezTo>
                  <a:cubicBezTo>
                    <a:pt x="5187" y="1140"/>
                    <a:pt x="4509" y="1820"/>
                    <a:pt x="4118" y="2276"/>
                  </a:cubicBezTo>
                  <a:cubicBezTo>
                    <a:pt x="4118" y="1697"/>
                    <a:pt x="4180" y="0"/>
                    <a:pt x="3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4" name="Google Shape;8074;p35"/>
            <p:cNvSpPr/>
            <p:nvPr/>
          </p:nvSpPr>
          <p:spPr>
            <a:xfrm>
              <a:off x="1443788" y="2471527"/>
              <a:ext cx="242816" cy="157339"/>
            </a:xfrm>
            <a:custGeom>
              <a:avLst/>
              <a:gdLst/>
              <a:ahLst/>
              <a:cxnLst/>
              <a:rect l="l" t="t" r="r" b="b"/>
              <a:pathLst>
                <a:path w="6793" h="4507" extrusionOk="0">
                  <a:moveTo>
                    <a:pt x="3236" y="0"/>
                  </a:moveTo>
                  <a:cubicBezTo>
                    <a:pt x="3211" y="0"/>
                    <a:pt x="3184" y="2"/>
                    <a:pt x="3156" y="4"/>
                  </a:cubicBezTo>
                  <a:cubicBezTo>
                    <a:pt x="2056" y="171"/>
                    <a:pt x="2389" y="1839"/>
                    <a:pt x="2356" y="2540"/>
                  </a:cubicBezTo>
                  <a:cubicBezTo>
                    <a:pt x="1956" y="2139"/>
                    <a:pt x="1455" y="1539"/>
                    <a:pt x="855" y="1506"/>
                  </a:cubicBezTo>
                  <a:cubicBezTo>
                    <a:pt x="815" y="1502"/>
                    <a:pt x="777" y="1500"/>
                    <a:pt x="740" y="1500"/>
                  </a:cubicBezTo>
                  <a:cubicBezTo>
                    <a:pt x="137" y="1500"/>
                    <a:pt x="1" y="2007"/>
                    <a:pt x="221" y="2573"/>
                  </a:cubicBezTo>
                  <a:cubicBezTo>
                    <a:pt x="588" y="3407"/>
                    <a:pt x="1389" y="3874"/>
                    <a:pt x="2056" y="4374"/>
                  </a:cubicBezTo>
                  <a:cubicBezTo>
                    <a:pt x="2384" y="4452"/>
                    <a:pt x="3061" y="4507"/>
                    <a:pt x="3682" y="4507"/>
                  </a:cubicBezTo>
                  <a:cubicBezTo>
                    <a:pt x="4132" y="4507"/>
                    <a:pt x="4553" y="4478"/>
                    <a:pt x="4791" y="4408"/>
                  </a:cubicBezTo>
                  <a:cubicBezTo>
                    <a:pt x="5725" y="3407"/>
                    <a:pt x="6259" y="3107"/>
                    <a:pt x="6526" y="2573"/>
                  </a:cubicBezTo>
                  <a:cubicBezTo>
                    <a:pt x="6792" y="1939"/>
                    <a:pt x="6726" y="1205"/>
                    <a:pt x="5925" y="1139"/>
                  </a:cubicBezTo>
                  <a:cubicBezTo>
                    <a:pt x="5910" y="1138"/>
                    <a:pt x="5894" y="1138"/>
                    <a:pt x="5879" y="1138"/>
                  </a:cubicBezTo>
                  <a:cubicBezTo>
                    <a:pt x="5194" y="1138"/>
                    <a:pt x="4515" y="1849"/>
                    <a:pt x="4124" y="2306"/>
                  </a:cubicBezTo>
                  <a:cubicBezTo>
                    <a:pt x="4124" y="1690"/>
                    <a:pt x="4155" y="0"/>
                    <a:pt x="3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5" name="Google Shape;8075;p35"/>
            <p:cNvSpPr/>
            <p:nvPr/>
          </p:nvSpPr>
          <p:spPr>
            <a:xfrm>
              <a:off x="3638016" y="2101103"/>
              <a:ext cx="243709" cy="157444"/>
            </a:xfrm>
            <a:custGeom>
              <a:avLst/>
              <a:gdLst/>
              <a:ahLst/>
              <a:cxnLst/>
              <a:rect l="l" t="t" r="r" b="b"/>
              <a:pathLst>
                <a:path w="6818" h="4510" extrusionOk="0">
                  <a:moveTo>
                    <a:pt x="3285" y="1"/>
                  </a:moveTo>
                  <a:cubicBezTo>
                    <a:pt x="3252" y="1"/>
                    <a:pt x="3218" y="3"/>
                    <a:pt x="3182" y="8"/>
                  </a:cubicBezTo>
                  <a:cubicBezTo>
                    <a:pt x="2081" y="175"/>
                    <a:pt x="2415" y="1809"/>
                    <a:pt x="2348" y="2543"/>
                  </a:cubicBezTo>
                  <a:cubicBezTo>
                    <a:pt x="1948" y="2143"/>
                    <a:pt x="1447" y="1542"/>
                    <a:pt x="847" y="1509"/>
                  </a:cubicBezTo>
                  <a:cubicBezTo>
                    <a:pt x="792" y="1501"/>
                    <a:pt x="741" y="1497"/>
                    <a:pt x="693" y="1497"/>
                  </a:cubicBezTo>
                  <a:cubicBezTo>
                    <a:pt x="123" y="1497"/>
                    <a:pt x="0" y="2023"/>
                    <a:pt x="247" y="2576"/>
                  </a:cubicBezTo>
                  <a:cubicBezTo>
                    <a:pt x="580" y="3410"/>
                    <a:pt x="1414" y="3877"/>
                    <a:pt x="2081" y="4378"/>
                  </a:cubicBezTo>
                  <a:cubicBezTo>
                    <a:pt x="2410" y="4455"/>
                    <a:pt x="3086" y="4510"/>
                    <a:pt x="3707" y="4510"/>
                  </a:cubicBezTo>
                  <a:cubicBezTo>
                    <a:pt x="4157" y="4510"/>
                    <a:pt x="4578" y="4481"/>
                    <a:pt x="4816" y="4411"/>
                  </a:cubicBezTo>
                  <a:cubicBezTo>
                    <a:pt x="5750" y="3377"/>
                    <a:pt x="6251" y="3110"/>
                    <a:pt x="6551" y="2576"/>
                  </a:cubicBezTo>
                  <a:cubicBezTo>
                    <a:pt x="6818" y="1943"/>
                    <a:pt x="6718" y="1175"/>
                    <a:pt x="5951" y="1142"/>
                  </a:cubicBezTo>
                  <a:cubicBezTo>
                    <a:pt x="5934" y="1141"/>
                    <a:pt x="5917" y="1141"/>
                    <a:pt x="5900" y="1141"/>
                  </a:cubicBezTo>
                  <a:cubicBezTo>
                    <a:pt x="5185" y="1141"/>
                    <a:pt x="4507" y="1820"/>
                    <a:pt x="4116" y="2276"/>
                  </a:cubicBezTo>
                  <a:cubicBezTo>
                    <a:pt x="4116" y="1697"/>
                    <a:pt x="4178" y="1"/>
                    <a:pt x="3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6" name="Google Shape;8076;p35"/>
            <p:cNvSpPr/>
            <p:nvPr/>
          </p:nvSpPr>
          <p:spPr>
            <a:xfrm>
              <a:off x="3145052" y="2506367"/>
              <a:ext cx="153632" cy="99354"/>
            </a:xfrm>
            <a:custGeom>
              <a:avLst/>
              <a:gdLst/>
              <a:ahLst/>
              <a:cxnLst/>
              <a:rect l="l" t="t" r="r" b="b"/>
              <a:pathLst>
                <a:path w="4298" h="2846" extrusionOk="0">
                  <a:moveTo>
                    <a:pt x="2072" y="1"/>
                  </a:moveTo>
                  <a:cubicBezTo>
                    <a:pt x="2048" y="1"/>
                    <a:pt x="2022" y="3"/>
                    <a:pt x="1996" y="7"/>
                  </a:cubicBezTo>
                  <a:cubicBezTo>
                    <a:pt x="1295" y="107"/>
                    <a:pt x="1495" y="1141"/>
                    <a:pt x="1462" y="1608"/>
                  </a:cubicBezTo>
                  <a:cubicBezTo>
                    <a:pt x="1228" y="1341"/>
                    <a:pt x="895" y="975"/>
                    <a:pt x="528" y="941"/>
                  </a:cubicBezTo>
                  <a:cubicBezTo>
                    <a:pt x="508" y="940"/>
                    <a:pt x="488" y="939"/>
                    <a:pt x="470" y="939"/>
                  </a:cubicBezTo>
                  <a:cubicBezTo>
                    <a:pt x="86" y="939"/>
                    <a:pt x="0" y="1260"/>
                    <a:pt x="128" y="1642"/>
                  </a:cubicBezTo>
                  <a:cubicBezTo>
                    <a:pt x="361" y="2142"/>
                    <a:pt x="895" y="2442"/>
                    <a:pt x="1295" y="2776"/>
                  </a:cubicBezTo>
                  <a:cubicBezTo>
                    <a:pt x="1522" y="2817"/>
                    <a:pt x="2004" y="2846"/>
                    <a:pt x="2417" y="2846"/>
                  </a:cubicBezTo>
                  <a:cubicBezTo>
                    <a:pt x="2673" y="2846"/>
                    <a:pt x="2902" y="2835"/>
                    <a:pt x="3030" y="2809"/>
                  </a:cubicBezTo>
                  <a:cubicBezTo>
                    <a:pt x="3630" y="2142"/>
                    <a:pt x="3964" y="1975"/>
                    <a:pt x="4130" y="1642"/>
                  </a:cubicBezTo>
                  <a:cubicBezTo>
                    <a:pt x="4297" y="1208"/>
                    <a:pt x="4264" y="741"/>
                    <a:pt x="3764" y="741"/>
                  </a:cubicBezTo>
                  <a:cubicBezTo>
                    <a:pt x="3746" y="740"/>
                    <a:pt x="3729" y="739"/>
                    <a:pt x="3712" y="739"/>
                  </a:cubicBezTo>
                  <a:cubicBezTo>
                    <a:pt x="3265" y="739"/>
                    <a:pt x="2853" y="1152"/>
                    <a:pt x="2596" y="1442"/>
                  </a:cubicBezTo>
                  <a:cubicBezTo>
                    <a:pt x="2596" y="1058"/>
                    <a:pt x="2627" y="1"/>
                    <a:pt x="20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7" name="Google Shape;8077;p35"/>
            <p:cNvSpPr/>
            <p:nvPr/>
          </p:nvSpPr>
          <p:spPr>
            <a:xfrm>
              <a:off x="2764936" y="1861380"/>
              <a:ext cx="154561" cy="100157"/>
            </a:xfrm>
            <a:custGeom>
              <a:avLst/>
              <a:gdLst/>
              <a:ahLst/>
              <a:cxnLst/>
              <a:rect l="l" t="t" r="r" b="b"/>
              <a:pathLst>
                <a:path w="4324" h="2869" extrusionOk="0">
                  <a:moveTo>
                    <a:pt x="2075" y="0"/>
                  </a:moveTo>
                  <a:cubicBezTo>
                    <a:pt x="2058" y="0"/>
                    <a:pt x="2040" y="1"/>
                    <a:pt x="2022" y="3"/>
                  </a:cubicBezTo>
                  <a:cubicBezTo>
                    <a:pt x="1322" y="103"/>
                    <a:pt x="1522" y="1171"/>
                    <a:pt x="1488" y="1604"/>
                  </a:cubicBezTo>
                  <a:cubicBezTo>
                    <a:pt x="1255" y="1371"/>
                    <a:pt x="921" y="1004"/>
                    <a:pt x="554" y="971"/>
                  </a:cubicBezTo>
                  <a:cubicBezTo>
                    <a:pt x="517" y="965"/>
                    <a:pt x="482" y="963"/>
                    <a:pt x="449" y="963"/>
                  </a:cubicBezTo>
                  <a:cubicBezTo>
                    <a:pt x="73" y="963"/>
                    <a:pt x="1" y="1300"/>
                    <a:pt x="154" y="1638"/>
                  </a:cubicBezTo>
                  <a:cubicBezTo>
                    <a:pt x="388" y="2172"/>
                    <a:pt x="921" y="2472"/>
                    <a:pt x="1322" y="2805"/>
                  </a:cubicBezTo>
                  <a:cubicBezTo>
                    <a:pt x="1523" y="2842"/>
                    <a:pt x="1925" y="2868"/>
                    <a:pt x="2302" y="2868"/>
                  </a:cubicBezTo>
                  <a:cubicBezTo>
                    <a:pt x="2612" y="2868"/>
                    <a:pt x="2906" y="2850"/>
                    <a:pt x="3056" y="2805"/>
                  </a:cubicBezTo>
                  <a:cubicBezTo>
                    <a:pt x="3657" y="2172"/>
                    <a:pt x="3990" y="2005"/>
                    <a:pt x="4157" y="1638"/>
                  </a:cubicBezTo>
                  <a:cubicBezTo>
                    <a:pt x="4324" y="1237"/>
                    <a:pt x="4290" y="770"/>
                    <a:pt x="3790" y="737"/>
                  </a:cubicBezTo>
                  <a:cubicBezTo>
                    <a:pt x="3774" y="736"/>
                    <a:pt x="3758" y="735"/>
                    <a:pt x="3742" y="735"/>
                  </a:cubicBezTo>
                  <a:cubicBezTo>
                    <a:pt x="3294" y="735"/>
                    <a:pt x="2880" y="1181"/>
                    <a:pt x="2622" y="1471"/>
                  </a:cubicBezTo>
                  <a:cubicBezTo>
                    <a:pt x="2622" y="1082"/>
                    <a:pt x="2654" y="0"/>
                    <a:pt x="20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8" name="Google Shape;8078;p35"/>
            <p:cNvSpPr/>
            <p:nvPr/>
          </p:nvSpPr>
          <p:spPr>
            <a:xfrm>
              <a:off x="2019395" y="2303264"/>
              <a:ext cx="545361" cy="140024"/>
            </a:xfrm>
            <a:custGeom>
              <a:avLst/>
              <a:gdLst/>
              <a:ahLst/>
              <a:cxnLst/>
              <a:rect l="l" t="t" r="r" b="b"/>
              <a:pathLst>
                <a:path w="15257" h="4011" extrusionOk="0">
                  <a:moveTo>
                    <a:pt x="5577" y="0"/>
                  </a:moveTo>
                  <a:cubicBezTo>
                    <a:pt x="5365" y="0"/>
                    <a:pt x="5151" y="134"/>
                    <a:pt x="5066" y="388"/>
                  </a:cubicBezTo>
                  <a:cubicBezTo>
                    <a:pt x="4766" y="1189"/>
                    <a:pt x="4433" y="2156"/>
                    <a:pt x="3732" y="2690"/>
                  </a:cubicBezTo>
                  <a:cubicBezTo>
                    <a:pt x="3474" y="2891"/>
                    <a:pt x="3217" y="2976"/>
                    <a:pt x="2970" y="2976"/>
                  </a:cubicBezTo>
                  <a:cubicBezTo>
                    <a:pt x="2195" y="2976"/>
                    <a:pt x="1509" y="2146"/>
                    <a:pt x="1130" y="1489"/>
                  </a:cubicBezTo>
                  <a:cubicBezTo>
                    <a:pt x="1026" y="1301"/>
                    <a:pt x="867" y="1225"/>
                    <a:pt x="707" y="1225"/>
                  </a:cubicBezTo>
                  <a:cubicBezTo>
                    <a:pt x="355" y="1225"/>
                    <a:pt x="0" y="1599"/>
                    <a:pt x="230" y="1989"/>
                  </a:cubicBezTo>
                  <a:cubicBezTo>
                    <a:pt x="802" y="3030"/>
                    <a:pt x="1801" y="4011"/>
                    <a:pt x="2974" y="4011"/>
                  </a:cubicBezTo>
                  <a:cubicBezTo>
                    <a:pt x="3304" y="4011"/>
                    <a:pt x="3647" y="3933"/>
                    <a:pt x="3999" y="3757"/>
                  </a:cubicBezTo>
                  <a:cubicBezTo>
                    <a:pt x="4742" y="3364"/>
                    <a:pt x="5213" y="2641"/>
                    <a:pt x="5571" y="1871"/>
                  </a:cubicBezTo>
                  <a:lnTo>
                    <a:pt x="5571" y="1871"/>
                  </a:lnTo>
                  <a:cubicBezTo>
                    <a:pt x="6115" y="2904"/>
                    <a:pt x="6950" y="3790"/>
                    <a:pt x="8202" y="3790"/>
                  </a:cubicBezTo>
                  <a:cubicBezTo>
                    <a:pt x="9359" y="3790"/>
                    <a:pt x="10098" y="2954"/>
                    <a:pt x="10574" y="1992"/>
                  </a:cubicBezTo>
                  <a:lnTo>
                    <a:pt x="10574" y="1992"/>
                  </a:lnTo>
                  <a:cubicBezTo>
                    <a:pt x="11085" y="2754"/>
                    <a:pt x="11867" y="3367"/>
                    <a:pt x="12738" y="3590"/>
                  </a:cubicBezTo>
                  <a:cubicBezTo>
                    <a:pt x="12918" y="3632"/>
                    <a:pt x="13101" y="3655"/>
                    <a:pt x="13283" y="3655"/>
                  </a:cubicBezTo>
                  <a:cubicBezTo>
                    <a:pt x="13676" y="3655"/>
                    <a:pt x="14064" y="3551"/>
                    <a:pt x="14406" y="3323"/>
                  </a:cubicBezTo>
                  <a:cubicBezTo>
                    <a:pt x="15007" y="2856"/>
                    <a:pt x="15174" y="2089"/>
                    <a:pt x="15240" y="1389"/>
                  </a:cubicBezTo>
                  <a:cubicBezTo>
                    <a:pt x="15257" y="1043"/>
                    <a:pt x="15013" y="876"/>
                    <a:pt x="14754" y="876"/>
                  </a:cubicBezTo>
                  <a:cubicBezTo>
                    <a:pt x="14488" y="876"/>
                    <a:pt x="14207" y="1051"/>
                    <a:pt x="14173" y="1389"/>
                  </a:cubicBezTo>
                  <a:cubicBezTo>
                    <a:pt x="14146" y="2078"/>
                    <a:pt x="13846" y="2599"/>
                    <a:pt x="13271" y="2599"/>
                  </a:cubicBezTo>
                  <a:cubicBezTo>
                    <a:pt x="13123" y="2599"/>
                    <a:pt x="12956" y="2565"/>
                    <a:pt x="12772" y="2489"/>
                  </a:cubicBezTo>
                  <a:cubicBezTo>
                    <a:pt x="11938" y="2156"/>
                    <a:pt x="11237" y="1389"/>
                    <a:pt x="11037" y="521"/>
                  </a:cubicBezTo>
                  <a:cubicBezTo>
                    <a:pt x="10972" y="276"/>
                    <a:pt x="10761" y="159"/>
                    <a:pt x="10548" y="159"/>
                  </a:cubicBezTo>
                  <a:cubicBezTo>
                    <a:pt x="10328" y="159"/>
                    <a:pt x="10104" y="284"/>
                    <a:pt x="10037" y="521"/>
                  </a:cubicBezTo>
                  <a:cubicBezTo>
                    <a:pt x="9770" y="1355"/>
                    <a:pt x="9303" y="2756"/>
                    <a:pt x="8202" y="2756"/>
                  </a:cubicBezTo>
                  <a:cubicBezTo>
                    <a:pt x="6968" y="2756"/>
                    <a:pt x="6367" y="1355"/>
                    <a:pt x="6067" y="388"/>
                  </a:cubicBezTo>
                  <a:cubicBezTo>
                    <a:pt x="5985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79" name="Google Shape;8079;p35"/>
            <p:cNvSpPr/>
            <p:nvPr/>
          </p:nvSpPr>
          <p:spPr>
            <a:xfrm>
              <a:off x="2270971" y="1537909"/>
              <a:ext cx="545397" cy="139151"/>
            </a:xfrm>
            <a:custGeom>
              <a:avLst/>
              <a:gdLst/>
              <a:ahLst/>
              <a:cxnLst/>
              <a:rect l="l" t="t" r="r" b="b"/>
              <a:pathLst>
                <a:path w="15258" h="3986" extrusionOk="0">
                  <a:moveTo>
                    <a:pt x="5578" y="0"/>
                  </a:moveTo>
                  <a:cubicBezTo>
                    <a:pt x="5366" y="0"/>
                    <a:pt x="5152" y="125"/>
                    <a:pt x="5067" y="363"/>
                  </a:cubicBezTo>
                  <a:cubicBezTo>
                    <a:pt x="4766" y="1163"/>
                    <a:pt x="4433" y="2131"/>
                    <a:pt x="3732" y="2665"/>
                  </a:cubicBezTo>
                  <a:cubicBezTo>
                    <a:pt x="3474" y="2866"/>
                    <a:pt x="3218" y="2951"/>
                    <a:pt x="2970" y="2951"/>
                  </a:cubicBezTo>
                  <a:cubicBezTo>
                    <a:pt x="2196" y="2951"/>
                    <a:pt x="1510" y="2121"/>
                    <a:pt x="1131" y="1464"/>
                  </a:cubicBezTo>
                  <a:cubicBezTo>
                    <a:pt x="1027" y="1276"/>
                    <a:pt x="867" y="1199"/>
                    <a:pt x="708" y="1199"/>
                  </a:cubicBezTo>
                  <a:cubicBezTo>
                    <a:pt x="355" y="1199"/>
                    <a:pt x="0" y="1574"/>
                    <a:pt x="230" y="1964"/>
                  </a:cubicBezTo>
                  <a:cubicBezTo>
                    <a:pt x="803" y="3005"/>
                    <a:pt x="1802" y="3986"/>
                    <a:pt x="2974" y="3986"/>
                  </a:cubicBezTo>
                  <a:cubicBezTo>
                    <a:pt x="3304" y="3986"/>
                    <a:pt x="3648" y="3908"/>
                    <a:pt x="3999" y="3732"/>
                  </a:cubicBezTo>
                  <a:cubicBezTo>
                    <a:pt x="4744" y="3360"/>
                    <a:pt x="5215" y="2629"/>
                    <a:pt x="5574" y="1849"/>
                  </a:cubicBezTo>
                  <a:lnTo>
                    <a:pt x="5574" y="1849"/>
                  </a:lnTo>
                  <a:cubicBezTo>
                    <a:pt x="6117" y="2881"/>
                    <a:pt x="6951" y="3765"/>
                    <a:pt x="8202" y="3765"/>
                  </a:cubicBezTo>
                  <a:cubicBezTo>
                    <a:pt x="9360" y="3765"/>
                    <a:pt x="10099" y="2929"/>
                    <a:pt x="10574" y="1967"/>
                  </a:cubicBezTo>
                  <a:lnTo>
                    <a:pt x="10574" y="1967"/>
                  </a:lnTo>
                  <a:cubicBezTo>
                    <a:pt x="11085" y="2729"/>
                    <a:pt x="11867" y="3342"/>
                    <a:pt x="12739" y="3565"/>
                  </a:cubicBezTo>
                  <a:cubicBezTo>
                    <a:pt x="12918" y="3607"/>
                    <a:pt x="13101" y="3630"/>
                    <a:pt x="13283" y="3630"/>
                  </a:cubicBezTo>
                  <a:cubicBezTo>
                    <a:pt x="13676" y="3630"/>
                    <a:pt x="14065" y="3526"/>
                    <a:pt x="14407" y="3298"/>
                  </a:cubicBezTo>
                  <a:cubicBezTo>
                    <a:pt x="15007" y="2831"/>
                    <a:pt x="15174" y="2064"/>
                    <a:pt x="15241" y="1364"/>
                  </a:cubicBezTo>
                  <a:cubicBezTo>
                    <a:pt x="15257" y="1030"/>
                    <a:pt x="15007" y="863"/>
                    <a:pt x="14744" y="863"/>
                  </a:cubicBezTo>
                  <a:cubicBezTo>
                    <a:pt x="14482" y="863"/>
                    <a:pt x="14207" y="1030"/>
                    <a:pt x="14173" y="1364"/>
                  </a:cubicBezTo>
                  <a:cubicBezTo>
                    <a:pt x="14147" y="2053"/>
                    <a:pt x="13846" y="2574"/>
                    <a:pt x="13271" y="2574"/>
                  </a:cubicBezTo>
                  <a:cubicBezTo>
                    <a:pt x="13123" y="2574"/>
                    <a:pt x="12957" y="2540"/>
                    <a:pt x="12772" y="2464"/>
                  </a:cubicBezTo>
                  <a:cubicBezTo>
                    <a:pt x="11938" y="2164"/>
                    <a:pt x="11238" y="1364"/>
                    <a:pt x="11038" y="496"/>
                  </a:cubicBezTo>
                  <a:cubicBezTo>
                    <a:pt x="10972" y="250"/>
                    <a:pt x="10762" y="133"/>
                    <a:pt x="10548" y="133"/>
                  </a:cubicBezTo>
                  <a:cubicBezTo>
                    <a:pt x="10328" y="133"/>
                    <a:pt x="10105" y="259"/>
                    <a:pt x="10037" y="496"/>
                  </a:cubicBezTo>
                  <a:cubicBezTo>
                    <a:pt x="9770" y="1364"/>
                    <a:pt x="9303" y="2731"/>
                    <a:pt x="8202" y="2731"/>
                  </a:cubicBezTo>
                  <a:cubicBezTo>
                    <a:pt x="6968" y="2731"/>
                    <a:pt x="6368" y="1330"/>
                    <a:pt x="6067" y="363"/>
                  </a:cubicBezTo>
                  <a:cubicBezTo>
                    <a:pt x="5985" y="117"/>
                    <a:pt x="5783" y="0"/>
                    <a:pt x="55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0" name="Google Shape;8080;p35"/>
            <p:cNvSpPr/>
            <p:nvPr/>
          </p:nvSpPr>
          <p:spPr>
            <a:xfrm>
              <a:off x="2492735" y="2978342"/>
              <a:ext cx="545397" cy="139745"/>
            </a:xfrm>
            <a:custGeom>
              <a:avLst/>
              <a:gdLst/>
              <a:ahLst/>
              <a:cxnLst/>
              <a:rect l="l" t="t" r="r" b="b"/>
              <a:pathLst>
                <a:path w="15258" h="4003" extrusionOk="0">
                  <a:moveTo>
                    <a:pt x="5603" y="1"/>
                  </a:moveTo>
                  <a:cubicBezTo>
                    <a:pt x="5392" y="1"/>
                    <a:pt x="5169" y="126"/>
                    <a:pt x="5067" y="364"/>
                  </a:cubicBezTo>
                  <a:cubicBezTo>
                    <a:pt x="4767" y="1164"/>
                    <a:pt x="4467" y="2165"/>
                    <a:pt x="3766" y="2699"/>
                  </a:cubicBezTo>
                  <a:cubicBezTo>
                    <a:pt x="3511" y="2890"/>
                    <a:pt x="3256" y="2971"/>
                    <a:pt x="3009" y="2971"/>
                  </a:cubicBezTo>
                  <a:cubicBezTo>
                    <a:pt x="2221" y="2971"/>
                    <a:pt x="1512" y="2150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0" y="1584"/>
                    <a:pt x="230" y="1998"/>
                  </a:cubicBezTo>
                  <a:cubicBezTo>
                    <a:pt x="834" y="3021"/>
                    <a:pt x="1849" y="4003"/>
                    <a:pt x="3018" y="4003"/>
                  </a:cubicBezTo>
                  <a:cubicBezTo>
                    <a:pt x="3336" y="4003"/>
                    <a:pt x="3665" y="3930"/>
                    <a:pt x="4000" y="3766"/>
                  </a:cubicBezTo>
                  <a:cubicBezTo>
                    <a:pt x="4755" y="3378"/>
                    <a:pt x="5231" y="2654"/>
                    <a:pt x="5582" y="1884"/>
                  </a:cubicBezTo>
                  <a:lnTo>
                    <a:pt x="5582" y="1884"/>
                  </a:lnTo>
                  <a:cubicBezTo>
                    <a:pt x="6120" y="2906"/>
                    <a:pt x="6944" y="3767"/>
                    <a:pt x="8185" y="3767"/>
                  </a:cubicBezTo>
                  <a:cubicBezTo>
                    <a:pt x="8202" y="3767"/>
                    <a:pt x="8219" y="3767"/>
                    <a:pt x="8236" y="3766"/>
                  </a:cubicBezTo>
                  <a:cubicBezTo>
                    <a:pt x="9397" y="3766"/>
                    <a:pt x="10121" y="2941"/>
                    <a:pt x="10586" y="1985"/>
                  </a:cubicBezTo>
                  <a:lnTo>
                    <a:pt x="10586" y="1985"/>
                  </a:lnTo>
                  <a:cubicBezTo>
                    <a:pt x="11105" y="2751"/>
                    <a:pt x="11884" y="3364"/>
                    <a:pt x="12739" y="3566"/>
                  </a:cubicBezTo>
                  <a:cubicBezTo>
                    <a:pt x="12933" y="3612"/>
                    <a:pt x="13135" y="3638"/>
                    <a:pt x="13335" y="3638"/>
                  </a:cubicBezTo>
                  <a:cubicBezTo>
                    <a:pt x="13720" y="3638"/>
                    <a:pt x="14100" y="3541"/>
                    <a:pt x="14407" y="3299"/>
                  </a:cubicBezTo>
                  <a:cubicBezTo>
                    <a:pt x="15008" y="2866"/>
                    <a:pt x="15208" y="2098"/>
                    <a:pt x="15241" y="1364"/>
                  </a:cubicBezTo>
                  <a:cubicBezTo>
                    <a:pt x="15258" y="1031"/>
                    <a:pt x="15008" y="864"/>
                    <a:pt x="14749" y="864"/>
                  </a:cubicBezTo>
                  <a:cubicBezTo>
                    <a:pt x="14491" y="864"/>
                    <a:pt x="14224" y="1031"/>
                    <a:pt x="14207" y="1364"/>
                  </a:cubicBezTo>
                  <a:cubicBezTo>
                    <a:pt x="14153" y="2087"/>
                    <a:pt x="13864" y="2595"/>
                    <a:pt x="13268" y="2595"/>
                  </a:cubicBezTo>
                  <a:cubicBezTo>
                    <a:pt x="13122" y="2595"/>
                    <a:pt x="12957" y="2565"/>
                    <a:pt x="12773" y="2499"/>
                  </a:cubicBezTo>
                  <a:cubicBezTo>
                    <a:pt x="11939" y="2165"/>
                    <a:pt x="11272" y="1398"/>
                    <a:pt x="11038" y="531"/>
                  </a:cubicBezTo>
                  <a:cubicBezTo>
                    <a:pt x="10989" y="268"/>
                    <a:pt x="10778" y="143"/>
                    <a:pt x="10561" y="143"/>
                  </a:cubicBezTo>
                  <a:cubicBezTo>
                    <a:pt x="10337" y="143"/>
                    <a:pt x="10105" y="276"/>
                    <a:pt x="10037" y="531"/>
                  </a:cubicBezTo>
                  <a:cubicBezTo>
                    <a:pt x="9804" y="1364"/>
                    <a:pt x="9303" y="2732"/>
                    <a:pt x="8236" y="2732"/>
                  </a:cubicBezTo>
                  <a:cubicBezTo>
                    <a:pt x="8222" y="2733"/>
                    <a:pt x="8207" y="2733"/>
                    <a:pt x="8193" y="2733"/>
                  </a:cubicBezTo>
                  <a:cubicBezTo>
                    <a:pt x="6988" y="2733"/>
                    <a:pt x="6398" y="1353"/>
                    <a:pt x="6068" y="364"/>
                  </a:cubicBezTo>
                  <a:cubicBezTo>
                    <a:pt x="6002" y="118"/>
                    <a:pt x="5808" y="1"/>
                    <a:pt x="560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1" name="Google Shape;8081;p35"/>
            <p:cNvSpPr/>
            <p:nvPr/>
          </p:nvSpPr>
          <p:spPr>
            <a:xfrm>
              <a:off x="2027724" y="3535287"/>
              <a:ext cx="387655" cy="140303"/>
            </a:xfrm>
            <a:custGeom>
              <a:avLst/>
              <a:gdLst/>
              <a:ahLst/>
              <a:cxnLst/>
              <a:rect l="l" t="t" r="r" b="b"/>
              <a:pathLst>
                <a:path w="10845" h="4019" extrusionOk="0">
                  <a:moveTo>
                    <a:pt x="5577" y="0"/>
                  </a:moveTo>
                  <a:cubicBezTo>
                    <a:pt x="5365" y="0"/>
                    <a:pt x="5152" y="134"/>
                    <a:pt x="5067" y="388"/>
                  </a:cubicBezTo>
                  <a:cubicBezTo>
                    <a:pt x="4767" y="1222"/>
                    <a:pt x="4433" y="2323"/>
                    <a:pt x="3599" y="2790"/>
                  </a:cubicBezTo>
                  <a:cubicBezTo>
                    <a:pt x="3382" y="2912"/>
                    <a:pt x="3170" y="2965"/>
                    <a:pt x="2966" y="2965"/>
                  </a:cubicBezTo>
                  <a:cubicBezTo>
                    <a:pt x="2171" y="2965"/>
                    <a:pt x="1503" y="2153"/>
                    <a:pt x="1131" y="1489"/>
                  </a:cubicBezTo>
                  <a:cubicBezTo>
                    <a:pt x="1027" y="1301"/>
                    <a:pt x="867" y="1224"/>
                    <a:pt x="708" y="1224"/>
                  </a:cubicBezTo>
                  <a:cubicBezTo>
                    <a:pt x="355" y="1224"/>
                    <a:pt x="1" y="1599"/>
                    <a:pt x="230" y="1989"/>
                  </a:cubicBezTo>
                  <a:cubicBezTo>
                    <a:pt x="787" y="2992"/>
                    <a:pt x="1810" y="4018"/>
                    <a:pt x="3006" y="4018"/>
                  </a:cubicBezTo>
                  <a:cubicBezTo>
                    <a:pt x="3242" y="4018"/>
                    <a:pt x="3485" y="3978"/>
                    <a:pt x="3733" y="3890"/>
                  </a:cubicBezTo>
                  <a:cubicBezTo>
                    <a:pt x="4632" y="3531"/>
                    <a:pt x="5168" y="2746"/>
                    <a:pt x="5565" y="1895"/>
                  </a:cubicBezTo>
                  <a:lnTo>
                    <a:pt x="5565" y="1895"/>
                  </a:lnTo>
                  <a:cubicBezTo>
                    <a:pt x="5972" y="2694"/>
                    <a:pt x="6558" y="3390"/>
                    <a:pt x="7469" y="3657"/>
                  </a:cubicBezTo>
                  <a:cubicBezTo>
                    <a:pt x="7709" y="3735"/>
                    <a:pt x="7942" y="3771"/>
                    <a:pt x="8166" y="3771"/>
                  </a:cubicBezTo>
                  <a:cubicBezTo>
                    <a:pt x="9278" y="3771"/>
                    <a:pt x="10166" y="2883"/>
                    <a:pt x="10637" y="1856"/>
                  </a:cubicBezTo>
                  <a:cubicBezTo>
                    <a:pt x="10845" y="1441"/>
                    <a:pt x="10480" y="1059"/>
                    <a:pt x="10135" y="1059"/>
                  </a:cubicBezTo>
                  <a:cubicBezTo>
                    <a:pt x="9981" y="1059"/>
                    <a:pt x="9830" y="1136"/>
                    <a:pt x="9737" y="1322"/>
                  </a:cubicBezTo>
                  <a:cubicBezTo>
                    <a:pt x="9436" y="2006"/>
                    <a:pt x="8910" y="2735"/>
                    <a:pt x="8160" y="2735"/>
                  </a:cubicBezTo>
                  <a:cubicBezTo>
                    <a:pt x="7996" y="2735"/>
                    <a:pt x="7821" y="2701"/>
                    <a:pt x="7635" y="2623"/>
                  </a:cubicBezTo>
                  <a:cubicBezTo>
                    <a:pt x="6735" y="2256"/>
                    <a:pt x="6334" y="1222"/>
                    <a:pt x="6068" y="388"/>
                  </a:cubicBezTo>
                  <a:cubicBezTo>
                    <a:pt x="5986" y="125"/>
                    <a:pt x="5782" y="0"/>
                    <a:pt x="557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2" name="Google Shape;8082;p35"/>
            <p:cNvSpPr/>
            <p:nvPr/>
          </p:nvSpPr>
          <p:spPr>
            <a:xfrm>
              <a:off x="3412034" y="2978342"/>
              <a:ext cx="388048" cy="139535"/>
            </a:xfrm>
            <a:custGeom>
              <a:avLst/>
              <a:gdLst/>
              <a:ahLst/>
              <a:cxnLst/>
              <a:rect l="l" t="t" r="r" b="b"/>
              <a:pathLst>
                <a:path w="10856" h="3997" extrusionOk="0">
                  <a:moveTo>
                    <a:pt x="5579" y="1"/>
                  </a:moveTo>
                  <a:cubicBezTo>
                    <a:pt x="5367" y="1"/>
                    <a:pt x="5152" y="126"/>
                    <a:pt x="5067" y="364"/>
                  </a:cubicBezTo>
                  <a:cubicBezTo>
                    <a:pt x="4767" y="1198"/>
                    <a:pt x="4434" y="2298"/>
                    <a:pt x="3600" y="2799"/>
                  </a:cubicBezTo>
                  <a:cubicBezTo>
                    <a:pt x="3391" y="2910"/>
                    <a:pt x="3188" y="2958"/>
                    <a:pt x="2992" y="2958"/>
                  </a:cubicBezTo>
                  <a:cubicBezTo>
                    <a:pt x="2185" y="2958"/>
                    <a:pt x="1507" y="2136"/>
                    <a:pt x="1131" y="1465"/>
                  </a:cubicBezTo>
                  <a:cubicBezTo>
                    <a:pt x="1028" y="1278"/>
                    <a:pt x="870" y="1201"/>
                    <a:pt x="711" y="1201"/>
                  </a:cubicBezTo>
                  <a:cubicBezTo>
                    <a:pt x="358" y="1201"/>
                    <a:pt x="1" y="1584"/>
                    <a:pt x="231" y="1998"/>
                  </a:cubicBezTo>
                  <a:cubicBezTo>
                    <a:pt x="814" y="2997"/>
                    <a:pt x="1812" y="3997"/>
                    <a:pt x="2996" y="3997"/>
                  </a:cubicBezTo>
                  <a:cubicBezTo>
                    <a:pt x="3235" y="3997"/>
                    <a:pt x="3481" y="3956"/>
                    <a:pt x="3733" y="3866"/>
                  </a:cubicBezTo>
                  <a:cubicBezTo>
                    <a:pt x="4651" y="3530"/>
                    <a:pt x="5193" y="2759"/>
                    <a:pt x="5582" y="1904"/>
                  </a:cubicBezTo>
                  <a:lnTo>
                    <a:pt x="5582" y="1904"/>
                  </a:lnTo>
                  <a:cubicBezTo>
                    <a:pt x="5996" y="2699"/>
                    <a:pt x="6587" y="3379"/>
                    <a:pt x="7469" y="3666"/>
                  </a:cubicBezTo>
                  <a:cubicBezTo>
                    <a:pt x="7710" y="3743"/>
                    <a:pt x="7943" y="3778"/>
                    <a:pt x="8167" y="3778"/>
                  </a:cubicBezTo>
                  <a:cubicBezTo>
                    <a:pt x="9304" y="3778"/>
                    <a:pt x="10198" y="2863"/>
                    <a:pt x="10671" y="1831"/>
                  </a:cubicBezTo>
                  <a:cubicBezTo>
                    <a:pt x="10856" y="1417"/>
                    <a:pt x="10484" y="1035"/>
                    <a:pt x="10148" y="1035"/>
                  </a:cubicBezTo>
                  <a:cubicBezTo>
                    <a:pt x="9997" y="1035"/>
                    <a:pt x="9854" y="1112"/>
                    <a:pt x="9771" y="1298"/>
                  </a:cubicBezTo>
                  <a:cubicBezTo>
                    <a:pt x="9442" y="1982"/>
                    <a:pt x="8912" y="2711"/>
                    <a:pt x="8161" y="2711"/>
                  </a:cubicBezTo>
                  <a:cubicBezTo>
                    <a:pt x="7996" y="2711"/>
                    <a:pt x="7822" y="2677"/>
                    <a:pt x="7636" y="2599"/>
                  </a:cubicBezTo>
                  <a:cubicBezTo>
                    <a:pt x="6735" y="2232"/>
                    <a:pt x="6335" y="1198"/>
                    <a:pt x="6068" y="364"/>
                  </a:cubicBezTo>
                  <a:cubicBezTo>
                    <a:pt x="5986" y="118"/>
                    <a:pt x="5783" y="1"/>
                    <a:pt x="55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3" name="Google Shape;8083;p35"/>
            <p:cNvSpPr/>
            <p:nvPr/>
          </p:nvSpPr>
          <p:spPr>
            <a:xfrm>
              <a:off x="1562570" y="2154413"/>
              <a:ext cx="113312" cy="101344"/>
            </a:xfrm>
            <a:custGeom>
              <a:avLst/>
              <a:gdLst/>
              <a:ahLst/>
              <a:cxnLst/>
              <a:rect l="l" t="t" r="r" b="b"/>
              <a:pathLst>
                <a:path w="3170" h="2903" extrusionOk="0">
                  <a:moveTo>
                    <a:pt x="2597" y="1"/>
                  </a:moveTo>
                  <a:cubicBezTo>
                    <a:pt x="2373" y="1"/>
                    <a:pt x="2157" y="130"/>
                    <a:pt x="2102" y="351"/>
                  </a:cubicBezTo>
                  <a:cubicBezTo>
                    <a:pt x="2068" y="451"/>
                    <a:pt x="2035" y="518"/>
                    <a:pt x="2035" y="585"/>
                  </a:cubicBezTo>
                  <a:cubicBezTo>
                    <a:pt x="2008" y="639"/>
                    <a:pt x="1958" y="716"/>
                    <a:pt x="1941" y="779"/>
                  </a:cubicBezTo>
                  <a:lnTo>
                    <a:pt x="1941" y="779"/>
                  </a:lnTo>
                  <a:cubicBezTo>
                    <a:pt x="1939" y="781"/>
                    <a:pt x="1937" y="783"/>
                    <a:pt x="1935" y="785"/>
                  </a:cubicBezTo>
                  <a:lnTo>
                    <a:pt x="1902" y="851"/>
                  </a:lnTo>
                  <a:cubicBezTo>
                    <a:pt x="1902" y="885"/>
                    <a:pt x="1902" y="918"/>
                    <a:pt x="1868" y="952"/>
                  </a:cubicBezTo>
                  <a:cubicBezTo>
                    <a:pt x="1835" y="1018"/>
                    <a:pt x="1802" y="1118"/>
                    <a:pt x="1768" y="1185"/>
                  </a:cubicBezTo>
                  <a:cubicBezTo>
                    <a:pt x="1739" y="1243"/>
                    <a:pt x="1710" y="1300"/>
                    <a:pt x="1681" y="1357"/>
                  </a:cubicBezTo>
                  <a:lnTo>
                    <a:pt x="1681" y="1357"/>
                  </a:lnTo>
                  <a:cubicBezTo>
                    <a:pt x="1447" y="1046"/>
                    <a:pt x="1204" y="742"/>
                    <a:pt x="1034" y="384"/>
                  </a:cubicBezTo>
                  <a:cubicBezTo>
                    <a:pt x="946" y="231"/>
                    <a:pt x="757" y="135"/>
                    <a:pt x="572" y="135"/>
                  </a:cubicBezTo>
                  <a:cubicBezTo>
                    <a:pt x="476" y="135"/>
                    <a:pt x="380" y="161"/>
                    <a:pt x="300" y="218"/>
                  </a:cubicBezTo>
                  <a:cubicBezTo>
                    <a:pt x="67" y="351"/>
                    <a:pt x="0" y="651"/>
                    <a:pt x="134" y="918"/>
                  </a:cubicBezTo>
                  <a:cubicBezTo>
                    <a:pt x="434" y="1552"/>
                    <a:pt x="968" y="2019"/>
                    <a:pt x="1268" y="2653"/>
                  </a:cubicBezTo>
                  <a:cubicBezTo>
                    <a:pt x="1351" y="2820"/>
                    <a:pt x="1535" y="2903"/>
                    <a:pt x="1718" y="2903"/>
                  </a:cubicBezTo>
                  <a:cubicBezTo>
                    <a:pt x="1902" y="2903"/>
                    <a:pt x="2085" y="2820"/>
                    <a:pt x="2168" y="2653"/>
                  </a:cubicBezTo>
                  <a:cubicBezTo>
                    <a:pt x="2502" y="1986"/>
                    <a:pt x="2902" y="1352"/>
                    <a:pt x="3102" y="651"/>
                  </a:cubicBezTo>
                  <a:cubicBezTo>
                    <a:pt x="3169" y="384"/>
                    <a:pt x="3002" y="51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4" name="Google Shape;8084;p35"/>
            <p:cNvSpPr/>
            <p:nvPr/>
          </p:nvSpPr>
          <p:spPr>
            <a:xfrm>
              <a:off x="1787909" y="2617870"/>
              <a:ext cx="113312" cy="101379"/>
            </a:xfrm>
            <a:custGeom>
              <a:avLst/>
              <a:gdLst/>
              <a:ahLst/>
              <a:cxnLst/>
              <a:rect l="l" t="t" r="r" b="b"/>
              <a:pathLst>
                <a:path w="3170" h="2904" extrusionOk="0">
                  <a:moveTo>
                    <a:pt x="2597" y="1"/>
                  </a:moveTo>
                  <a:cubicBezTo>
                    <a:pt x="2373" y="1"/>
                    <a:pt x="2158" y="130"/>
                    <a:pt x="2102" y="351"/>
                  </a:cubicBezTo>
                  <a:cubicBezTo>
                    <a:pt x="2102" y="451"/>
                    <a:pt x="2069" y="518"/>
                    <a:pt x="2036" y="585"/>
                  </a:cubicBezTo>
                  <a:cubicBezTo>
                    <a:pt x="2002" y="685"/>
                    <a:pt x="1969" y="752"/>
                    <a:pt x="1935" y="818"/>
                  </a:cubicBezTo>
                  <a:cubicBezTo>
                    <a:pt x="1955" y="779"/>
                    <a:pt x="1963" y="763"/>
                    <a:pt x="1966" y="763"/>
                  </a:cubicBezTo>
                  <a:cubicBezTo>
                    <a:pt x="1969" y="763"/>
                    <a:pt x="1969" y="771"/>
                    <a:pt x="1969" y="785"/>
                  </a:cubicBezTo>
                  <a:lnTo>
                    <a:pt x="1935" y="852"/>
                  </a:lnTo>
                  <a:cubicBezTo>
                    <a:pt x="1935" y="885"/>
                    <a:pt x="1902" y="918"/>
                    <a:pt x="1902" y="952"/>
                  </a:cubicBezTo>
                  <a:cubicBezTo>
                    <a:pt x="1869" y="1052"/>
                    <a:pt x="1802" y="1118"/>
                    <a:pt x="1769" y="1185"/>
                  </a:cubicBezTo>
                  <a:cubicBezTo>
                    <a:pt x="1742" y="1239"/>
                    <a:pt x="1715" y="1292"/>
                    <a:pt x="1688" y="1344"/>
                  </a:cubicBezTo>
                  <a:lnTo>
                    <a:pt x="1688" y="1344"/>
                  </a:lnTo>
                  <a:cubicBezTo>
                    <a:pt x="1457" y="1038"/>
                    <a:pt x="1220" y="737"/>
                    <a:pt x="1035" y="385"/>
                  </a:cubicBezTo>
                  <a:cubicBezTo>
                    <a:pt x="947" y="231"/>
                    <a:pt x="772" y="135"/>
                    <a:pt x="597" y="135"/>
                  </a:cubicBezTo>
                  <a:cubicBezTo>
                    <a:pt x="506" y="135"/>
                    <a:pt x="414" y="161"/>
                    <a:pt x="334" y="218"/>
                  </a:cubicBezTo>
                  <a:cubicBezTo>
                    <a:pt x="67" y="385"/>
                    <a:pt x="1" y="651"/>
                    <a:pt x="134" y="918"/>
                  </a:cubicBezTo>
                  <a:cubicBezTo>
                    <a:pt x="468" y="1552"/>
                    <a:pt x="968" y="2019"/>
                    <a:pt x="1302" y="2653"/>
                  </a:cubicBezTo>
                  <a:cubicBezTo>
                    <a:pt x="1385" y="2820"/>
                    <a:pt x="1569" y="2903"/>
                    <a:pt x="1752" y="2903"/>
                  </a:cubicBezTo>
                  <a:cubicBezTo>
                    <a:pt x="1935" y="2903"/>
                    <a:pt x="2119" y="2820"/>
                    <a:pt x="2202" y="2653"/>
                  </a:cubicBezTo>
                  <a:cubicBezTo>
                    <a:pt x="2536" y="1986"/>
                    <a:pt x="2936" y="1352"/>
                    <a:pt x="3103" y="651"/>
                  </a:cubicBezTo>
                  <a:cubicBezTo>
                    <a:pt x="3170" y="385"/>
                    <a:pt x="3036" y="84"/>
                    <a:pt x="2736" y="18"/>
                  </a:cubicBezTo>
                  <a:cubicBezTo>
                    <a:pt x="2690" y="6"/>
                    <a:pt x="2643" y="1"/>
                    <a:pt x="25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5" name="Google Shape;8085;p35"/>
            <p:cNvSpPr/>
            <p:nvPr/>
          </p:nvSpPr>
          <p:spPr>
            <a:xfrm>
              <a:off x="3043464" y="1808984"/>
              <a:ext cx="113312" cy="102112"/>
            </a:xfrm>
            <a:custGeom>
              <a:avLst/>
              <a:gdLst/>
              <a:ahLst/>
              <a:cxnLst/>
              <a:rect l="l" t="t" r="r" b="b"/>
              <a:pathLst>
                <a:path w="3170" h="2925" extrusionOk="0">
                  <a:moveTo>
                    <a:pt x="2655" y="0"/>
                  </a:moveTo>
                  <a:cubicBezTo>
                    <a:pt x="2411" y="0"/>
                    <a:pt x="2162" y="132"/>
                    <a:pt x="2102" y="372"/>
                  </a:cubicBezTo>
                  <a:cubicBezTo>
                    <a:pt x="2102" y="472"/>
                    <a:pt x="2069" y="539"/>
                    <a:pt x="2036" y="606"/>
                  </a:cubicBezTo>
                  <a:cubicBezTo>
                    <a:pt x="2002" y="673"/>
                    <a:pt x="1969" y="773"/>
                    <a:pt x="1936" y="839"/>
                  </a:cubicBezTo>
                  <a:cubicBezTo>
                    <a:pt x="1955" y="800"/>
                    <a:pt x="1963" y="784"/>
                    <a:pt x="1967" y="784"/>
                  </a:cubicBezTo>
                  <a:cubicBezTo>
                    <a:pt x="1969" y="784"/>
                    <a:pt x="1969" y="792"/>
                    <a:pt x="1969" y="806"/>
                  </a:cubicBezTo>
                  <a:lnTo>
                    <a:pt x="1936" y="873"/>
                  </a:lnTo>
                  <a:cubicBezTo>
                    <a:pt x="1936" y="906"/>
                    <a:pt x="1902" y="939"/>
                    <a:pt x="1902" y="973"/>
                  </a:cubicBezTo>
                  <a:cubicBezTo>
                    <a:pt x="1869" y="1039"/>
                    <a:pt x="1802" y="1140"/>
                    <a:pt x="1769" y="1206"/>
                  </a:cubicBezTo>
                  <a:cubicBezTo>
                    <a:pt x="1741" y="1257"/>
                    <a:pt x="1713" y="1308"/>
                    <a:pt x="1685" y="1360"/>
                  </a:cubicBezTo>
                  <a:lnTo>
                    <a:pt x="1685" y="1360"/>
                  </a:lnTo>
                  <a:cubicBezTo>
                    <a:pt x="1455" y="1056"/>
                    <a:pt x="1219" y="756"/>
                    <a:pt x="1035" y="406"/>
                  </a:cubicBezTo>
                  <a:cubicBezTo>
                    <a:pt x="942" y="244"/>
                    <a:pt x="753" y="146"/>
                    <a:pt x="568" y="146"/>
                  </a:cubicBezTo>
                  <a:cubicBezTo>
                    <a:pt x="487" y="146"/>
                    <a:pt x="406" y="165"/>
                    <a:pt x="334" y="206"/>
                  </a:cubicBezTo>
                  <a:cubicBezTo>
                    <a:pt x="68" y="372"/>
                    <a:pt x="1" y="673"/>
                    <a:pt x="134" y="939"/>
                  </a:cubicBezTo>
                  <a:cubicBezTo>
                    <a:pt x="468" y="1540"/>
                    <a:pt x="968" y="2040"/>
                    <a:pt x="1302" y="2674"/>
                  </a:cubicBezTo>
                  <a:cubicBezTo>
                    <a:pt x="1385" y="2841"/>
                    <a:pt x="1569" y="2924"/>
                    <a:pt x="1752" y="2924"/>
                  </a:cubicBezTo>
                  <a:cubicBezTo>
                    <a:pt x="1936" y="2924"/>
                    <a:pt x="2119" y="2841"/>
                    <a:pt x="2202" y="2674"/>
                  </a:cubicBezTo>
                  <a:cubicBezTo>
                    <a:pt x="2536" y="2007"/>
                    <a:pt x="2936" y="1373"/>
                    <a:pt x="3103" y="673"/>
                  </a:cubicBezTo>
                  <a:cubicBezTo>
                    <a:pt x="3170" y="406"/>
                    <a:pt x="3036" y="72"/>
                    <a:pt x="2736" y="5"/>
                  </a:cubicBezTo>
                  <a:cubicBezTo>
                    <a:pt x="2709" y="2"/>
                    <a:pt x="2682" y="0"/>
                    <a:pt x="26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6" name="Google Shape;8086;p35"/>
            <p:cNvSpPr/>
            <p:nvPr/>
          </p:nvSpPr>
          <p:spPr>
            <a:xfrm>
              <a:off x="3482273" y="1912630"/>
              <a:ext cx="113312" cy="102077"/>
            </a:xfrm>
            <a:custGeom>
              <a:avLst/>
              <a:gdLst/>
              <a:ahLst/>
              <a:cxnLst/>
              <a:rect l="l" t="t" r="r" b="b"/>
              <a:pathLst>
                <a:path w="3170" h="2924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72"/>
                    <a:pt x="2035" y="539"/>
                    <a:pt x="2035" y="606"/>
                  </a:cubicBezTo>
                  <a:cubicBezTo>
                    <a:pt x="2008" y="660"/>
                    <a:pt x="1958" y="737"/>
                    <a:pt x="1941" y="800"/>
                  </a:cubicBezTo>
                  <a:lnTo>
                    <a:pt x="1941" y="800"/>
                  </a:lnTo>
                  <a:cubicBezTo>
                    <a:pt x="1939" y="802"/>
                    <a:pt x="1937" y="804"/>
                    <a:pt x="1935" y="806"/>
                  </a:cubicBezTo>
                  <a:lnTo>
                    <a:pt x="1935" y="873"/>
                  </a:lnTo>
                  <a:cubicBezTo>
                    <a:pt x="1902" y="906"/>
                    <a:pt x="1902" y="939"/>
                    <a:pt x="1868" y="973"/>
                  </a:cubicBezTo>
                  <a:cubicBezTo>
                    <a:pt x="1835" y="1039"/>
                    <a:pt x="1802" y="1139"/>
                    <a:pt x="1768" y="1206"/>
                  </a:cubicBezTo>
                  <a:cubicBezTo>
                    <a:pt x="1738" y="1261"/>
                    <a:pt x="1707" y="1316"/>
                    <a:pt x="1677" y="1373"/>
                  </a:cubicBezTo>
                  <a:lnTo>
                    <a:pt x="1677" y="1373"/>
                  </a:lnTo>
                  <a:cubicBezTo>
                    <a:pt x="1444" y="1064"/>
                    <a:pt x="1203" y="761"/>
                    <a:pt x="1034" y="406"/>
                  </a:cubicBezTo>
                  <a:cubicBezTo>
                    <a:pt x="942" y="243"/>
                    <a:pt x="737" y="146"/>
                    <a:pt x="542" y="146"/>
                  </a:cubicBezTo>
                  <a:cubicBezTo>
                    <a:pt x="456" y="146"/>
                    <a:pt x="372" y="165"/>
                    <a:pt x="300" y="205"/>
                  </a:cubicBezTo>
                  <a:cubicBezTo>
                    <a:pt x="67" y="372"/>
                    <a:pt x="0" y="672"/>
                    <a:pt x="134" y="939"/>
                  </a:cubicBezTo>
                  <a:cubicBezTo>
                    <a:pt x="434" y="1540"/>
                    <a:pt x="968" y="2040"/>
                    <a:pt x="1268" y="2674"/>
                  </a:cubicBezTo>
                  <a:cubicBezTo>
                    <a:pt x="1368" y="2841"/>
                    <a:pt x="1551" y="2924"/>
                    <a:pt x="1731" y="2924"/>
                  </a:cubicBezTo>
                  <a:cubicBezTo>
                    <a:pt x="1910" y="2924"/>
                    <a:pt x="2085" y="2841"/>
                    <a:pt x="2168" y="2674"/>
                  </a:cubicBezTo>
                  <a:cubicBezTo>
                    <a:pt x="2502" y="2007"/>
                    <a:pt x="2902" y="1373"/>
                    <a:pt x="3102" y="672"/>
                  </a:cubicBezTo>
                  <a:cubicBezTo>
                    <a:pt x="3169" y="406"/>
                    <a:pt x="3002" y="72"/>
                    <a:pt x="2736" y="5"/>
                  </a:cubicBezTo>
                  <a:cubicBezTo>
                    <a:pt x="2709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7" name="Google Shape;8087;p35"/>
            <p:cNvSpPr/>
            <p:nvPr/>
          </p:nvSpPr>
          <p:spPr>
            <a:xfrm>
              <a:off x="3466760" y="2374587"/>
              <a:ext cx="113312" cy="102147"/>
            </a:xfrm>
            <a:custGeom>
              <a:avLst/>
              <a:gdLst/>
              <a:ahLst/>
              <a:cxnLst/>
              <a:rect l="l" t="t" r="r" b="b"/>
              <a:pathLst>
                <a:path w="3170" h="2926" extrusionOk="0">
                  <a:moveTo>
                    <a:pt x="2615" y="0"/>
                  </a:moveTo>
                  <a:cubicBezTo>
                    <a:pt x="2385" y="0"/>
                    <a:pt x="2159" y="155"/>
                    <a:pt x="2102" y="382"/>
                  </a:cubicBezTo>
                  <a:cubicBezTo>
                    <a:pt x="2069" y="449"/>
                    <a:pt x="2035" y="549"/>
                    <a:pt x="2035" y="615"/>
                  </a:cubicBezTo>
                  <a:cubicBezTo>
                    <a:pt x="2010" y="666"/>
                    <a:pt x="1965" y="737"/>
                    <a:pt x="1945" y="797"/>
                  </a:cubicBezTo>
                  <a:lnTo>
                    <a:pt x="1945" y="797"/>
                  </a:lnTo>
                  <a:cubicBezTo>
                    <a:pt x="1942" y="802"/>
                    <a:pt x="1939" y="808"/>
                    <a:pt x="1935" y="816"/>
                  </a:cubicBezTo>
                  <a:lnTo>
                    <a:pt x="1902" y="882"/>
                  </a:lnTo>
                  <a:cubicBezTo>
                    <a:pt x="1902" y="916"/>
                    <a:pt x="1902" y="949"/>
                    <a:pt x="1869" y="982"/>
                  </a:cubicBezTo>
                  <a:cubicBezTo>
                    <a:pt x="1835" y="1049"/>
                    <a:pt x="1802" y="1149"/>
                    <a:pt x="1769" y="1216"/>
                  </a:cubicBezTo>
                  <a:cubicBezTo>
                    <a:pt x="1739" y="1269"/>
                    <a:pt x="1710" y="1322"/>
                    <a:pt x="1680" y="1375"/>
                  </a:cubicBezTo>
                  <a:lnTo>
                    <a:pt x="1680" y="1375"/>
                  </a:lnTo>
                  <a:cubicBezTo>
                    <a:pt x="1446" y="1059"/>
                    <a:pt x="1204" y="753"/>
                    <a:pt x="1035" y="415"/>
                  </a:cubicBezTo>
                  <a:cubicBezTo>
                    <a:pt x="942" y="253"/>
                    <a:pt x="737" y="155"/>
                    <a:pt x="542" y="155"/>
                  </a:cubicBezTo>
                  <a:cubicBezTo>
                    <a:pt x="456" y="155"/>
                    <a:pt x="372" y="174"/>
                    <a:pt x="301" y="215"/>
                  </a:cubicBezTo>
                  <a:cubicBezTo>
                    <a:pt x="67" y="382"/>
                    <a:pt x="1" y="682"/>
                    <a:pt x="134" y="949"/>
                  </a:cubicBezTo>
                  <a:cubicBezTo>
                    <a:pt x="434" y="1549"/>
                    <a:pt x="968" y="2050"/>
                    <a:pt x="1268" y="2650"/>
                  </a:cubicBezTo>
                  <a:cubicBezTo>
                    <a:pt x="1352" y="2834"/>
                    <a:pt x="1535" y="2925"/>
                    <a:pt x="1719" y="2925"/>
                  </a:cubicBezTo>
                  <a:cubicBezTo>
                    <a:pt x="1902" y="2925"/>
                    <a:pt x="2085" y="2834"/>
                    <a:pt x="2169" y="2650"/>
                  </a:cubicBezTo>
                  <a:cubicBezTo>
                    <a:pt x="2502" y="2016"/>
                    <a:pt x="2903" y="1383"/>
                    <a:pt x="3103" y="649"/>
                  </a:cubicBezTo>
                  <a:cubicBezTo>
                    <a:pt x="3170" y="415"/>
                    <a:pt x="3003" y="82"/>
                    <a:pt x="2736" y="15"/>
                  </a:cubicBezTo>
                  <a:cubicBezTo>
                    <a:pt x="2696" y="5"/>
                    <a:pt x="2656" y="0"/>
                    <a:pt x="26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8" name="Google Shape;8088;p35"/>
            <p:cNvSpPr/>
            <p:nvPr/>
          </p:nvSpPr>
          <p:spPr>
            <a:xfrm>
              <a:off x="1735470" y="3119030"/>
              <a:ext cx="113276" cy="102112"/>
            </a:xfrm>
            <a:custGeom>
              <a:avLst/>
              <a:gdLst/>
              <a:ahLst/>
              <a:cxnLst/>
              <a:rect l="l" t="t" r="r" b="b"/>
              <a:pathLst>
                <a:path w="3169" h="2925" extrusionOk="0">
                  <a:moveTo>
                    <a:pt x="2654" y="0"/>
                  </a:moveTo>
                  <a:cubicBezTo>
                    <a:pt x="2410" y="0"/>
                    <a:pt x="2162" y="132"/>
                    <a:pt x="2102" y="372"/>
                  </a:cubicBezTo>
                  <a:cubicBezTo>
                    <a:pt x="2068" y="439"/>
                    <a:pt x="2068" y="539"/>
                    <a:pt x="2035" y="606"/>
                  </a:cubicBezTo>
                  <a:cubicBezTo>
                    <a:pt x="2001" y="672"/>
                    <a:pt x="1968" y="773"/>
                    <a:pt x="1935" y="839"/>
                  </a:cubicBezTo>
                  <a:cubicBezTo>
                    <a:pt x="1954" y="800"/>
                    <a:pt x="1962" y="784"/>
                    <a:pt x="1966" y="784"/>
                  </a:cubicBezTo>
                  <a:cubicBezTo>
                    <a:pt x="1968" y="784"/>
                    <a:pt x="1968" y="792"/>
                    <a:pt x="1968" y="806"/>
                  </a:cubicBezTo>
                  <a:lnTo>
                    <a:pt x="1935" y="873"/>
                  </a:lnTo>
                  <a:cubicBezTo>
                    <a:pt x="1901" y="906"/>
                    <a:pt x="1901" y="939"/>
                    <a:pt x="1901" y="973"/>
                  </a:cubicBezTo>
                  <a:cubicBezTo>
                    <a:pt x="1835" y="1039"/>
                    <a:pt x="1801" y="1139"/>
                    <a:pt x="1768" y="1206"/>
                  </a:cubicBezTo>
                  <a:cubicBezTo>
                    <a:pt x="1740" y="1257"/>
                    <a:pt x="1711" y="1309"/>
                    <a:pt x="1683" y="1362"/>
                  </a:cubicBezTo>
                  <a:lnTo>
                    <a:pt x="1683" y="1362"/>
                  </a:lnTo>
                  <a:cubicBezTo>
                    <a:pt x="1444" y="1047"/>
                    <a:pt x="1202" y="742"/>
                    <a:pt x="1034" y="406"/>
                  </a:cubicBezTo>
                  <a:cubicBezTo>
                    <a:pt x="941" y="243"/>
                    <a:pt x="736" y="146"/>
                    <a:pt x="553" y="146"/>
                  </a:cubicBezTo>
                  <a:cubicBezTo>
                    <a:pt x="472" y="146"/>
                    <a:pt x="395" y="165"/>
                    <a:pt x="334" y="205"/>
                  </a:cubicBezTo>
                  <a:cubicBezTo>
                    <a:pt x="67" y="372"/>
                    <a:pt x="0" y="672"/>
                    <a:pt x="133" y="939"/>
                  </a:cubicBezTo>
                  <a:cubicBezTo>
                    <a:pt x="467" y="1540"/>
                    <a:pt x="967" y="2040"/>
                    <a:pt x="1301" y="2674"/>
                  </a:cubicBezTo>
                  <a:cubicBezTo>
                    <a:pt x="1384" y="2841"/>
                    <a:pt x="1559" y="2924"/>
                    <a:pt x="1739" y="2924"/>
                  </a:cubicBezTo>
                  <a:cubicBezTo>
                    <a:pt x="1918" y="2924"/>
                    <a:pt x="2102" y="2841"/>
                    <a:pt x="2202" y="2674"/>
                  </a:cubicBezTo>
                  <a:cubicBezTo>
                    <a:pt x="2502" y="2007"/>
                    <a:pt x="2935" y="1373"/>
                    <a:pt x="3102" y="672"/>
                  </a:cubicBezTo>
                  <a:cubicBezTo>
                    <a:pt x="3169" y="406"/>
                    <a:pt x="3036" y="72"/>
                    <a:pt x="2735" y="5"/>
                  </a:cubicBezTo>
                  <a:cubicBezTo>
                    <a:pt x="2708" y="2"/>
                    <a:pt x="2681" y="0"/>
                    <a:pt x="26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89" name="Google Shape;8089;p35"/>
            <p:cNvSpPr/>
            <p:nvPr/>
          </p:nvSpPr>
          <p:spPr>
            <a:xfrm>
              <a:off x="1728285" y="2210370"/>
              <a:ext cx="115707" cy="85948"/>
            </a:xfrm>
            <a:custGeom>
              <a:avLst/>
              <a:gdLst/>
              <a:ahLst/>
              <a:cxnLst/>
              <a:rect l="l" t="t" r="r" b="b"/>
              <a:pathLst>
                <a:path w="3237" h="2462" extrusionOk="0">
                  <a:moveTo>
                    <a:pt x="1572" y="1"/>
                  </a:moveTo>
                  <a:cubicBezTo>
                    <a:pt x="1493" y="1"/>
                    <a:pt x="1416" y="35"/>
                    <a:pt x="1369" y="114"/>
                  </a:cubicBezTo>
                  <a:cubicBezTo>
                    <a:pt x="1202" y="480"/>
                    <a:pt x="1235" y="814"/>
                    <a:pt x="1302" y="1148"/>
                  </a:cubicBezTo>
                  <a:cubicBezTo>
                    <a:pt x="1002" y="914"/>
                    <a:pt x="668" y="714"/>
                    <a:pt x="301" y="681"/>
                  </a:cubicBezTo>
                  <a:cubicBezTo>
                    <a:pt x="68" y="681"/>
                    <a:pt x="1" y="914"/>
                    <a:pt x="68" y="1081"/>
                  </a:cubicBezTo>
                  <a:cubicBezTo>
                    <a:pt x="401" y="1715"/>
                    <a:pt x="1035" y="2148"/>
                    <a:pt x="1669" y="2449"/>
                  </a:cubicBezTo>
                  <a:cubicBezTo>
                    <a:pt x="1705" y="2457"/>
                    <a:pt x="1738" y="2462"/>
                    <a:pt x="1769" y="2462"/>
                  </a:cubicBezTo>
                  <a:cubicBezTo>
                    <a:pt x="1853" y="2462"/>
                    <a:pt x="1920" y="2431"/>
                    <a:pt x="1969" y="2382"/>
                  </a:cubicBezTo>
                  <a:cubicBezTo>
                    <a:pt x="2002" y="2382"/>
                    <a:pt x="2036" y="2348"/>
                    <a:pt x="2036" y="2315"/>
                  </a:cubicBezTo>
                  <a:cubicBezTo>
                    <a:pt x="2503" y="1881"/>
                    <a:pt x="3203" y="1314"/>
                    <a:pt x="3237" y="614"/>
                  </a:cubicBezTo>
                  <a:cubicBezTo>
                    <a:pt x="3237" y="469"/>
                    <a:pt x="3110" y="374"/>
                    <a:pt x="2967" y="374"/>
                  </a:cubicBezTo>
                  <a:cubicBezTo>
                    <a:pt x="2946" y="374"/>
                    <a:pt x="2925" y="376"/>
                    <a:pt x="2903" y="380"/>
                  </a:cubicBezTo>
                  <a:cubicBezTo>
                    <a:pt x="2536" y="480"/>
                    <a:pt x="2269" y="714"/>
                    <a:pt x="2102" y="1014"/>
                  </a:cubicBezTo>
                  <a:cubicBezTo>
                    <a:pt x="2069" y="714"/>
                    <a:pt x="2002" y="414"/>
                    <a:pt x="1802" y="114"/>
                  </a:cubicBezTo>
                  <a:cubicBezTo>
                    <a:pt x="1749" y="43"/>
                    <a:pt x="1659" y="1"/>
                    <a:pt x="157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0" name="Google Shape;8090;p35"/>
            <p:cNvSpPr/>
            <p:nvPr/>
          </p:nvSpPr>
          <p:spPr>
            <a:xfrm>
              <a:off x="1464949" y="3165247"/>
              <a:ext cx="115528" cy="86472"/>
            </a:xfrm>
            <a:custGeom>
              <a:avLst/>
              <a:gdLst/>
              <a:ahLst/>
              <a:cxnLst/>
              <a:rect l="l" t="t" r="r" b="b"/>
              <a:pathLst>
                <a:path w="3232" h="2477" extrusionOk="0">
                  <a:moveTo>
                    <a:pt x="1582" y="1"/>
                  </a:moveTo>
                  <a:cubicBezTo>
                    <a:pt x="1495" y="1"/>
                    <a:pt x="1411" y="35"/>
                    <a:pt x="1364" y="113"/>
                  </a:cubicBezTo>
                  <a:cubicBezTo>
                    <a:pt x="1197" y="480"/>
                    <a:pt x="1230" y="814"/>
                    <a:pt x="1297" y="1181"/>
                  </a:cubicBezTo>
                  <a:cubicBezTo>
                    <a:pt x="997" y="914"/>
                    <a:pt x="696" y="714"/>
                    <a:pt x="296" y="714"/>
                  </a:cubicBezTo>
                  <a:cubicBezTo>
                    <a:pt x="283" y="712"/>
                    <a:pt x="271" y="711"/>
                    <a:pt x="258" y="711"/>
                  </a:cubicBezTo>
                  <a:cubicBezTo>
                    <a:pt x="84" y="711"/>
                    <a:pt x="0" y="925"/>
                    <a:pt x="63" y="1081"/>
                  </a:cubicBezTo>
                  <a:cubicBezTo>
                    <a:pt x="396" y="1715"/>
                    <a:pt x="1030" y="2148"/>
                    <a:pt x="1664" y="2448"/>
                  </a:cubicBezTo>
                  <a:cubicBezTo>
                    <a:pt x="1703" y="2468"/>
                    <a:pt x="1739" y="2476"/>
                    <a:pt x="1772" y="2476"/>
                  </a:cubicBezTo>
                  <a:cubicBezTo>
                    <a:pt x="1853" y="2476"/>
                    <a:pt x="1917" y="2429"/>
                    <a:pt x="1964" y="2382"/>
                  </a:cubicBezTo>
                  <a:cubicBezTo>
                    <a:pt x="1997" y="2382"/>
                    <a:pt x="2031" y="2348"/>
                    <a:pt x="2031" y="2348"/>
                  </a:cubicBezTo>
                  <a:cubicBezTo>
                    <a:pt x="2531" y="1881"/>
                    <a:pt x="3198" y="1314"/>
                    <a:pt x="3232" y="614"/>
                  </a:cubicBezTo>
                  <a:cubicBezTo>
                    <a:pt x="3232" y="469"/>
                    <a:pt x="3105" y="374"/>
                    <a:pt x="2962" y="374"/>
                  </a:cubicBezTo>
                  <a:cubicBezTo>
                    <a:pt x="2941" y="374"/>
                    <a:pt x="2920" y="376"/>
                    <a:pt x="2898" y="380"/>
                  </a:cubicBezTo>
                  <a:cubicBezTo>
                    <a:pt x="2531" y="480"/>
                    <a:pt x="2298" y="714"/>
                    <a:pt x="2097" y="1047"/>
                  </a:cubicBezTo>
                  <a:cubicBezTo>
                    <a:pt x="2064" y="714"/>
                    <a:pt x="1997" y="414"/>
                    <a:pt x="1831" y="113"/>
                  </a:cubicBezTo>
                  <a:cubicBezTo>
                    <a:pt x="1778" y="43"/>
                    <a:pt x="1679" y="1"/>
                    <a:pt x="15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1" name="Google Shape;8091;p35"/>
            <p:cNvSpPr/>
            <p:nvPr/>
          </p:nvSpPr>
          <p:spPr>
            <a:xfrm>
              <a:off x="3341580" y="3575154"/>
              <a:ext cx="115671" cy="85948"/>
            </a:xfrm>
            <a:custGeom>
              <a:avLst/>
              <a:gdLst/>
              <a:ahLst/>
              <a:cxnLst/>
              <a:rect l="l" t="t" r="r" b="b"/>
              <a:pathLst>
                <a:path w="3236" h="2462" extrusionOk="0">
                  <a:moveTo>
                    <a:pt x="1591" y="0"/>
                  </a:moveTo>
                  <a:cubicBezTo>
                    <a:pt x="1509" y="0"/>
                    <a:pt x="1433" y="34"/>
                    <a:pt x="1401" y="113"/>
                  </a:cubicBezTo>
                  <a:cubicBezTo>
                    <a:pt x="1201" y="480"/>
                    <a:pt x="1234" y="814"/>
                    <a:pt x="1334" y="1147"/>
                  </a:cubicBezTo>
                  <a:cubicBezTo>
                    <a:pt x="1034" y="914"/>
                    <a:pt x="701" y="714"/>
                    <a:pt x="300" y="680"/>
                  </a:cubicBezTo>
                  <a:cubicBezTo>
                    <a:pt x="100" y="680"/>
                    <a:pt x="0" y="914"/>
                    <a:pt x="100" y="1081"/>
                  </a:cubicBezTo>
                  <a:cubicBezTo>
                    <a:pt x="400" y="1714"/>
                    <a:pt x="1034" y="2148"/>
                    <a:pt x="1668" y="2448"/>
                  </a:cubicBezTo>
                  <a:cubicBezTo>
                    <a:pt x="1704" y="2457"/>
                    <a:pt x="1737" y="2461"/>
                    <a:pt x="1769" y="2461"/>
                  </a:cubicBezTo>
                  <a:cubicBezTo>
                    <a:pt x="1855" y="2461"/>
                    <a:pt x="1928" y="2430"/>
                    <a:pt x="2002" y="2381"/>
                  </a:cubicBezTo>
                  <a:cubicBezTo>
                    <a:pt x="2002" y="2381"/>
                    <a:pt x="2035" y="2348"/>
                    <a:pt x="2068" y="2315"/>
                  </a:cubicBezTo>
                  <a:cubicBezTo>
                    <a:pt x="2535" y="1881"/>
                    <a:pt x="3202" y="1314"/>
                    <a:pt x="3236" y="614"/>
                  </a:cubicBezTo>
                  <a:cubicBezTo>
                    <a:pt x="3236" y="477"/>
                    <a:pt x="3124" y="362"/>
                    <a:pt x="3010" y="362"/>
                  </a:cubicBezTo>
                  <a:cubicBezTo>
                    <a:pt x="2985" y="362"/>
                    <a:pt x="2960" y="368"/>
                    <a:pt x="2936" y="380"/>
                  </a:cubicBezTo>
                  <a:cubicBezTo>
                    <a:pt x="2535" y="480"/>
                    <a:pt x="2302" y="714"/>
                    <a:pt x="2102" y="1014"/>
                  </a:cubicBezTo>
                  <a:cubicBezTo>
                    <a:pt x="2068" y="714"/>
                    <a:pt x="2035" y="413"/>
                    <a:pt x="1835" y="113"/>
                  </a:cubicBezTo>
                  <a:cubicBezTo>
                    <a:pt x="1782" y="43"/>
                    <a:pt x="1683" y="0"/>
                    <a:pt x="15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2" name="Google Shape;8092;p35"/>
            <p:cNvSpPr/>
            <p:nvPr/>
          </p:nvSpPr>
          <p:spPr>
            <a:xfrm>
              <a:off x="3590760" y="2535551"/>
              <a:ext cx="115707" cy="86472"/>
            </a:xfrm>
            <a:custGeom>
              <a:avLst/>
              <a:gdLst/>
              <a:ahLst/>
              <a:cxnLst/>
              <a:rect l="l" t="t" r="r" b="b"/>
              <a:pathLst>
                <a:path w="3237" h="2477" extrusionOk="0">
                  <a:moveTo>
                    <a:pt x="1594" y="1"/>
                  </a:moveTo>
                  <a:cubicBezTo>
                    <a:pt x="1511" y="1"/>
                    <a:pt x="1434" y="43"/>
                    <a:pt x="1402" y="139"/>
                  </a:cubicBezTo>
                  <a:cubicBezTo>
                    <a:pt x="1202" y="505"/>
                    <a:pt x="1235" y="839"/>
                    <a:pt x="1335" y="1173"/>
                  </a:cubicBezTo>
                  <a:cubicBezTo>
                    <a:pt x="1035" y="906"/>
                    <a:pt x="701" y="739"/>
                    <a:pt x="301" y="706"/>
                  </a:cubicBezTo>
                  <a:cubicBezTo>
                    <a:pt x="101" y="706"/>
                    <a:pt x="1" y="939"/>
                    <a:pt x="101" y="1106"/>
                  </a:cubicBezTo>
                  <a:cubicBezTo>
                    <a:pt x="401" y="1740"/>
                    <a:pt x="1035" y="2173"/>
                    <a:pt x="1702" y="2440"/>
                  </a:cubicBezTo>
                  <a:cubicBezTo>
                    <a:pt x="1740" y="2466"/>
                    <a:pt x="1778" y="2477"/>
                    <a:pt x="1817" y="2477"/>
                  </a:cubicBezTo>
                  <a:cubicBezTo>
                    <a:pt x="1879" y="2477"/>
                    <a:pt x="1940" y="2448"/>
                    <a:pt x="2002" y="2407"/>
                  </a:cubicBezTo>
                  <a:cubicBezTo>
                    <a:pt x="2002" y="2373"/>
                    <a:pt x="2036" y="2373"/>
                    <a:pt x="2069" y="2340"/>
                  </a:cubicBezTo>
                  <a:cubicBezTo>
                    <a:pt x="2536" y="1873"/>
                    <a:pt x="3203" y="1339"/>
                    <a:pt x="3236" y="606"/>
                  </a:cubicBezTo>
                  <a:cubicBezTo>
                    <a:pt x="3236" y="486"/>
                    <a:pt x="3103" y="367"/>
                    <a:pt x="2979" y="367"/>
                  </a:cubicBezTo>
                  <a:cubicBezTo>
                    <a:pt x="2965" y="367"/>
                    <a:pt x="2950" y="369"/>
                    <a:pt x="2936" y="372"/>
                  </a:cubicBezTo>
                  <a:cubicBezTo>
                    <a:pt x="2536" y="472"/>
                    <a:pt x="2302" y="739"/>
                    <a:pt x="2102" y="1039"/>
                  </a:cubicBezTo>
                  <a:cubicBezTo>
                    <a:pt x="2069" y="739"/>
                    <a:pt x="2036" y="405"/>
                    <a:pt x="1835" y="139"/>
                  </a:cubicBezTo>
                  <a:cubicBezTo>
                    <a:pt x="1783" y="51"/>
                    <a:pt x="1685" y="1"/>
                    <a:pt x="15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3" name="Google Shape;8093;p35"/>
            <p:cNvSpPr/>
            <p:nvPr/>
          </p:nvSpPr>
          <p:spPr>
            <a:xfrm>
              <a:off x="3060407" y="1657230"/>
              <a:ext cx="115456" cy="86716"/>
            </a:xfrm>
            <a:custGeom>
              <a:avLst/>
              <a:gdLst/>
              <a:ahLst/>
              <a:cxnLst/>
              <a:rect l="l" t="t" r="r" b="b"/>
              <a:pathLst>
                <a:path w="3230" h="2484" extrusionOk="0">
                  <a:moveTo>
                    <a:pt x="1585" y="1"/>
                  </a:moveTo>
                  <a:cubicBezTo>
                    <a:pt x="1503" y="1"/>
                    <a:pt x="1426" y="35"/>
                    <a:pt x="1395" y="114"/>
                  </a:cubicBezTo>
                  <a:cubicBezTo>
                    <a:pt x="1195" y="481"/>
                    <a:pt x="1228" y="814"/>
                    <a:pt x="1328" y="1181"/>
                  </a:cubicBezTo>
                  <a:cubicBezTo>
                    <a:pt x="1028" y="914"/>
                    <a:pt x="694" y="714"/>
                    <a:pt x="294" y="714"/>
                  </a:cubicBezTo>
                  <a:cubicBezTo>
                    <a:pt x="281" y="712"/>
                    <a:pt x="268" y="711"/>
                    <a:pt x="256" y="711"/>
                  </a:cubicBezTo>
                  <a:cubicBezTo>
                    <a:pt x="82" y="711"/>
                    <a:pt x="0" y="925"/>
                    <a:pt x="94" y="1081"/>
                  </a:cubicBezTo>
                  <a:cubicBezTo>
                    <a:pt x="394" y="1748"/>
                    <a:pt x="1028" y="2149"/>
                    <a:pt x="1695" y="2449"/>
                  </a:cubicBezTo>
                  <a:cubicBezTo>
                    <a:pt x="1731" y="2472"/>
                    <a:pt x="1766" y="2484"/>
                    <a:pt x="1801" y="2484"/>
                  </a:cubicBezTo>
                  <a:cubicBezTo>
                    <a:pt x="1866" y="2484"/>
                    <a:pt x="1931" y="2447"/>
                    <a:pt x="1995" y="2382"/>
                  </a:cubicBezTo>
                  <a:cubicBezTo>
                    <a:pt x="1995" y="2382"/>
                    <a:pt x="2029" y="2349"/>
                    <a:pt x="2062" y="2349"/>
                  </a:cubicBezTo>
                  <a:cubicBezTo>
                    <a:pt x="2529" y="1882"/>
                    <a:pt x="3196" y="1348"/>
                    <a:pt x="3229" y="614"/>
                  </a:cubicBezTo>
                  <a:cubicBezTo>
                    <a:pt x="3229" y="469"/>
                    <a:pt x="3103" y="374"/>
                    <a:pt x="2982" y="374"/>
                  </a:cubicBezTo>
                  <a:cubicBezTo>
                    <a:pt x="2964" y="374"/>
                    <a:pt x="2947" y="376"/>
                    <a:pt x="2929" y="381"/>
                  </a:cubicBezTo>
                  <a:cubicBezTo>
                    <a:pt x="2529" y="481"/>
                    <a:pt x="2295" y="748"/>
                    <a:pt x="2095" y="1048"/>
                  </a:cubicBezTo>
                  <a:cubicBezTo>
                    <a:pt x="2062" y="714"/>
                    <a:pt x="2029" y="414"/>
                    <a:pt x="1828" y="114"/>
                  </a:cubicBezTo>
                  <a:cubicBezTo>
                    <a:pt x="1776" y="43"/>
                    <a:pt x="1676" y="1"/>
                    <a:pt x="15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4" name="Google Shape;8094;p35"/>
            <p:cNvSpPr/>
            <p:nvPr/>
          </p:nvSpPr>
          <p:spPr>
            <a:xfrm>
              <a:off x="2701273" y="4056415"/>
              <a:ext cx="698743" cy="531854"/>
            </a:xfrm>
            <a:custGeom>
              <a:avLst/>
              <a:gdLst/>
              <a:ahLst/>
              <a:cxnLst/>
              <a:rect l="l" t="t" r="r" b="b"/>
              <a:pathLst>
                <a:path w="19548" h="15235" extrusionOk="0">
                  <a:moveTo>
                    <a:pt x="18971" y="1"/>
                  </a:moveTo>
                  <a:cubicBezTo>
                    <a:pt x="18953" y="1"/>
                    <a:pt x="18934" y="2"/>
                    <a:pt x="18914" y="4"/>
                  </a:cubicBezTo>
                  <a:cubicBezTo>
                    <a:pt x="15578" y="437"/>
                    <a:pt x="12076" y="371"/>
                    <a:pt x="8907" y="1671"/>
                  </a:cubicBezTo>
                  <a:cubicBezTo>
                    <a:pt x="7272" y="2339"/>
                    <a:pt x="5871" y="3339"/>
                    <a:pt x="4737" y="4707"/>
                  </a:cubicBezTo>
                  <a:cubicBezTo>
                    <a:pt x="3503" y="6141"/>
                    <a:pt x="2736" y="7809"/>
                    <a:pt x="2068" y="9577"/>
                  </a:cubicBezTo>
                  <a:cubicBezTo>
                    <a:pt x="1401" y="11245"/>
                    <a:pt x="0" y="12946"/>
                    <a:pt x="401" y="14848"/>
                  </a:cubicBezTo>
                  <a:cubicBezTo>
                    <a:pt x="454" y="15117"/>
                    <a:pt x="650" y="15234"/>
                    <a:pt x="855" y="15234"/>
                  </a:cubicBezTo>
                  <a:cubicBezTo>
                    <a:pt x="1157" y="15234"/>
                    <a:pt x="1481" y="14979"/>
                    <a:pt x="1401" y="14581"/>
                  </a:cubicBezTo>
                  <a:cubicBezTo>
                    <a:pt x="1101" y="13113"/>
                    <a:pt x="2335" y="11612"/>
                    <a:pt x="2902" y="10311"/>
                  </a:cubicBezTo>
                  <a:cubicBezTo>
                    <a:pt x="3570" y="8677"/>
                    <a:pt x="4170" y="7042"/>
                    <a:pt x="5271" y="5641"/>
                  </a:cubicBezTo>
                  <a:cubicBezTo>
                    <a:pt x="6305" y="4373"/>
                    <a:pt x="7572" y="3373"/>
                    <a:pt x="9040" y="2739"/>
                  </a:cubicBezTo>
                  <a:cubicBezTo>
                    <a:pt x="10441" y="2105"/>
                    <a:pt x="12009" y="1805"/>
                    <a:pt x="13510" y="1605"/>
                  </a:cubicBezTo>
                  <a:cubicBezTo>
                    <a:pt x="15311" y="1371"/>
                    <a:pt x="17113" y="1271"/>
                    <a:pt x="18914" y="1071"/>
                  </a:cubicBezTo>
                  <a:cubicBezTo>
                    <a:pt x="19528" y="974"/>
                    <a:pt x="19547" y="1"/>
                    <a:pt x="189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5" name="Google Shape;8095;p35"/>
            <p:cNvSpPr/>
            <p:nvPr/>
          </p:nvSpPr>
          <p:spPr>
            <a:xfrm>
              <a:off x="2183788" y="4119391"/>
              <a:ext cx="529419" cy="491463"/>
            </a:xfrm>
            <a:custGeom>
              <a:avLst/>
              <a:gdLst/>
              <a:ahLst/>
              <a:cxnLst/>
              <a:rect l="l" t="t" r="r" b="b"/>
              <a:pathLst>
                <a:path w="14811" h="14078" extrusionOk="0">
                  <a:moveTo>
                    <a:pt x="701" y="1"/>
                  </a:moveTo>
                  <a:cubicBezTo>
                    <a:pt x="0" y="1"/>
                    <a:pt x="0" y="1068"/>
                    <a:pt x="701" y="1068"/>
                  </a:cubicBezTo>
                  <a:cubicBezTo>
                    <a:pt x="3269" y="1068"/>
                    <a:pt x="5938" y="1302"/>
                    <a:pt x="8273" y="2469"/>
                  </a:cubicBezTo>
                  <a:cubicBezTo>
                    <a:pt x="10741" y="3704"/>
                    <a:pt x="12809" y="5939"/>
                    <a:pt x="13410" y="8674"/>
                  </a:cubicBezTo>
                  <a:cubicBezTo>
                    <a:pt x="13777" y="10275"/>
                    <a:pt x="13710" y="11943"/>
                    <a:pt x="13710" y="13577"/>
                  </a:cubicBezTo>
                  <a:cubicBezTo>
                    <a:pt x="13710" y="13911"/>
                    <a:pt x="13969" y="14078"/>
                    <a:pt x="14227" y="14078"/>
                  </a:cubicBezTo>
                  <a:cubicBezTo>
                    <a:pt x="14486" y="14078"/>
                    <a:pt x="14744" y="13911"/>
                    <a:pt x="14744" y="13577"/>
                  </a:cubicBezTo>
                  <a:cubicBezTo>
                    <a:pt x="14744" y="12010"/>
                    <a:pt x="14811" y="10442"/>
                    <a:pt x="14511" y="8874"/>
                  </a:cubicBezTo>
                  <a:cubicBezTo>
                    <a:pt x="14244" y="7306"/>
                    <a:pt x="13577" y="5905"/>
                    <a:pt x="12609" y="4671"/>
                  </a:cubicBezTo>
                  <a:cubicBezTo>
                    <a:pt x="10841" y="2436"/>
                    <a:pt x="8340" y="1068"/>
                    <a:pt x="5571" y="468"/>
                  </a:cubicBezTo>
                  <a:cubicBezTo>
                    <a:pt x="3970" y="134"/>
                    <a:pt x="2335" y="1"/>
                    <a:pt x="7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6" name="Google Shape;8096;p35"/>
            <p:cNvSpPr/>
            <p:nvPr/>
          </p:nvSpPr>
          <p:spPr>
            <a:xfrm>
              <a:off x="2654161" y="4454312"/>
              <a:ext cx="717331" cy="350880"/>
            </a:xfrm>
            <a:custGeom>
              <a:avLst/>
              <a:gdLst/>
              <a:ahLst/>
              <a:cxnLst/>
              <a:rect l="l" t="t" r="r" b="b"/>
              <a:pathLst>
                <a:path w="20068" h="10051" extrusionOk="0">
                  <a:moveTo>
                    <a:pt x="14849" y="1"/>
                  </a:moveTo>
                  <a:cubicBezTo>
                    <a:pt x="13445" y="1"/>
                    <a:pt x="12053" y="147"/>
                    <a:pt x="10692" y="548"/>
                  </a:cubicBezTo>
                  <a:cubicBezTo>
                    <a:pt x="7856" y="1381"/>
                    <a:pt x="5188" y="3149"/>
                    <a:pt x="3120" y="5218"/>
                  </a:cubicBezTo>
                  <a:cubicBezTo>
                    <a:pt x="1919" y="6385"/>
                    <a:pt x="885" y="7719"/>
                    <a:pt x="184" y="9254"/>
                  </a:cubicBezTo>
                  <a:cubicBezTo>
                    <a:pt x="0" y="9668"/>
                    <a:pt x="372" y="10051"/>
                    <a:pt x="708" y="10051"/>
                  </a:cubicBezTo>
                  <a:cubicBezTo>
                    <a:pt x="859" y="10051"/>
                    <a:pt x="1002" y="9974"/>
                    <a:pt x="1085" y="9787"/>
                  </a:cubicBezTo>
                  <a:cubicBezTo>
                    <a:pt x="2586" y="6552"/>
                    <a:pt x="5521" y="4117"/>
                    <a:pt x="8624" y="2516"/>
                  </a:cubicBezTo>
                  <a:cubicBezTo>
                    <a:pt x="10690" y="1430"/>
                    <a:pt x="12875" y="1063"/>
                    <a:pt x="15103" y="1063"/>
                  </a:cubicBezTo>
                  <a:cubicBezTo>
                    <a:pt x="16435" y="1063"/>
                    <a:pt x="17783" y="1194"/>
                    <a:pt x="19131" y="1381"/>
                  </a:cubicBezTo>
                  <a:cubicBezTo>
                    <a:pt x="19162" y="1386"/>
                    <a:pt x="19192" y="1388"/>
                    <a:pt x="19221" y="1388"/>
                  </a:cubicBezTo>
                  <a:cubicBezTo>
                    <a:pt x="19824" y="1388"/>
                    <a:pt x="20068" y="444"/>
                    <a:pt x="19431" y="381"/>
                  </a:cubicBezTo>
                  <a:cubicBezTo>
                    <a:pt x="17905" y="173"/>
                    <a:pt x="16370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7" name="Google Shape;8097;p35"/>
            <p:cNvSpPr/>
            <p:nvPr/>
          </p:nvSpPr>
          <p:spPr>
            <a:xfrm>
              <a:off x="2171849" y="4540958"/>
              <a:ext cx="468402" cy="351230"/>
            </a:xfrm>
            <a:custGeom>
              <a:avLst/>
              <a:gdLst/>
              <a:ahLst/>
              <a:cxnLst/>
              <a:rect l="l" t="t" r="r" b="b"/>
              <a:pathLst>
                <a:path w="13104" h="10061" extrusionOk="0">
                  <a:moveTo>
                    <a:pt x="668" y="34"/>
                  </a:moveTo>
                  <a:cubicBezTo>
                    <a:pt x="1" y="34"/>
                    <a:pt x="1" y="1068"/>
                    <a:pt x="668" y="1068"/>
                  </a:cubicBezTo>
                  <a:cubicBezTo>
                    <a:pt x="3437" y="1134"/>
                    <a:pt x="6439" y="1001"/>
                    <a:pt x="8874" y="2569"/>
                  </a:cubicBezTo>
                  <a:cubicBezTo>
                    <a:pt x="10075" y="3303"/>
                    <a:pt x="11209" y="4437"/>
                    <a:pt x="11609" y="5838"/>
                  </a:cubicBezTo>
                  <a:cubicBezTo>
                    <a:pt x="11943" y="7072"/>
                    <a:pt x="11876" y="8406"/>
                    <a:pt x="12043" y="9674"/>
                  </a:cubicBezTo>
                  <a:cubicBezTo>
                    <a:pt x="12083" y="9943"/>
                    <a:pt x="12270" y="10060"/>
                    <a:pt x="12473" y="10060"/>
                  </a:cubicBezTo>
                  <a:cubicBezTo>
                    <a:pt x="12771" y="10060"/>
                    <a:pt x="13103" y="9805"/>
                    <a:pt x="13043" y="9407"/>
                  </a:cubicBezTo>
                  <a:cubicBezTo>
                    <a:pt x="12843" y="8039"/>
                    <a:pt x="12977" y="6572"/>
                    <a:pt x="12510" y="5237"/>
                  </a:cubicBezTo>
                  <a:cubicBezTo>
                    <a:pt x="11976" y="3770"/>
                    <a:pt x="10808" y="2602"/>
                    <a:pt x="9541" y="1735"/>
                  </a:cubicBezTo>
                  <a:cubicBezTo>
                    <a:pt x="6939" y="0"/>
                    <a:pt x="3670" y="100"/>
                    <a:pt x="668" y="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8" name="Google Shape;8098;p35"/>
            <p:cNvSpPr/>
            <p:nvPr/>
          </p:nvSpPr>
          <p:spPr>
            <a:xfrm>
              <a:off x="2272008" y="4077186"/>
              <a:ext cx="130005" cy="139116"/>
            </a:xfrm>
            <a:custGeom>
              <a:avLst/>
              <a:gdLst/>
              <a:ahLst/>
              <a:cxnLst/>
              <a:rect l="l" t="t" r="r" b="b"/>
              <a:pathLst>
                <a:path w="3637" h="3985" extrusionOk="0">
                  <a:moveTo>
                    <a:pt x="2171" y="0"/>
                  </a:moveTo>
                  <a:cubicBezTo>
                    <a:pt x="2090" y="0"/>
                    <a:pt x="2009" y="23"/>
                    <a:pt x="1935" y="76"/>
                  </a:cubicBezTo>
                  <a:cubicBezTo>
                    <a:pt x="1702" y="209"/>
                    <a:pt x="1569" y="543"/>
                    <a:pt x="1735" y="776"/>
                  </a:cubicBezTo>
                  <a:cubicBezTo>
                    <a:pt x="2036" y="1202"/>
                    <a:pt x="2205" y="1685"/>
                    <a:pt x="2426" y="2139"/>
                  </a:cubicBezTo>
                  <a:lnTo>
                    <a:pt x="2426" y="2139"/>
                  </a:lnTo>
                  <a:cubicBezTo>
                    <a:pt x="2156" y="2270"/>
                    <a:pt x="1896" y="2414"/>
                    <a:pt x="1635" y="2544"/>
                  </a:cubicBezTo>
                  <a:cubicBezTo>
                    <a:pt x="1535" y="2611"/>
                    <a:pt x="1468" y="2644"/>
                    <a:pt x="1368" y="2678"/>
                  </a:cubicBezTo>
                  <a:cubicBezTo>
                    <a:pt x="1344" y="2678"/>
                    <a:pt x="1249" y="2731"/>
                    <a:pt x="1238" y="2747"/>
                  </a:cubicBezTo>
                  <a:lnTo>
                    <a:pt x="1238" y="2747"/>
                  </a:lnTo>
                  <a:cubicBezTo>
                    <a:pt x="1191" y="2754"/>
                    <a:pt x="1163" y="2778"/>
                    <a:pt x="1135" y="2778"/>
                  </a:cubicBezTo>
                  <a:cubicBezTo>
                    <a:pt x="901" y="2878"/>
                    <a:pt x="701" y="2911"/>
                    <a:pt x="468" y="2978"/>
                  </a:cubicBezTo>
                  <a:cubicBezTo>
                    <a:pt x="201" y="3011"/>
                    <a:pt x="1" y="3345"/>
                    <a:pt x="101" y="3612"/>
                  </a:cubicBezTo>
                  <a:cubicBezTo>
                    <a:pt x="189" y="3875"/>
                    <a:pt x="380" y="3985"/>
                    <a:pt x="628" y="3985"/>
                  </a:cubicBezTo>
                  <a:cubicBezTo>
                    <a:pt x="663" y="3985"/>
                    <a:pt x="698" y="3983"/>
                    <a:pt x="735" y="3979"/>
                  </a:cubicBezTo>
                  <a:cubicBezTo>
                    <a:pt x="1702" y="3812"/>
                    <a:pt x="2503" y="3211"/>
                    <a:pt x="3370" y="2844"/>
                  </a:cubicBezTo>
                  <a:cubicBezTo>
                    <a:pt x="3537" y="2778"/>
                    <a:pt x="3637" y="2544"/>
                    <a:pt x="3637" y="2377"/>
                  </a:cubicBezTo>
                  <a:cubicBezTo>
                    <a:pt x="3637" y="2277"/>
                    <a:pt x="3637" y="2144"/>
                    <a:pt x="3570" y="2044"/>
                  </a:cubicBezTo>
                  <a:cubicBezTo>
                    <a:pt x="3537" y="1977"/>
                    <a:pt x="3470" y="1877"/>
                    <a:pt x="3403" y="1777"/>
                  </a:cubicBezTo>
                  <a:cubicBezTo>
                    <a:pt x="3336" y="1610"/>
                    <a:pt x="3236" y="1443"/>
                    <a:pt x="3170" y="1277"/>
                  </a:cubicBezTo>
                  <a:cubicBezTo>
                    <a:pt x="3003" y="910"/>
                    <a:pt x="2836" y="576"/>
                    <a:pt x="2636" y="243"/>
                  </a:cubicBezTo>
                  <a:cubicBezTo>
                    <a:pt x="2522" y="106"/>
                    <a:pt x="2346" y="0"/>
                    <a:pt x="21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099" name="Google Shape;8099;p35"/>
            <p:cNvSpPr/>
            <p:nvPr/>
          </p:nvSpPr>
          <p:spPr>
            <a:xfrm>
              <a:off x="2380531" y="4107208"/>
              <a:ext cx="149057" cy="146727"/>
            </a:xfrm>
            <a:custGeom>
              <a:avLst/>
              <a:gdLst/>
              <a:ahLst/>
              <a:cxnLst/>
              <a:rect l="l" t="t" r="r" b="b"/>
              <a:pathLst>
                <a:path w="4170" h="4203" extrusionOk="0">
                  <a:moveTo>
                    <a:pt x="2824" y="0"/>
                  </a:moveTo>
                  <a:cubicBezTo>
                    <a:pt x="2736" y="0"/>
                    <a:pt x="2649" y="26"/>
                    <a:pt x="2569" y="83"/>
                  </a:cubicBezTo>
                  <a:cubicBezTo>
                    <a:pt x="2335" y="216"/>
                    <a:pt x="2202" y="550"/>
                    <a:pt x="2369" y="784"/>
                  </a:cubicBezTo>
                  <a:cubicBezTo>
                    <a:pt x="2435" y="850"/>
                    <a:pt x="2469" y="950"/>
                    <a:pt x="2502" y="1050"/>
                  </a:cubicBezTo>
                  <a:cubicBezTo>
                    <a:pt x="2535" y="1084"/>
                    <a:pt x="2569" y="1117"/>
                    <a:pt x="2569" y="1184"/>
                  </a:cubicBezTo>
                  <a:cubicBezTo>
                    <a:pt x="2585" y="1216"/>
                    <a:pt x="2591" y="1227"/>
                    <a:pt x="2593" y="1227"/>
                  </a:cubicBezTo>
                  <a:cubicBezTo>
                    <a:pt x="2596" y="1227"/>
                    <a:pt x="2575" y="1174"/>
                    <a:pt x="2578" y="1174"/>
                  </a:cubicBezTo>
                  <a:lnTo>
                    <a:pt x="2578" y="1174"/>
                  </a:lnTo>
                  <a:cubicBezTo>
                    <a:pt x="2580" y="1174"/>
                    <a:pt x="2586" y="1185"/>
                    <a:pt x="2602" y="1217"/>
                  </a:cubicBezTo>
                  <a:cubicBezTo>
                    <a:pt x="2669" y="1417"/>
                    <a:pt x="2736" y="1617"/>
                    <a:pt x="2802" y="1818"/>
                  </a:cubicBezTo>
                  <a:cubicBezTo>
                    <a:pt x="2864" y="2045"/>
                    <a:pt x="2926" y="2285"/>
                    <a:pt x="2988" y="2522"/>
                  </a:cubicBezTo>
                  <a:lnTo>
                    <a:pt x="2988" y="2522"/>
                  </a:lnTo>
                  <a:cubicBezTo>
                    <a:pt x="2883" y="2565"/>
                    <a:pt x="2782" y="2592"/>
                    <a:pt x="2702" y="2618"/>
                  </a:cubicBezTo>
                  <a:cubicBezTo>
                    <a:pt x="2435" y="2718"/>
                    <a:pt x="2202" y="2785"/>
                    <a:pt x="1968" y="2852"/>
                  </a:cubicBezTo>
                  <a:cubicBezTo>
                    <a:pt x="1468" y="2985"/>
                    <a:pt x="968" y="3085"/>
                    <a:pt x="434" y="3185"/>
                  </a:cubicBezTo>
                  <a:cubicBezTo>
                    <a:pt x="167" y="3252"/>
                    <a:pt x="0" y="3586"/>
                    <a:pt x="100" y="3819"/>
                  </a:cubicBezTo>
                  <a:cubicBezTo>
                    <a:pt x="156" y="4069"/>
                    <a:pt x="349" y="4203"/>
                    <a:pt x="586" y="4203"/>
                  </a:cubicBezTo>
                  <a:cubicBezTo>
                    <a:pt x="634" y="4203"/>
                    <a:pt x="683" y="4197"/>
                    <a:pt x="734" y="4186"/>
                  </a:cubicBezTo>
                  <a:cubicBezTo>
                    <a:pt x="1802" y="3952"/>
                    <a:pt x="2869" y="3719"/>
                    <a:pt x="3870" y="3285"/>
                  </a:cubicBezTo>
                  <a:cubicBezTo>
                    <a:pt x="4070" y="3185"/>
                    <a:pt x="4170" y="2885"/>
                    <a:pt x="4103" y="2685"/>
                  </a:cubicBezTo>
                  <a:cubicBezTo>
                    <a:pt x="3870" y="1884"/>
                    <a:pt x="3736" y="984"/>
                    <a:pt x="3269" y="250"/>
                  </a:cubicBezTo>
                  <a:cubicBezTo>
                    <a:pt x="3159" y="96"/>
                    <a:pt x="2992" y="0"/>
                    <a:pt x="28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0" name="Google Shape;8100;p35"/>
            <p:cNvSpPr/>
            <p:nvPr/>
          </p:nvSpPr>
          <p:spPr>
            <a:xfrm>
              <a:off x="2220749" y="4484474"/>
              <a:ext cx="127610" cy="151754"/>
            </a:xfrm>
            <a:custGeom>
              <a:avLst/>
              <a:gdLst/>
              <a:ahLst/>
              <a:cxnLst/>
              <a:rect l="l" t="t" r="r" b="b"/>
              <a:pathLst>
                <a:path w="3570" h="4347" extrusionOk="0">
                  <a:moveTo>
                    <a:pt x="1020" y="1"/>
                  </a:moveTo>
                  <a:cubicBezTo>
                    <a:pt x="844" y="1"/>
                    <a:pt x="655" y="97"/>
                    <a:pt x="567" y="251"/>
                  </a:cubicBezTo>
                  <a:cubicBezTo>
                    <a:pt x="434" y="517"/>
                    <a:pt x="534" y="818"/>
                    <a:pt x="768" y="951"/>
                  </a:cubicBezTo>
                  <a:cubicBezTo>
                    <a:pt x="1135" y="1218"/>
                    <a:pt x="1368" y="1385"/>
                    <a:pt x="1702" y="1685"/>
                  </a:cubicBezTo>
                  <a:cubicBezTo>
                    <a:pt x="1880" y="1845"/>
                    <a:pt x="2048" y="2005"/>
                    <a:pt x="2207" y="2171"/>
                  </a:cubicBezTo>
                  <a:lnTo>
                    <a:pt x="2207" y="2171"/>
                  </a:lnTo>
                  <a:cubicBezTo>
                    <a:pt x="2171" y="2198"/>
                    <a:pt x="2136" y="2225"/>
                    <a:pt x="2102" y="2252"/>
                  </a:cubicBezTo>
                  <a:cubicBezTo>
                    <a:pt x="1902" y="2385"/>
                    <a:pt x="1702" y="2519"/>
                    <a:pt x="1501" y="2619"/>
                  </a:cubicBezTo>
                  <a:cubicBezTo>
                    <a:pt x="1135" y="2886"/>
                    <a:pt x="734" y="3119"/>
                    <a:pt x="334" y="3386"/>
                  </a:cubicBezTo>
                  <a:cubicBezTo>
                    <a:pt x="100" y="3520"/>
                    <a:pt x="0" y="3853"/>
                    <a:pt x="134" y="4087"/>
                  </a:cubicBezTo>
                  <a:cubicBezTo>
                    <a:pt x="250" y="4249"/>
                    <a:pt x="430" y="4347"/>
                    <a:pt x="618" y="4347"/>
                  </a:cubicBezTo>
                  <a:cubicBezTo>
                    <a:pt x="701" y="4347"/>
                    <a:pt x="786" y="4328"/>
                    <a:pt x="868" y="4287"/>
                  </a:cubicBezTo>
                  <a:cubicBezTo>
                    <a:pt x="1702" y="3753"/>
                    <a:pt x="2536" y="3253"/>
                    <a:pt x="3336" y="2619"/>
                  </a:cubicBezTo>
                  <a:cubicBezTo>
                    <a:pt x="3570" y="2419"/>
                    <a:pt x="3503" y="2085"/>
                    <a:pt x="3336" y="1885"/>
                  </a:cubicBezTo>
                  <a:cubicBezTo>
                    <a:pt x="2769" y="1151"/>
                    <a:pt x="2035" y="584"/>
                    <a:pt x="1268" y="84"/>
                  </a:cubicBezTo>
                  <a:cubicBezTo>
                    <a:pt x="1200" y="27"/>
                    <a:pt x="1112" y="1"/>
                    <a:pt x="1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1" name="Google Shape;8101;p35"/>
            <p:cNvSpPr/>
            <p:nvPr/>
          </p:nvSpPr>
          <p:spPr>
            <a:xfrm>
              <a:off x="2316117" y="4489431"/>
              <a:ext cx="138369" cy="171548"/>
            </a:xfrm>
            <a:custGeom>
              <a:avLst/>
              <a:gdLst/>
              <a:ahLst/>
              <a:cxnLst/>
              <a:rect l="l" t="t" r="r" b="b"/>
              <a:pathLst>
                <a:path w="3871" h="4914" extrusionOk="0">
                  <a:moveTo>
                    <a:pt x="1862" y="0"/>
                  </a:moveTo>
                  <a:cubicBezTo>
                    <a:pt x="1505" y="0"/>
                    <a:pt x="1136" y="380"/>
                    <a:pt x="1369" y="776"/>
                  </a:cubicBezTo>
                  <a:cubicBezTo>
                    <a:pt x="1723" y="1358"/>
                    <a:pt x="2001" y="2036"/>
                    <a:pt x="2420" y="2577"/>
                  </a:cubicBezTo>
                  <a:lnTo>
                    <a:pt x="2420" y="2577"/>
                  </a:lnTo>
                  <a:cubicBezTo>
                    <a:pt x="1731" y="3026"/>
                    <a:pt x="1075" y="3548"/>
                    <a:pt x="335" y="3945"/>
                  </a:cubicBezTo>
                  <a:cubicBezTo>
                    <a:pt x="68" y="4078"/>
                    <a:pt x="1" y="4445"/>
                    <a:pt x="134" y="4679"/>
                  </a:cubicBezTo>
                  <a:cubicBezTo>
                    <a:pt x="244" y="4832"/>
                    <a:pt x="411" y="4913"/>
                    <a:pt x="589" y="4913"/>
                  </a:cubicBezTo>
                  <a:cubicBezTo>
                    <a:pt x="681" y="4913"/>
                    <a:pt x="777" y="4891"/>
                    <a:pt x="868" y="4845"/>
                  </a:cubicBezTo>
                  <a:cubicBezTo>
                    <a:pt x="1769" y="4345"/>
                    <a:pt x="2569" y="3644"/>
                    <a:pt x="3503" y="3144"/>
                  </a:cubicBezTo>
                  <a:cubicBezTo>
                    <a:pt x="3804" y="2977"/>
                    <a:pt x="3870" y="2510"/>
                    <a:pt x="3637" y="2310"/>
                  </a:cubicBezTo>
                  <a:cubicBezTo>
                    <a:pt x="2970" y="1810"/>
                    <a:pt x="2703" y="976"/>
                    <a:pt x="2269" y="242"/>
                  </a:cubicBezTo>
                  <a:cubicBezTo>
                    <a:pt x="2169" y="71"/>
                    <a:pt x="2016" y="0"/>
                    <a:pt x="18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2" name="Google Shape;8102;p35"/>
            <p:cNvSpPr/>
            <p:nvPr/>
          </p:nvSpPr>
          <p:spPr>
            <a:xfrm>
              <a:off x="3025591" y="4411653"/>
              <a:ext cx="127610" cy="141525"/>
            </a:xfrm>
            <a:custGeom>
              <a:avLst/>
              <a:gdLst/>
              <a:ahLst/>
              <a:cxnLst/>
              <a:rect l="l" t="t" r="r" b="b"/>
              <a:pathLst>
                <a:path w="3570" h="4054" extrusionOk="0">
                  <a:moveTo>
                    <a:pt x="2189" y="0"/>
                  </a:moveTo>
                  <a:cubicBezTo>
                    <a:pt x="2012" y="0"/>
                    <a:pt x="1845" y="82"/>
                    <a:pt x="1735" y="235"/>
                  </a:cubicBezTo>
                  <a:cubicBezTo>
                    <a:pt x="1668" y="402"/>
                    <a:pt x="1535" y="569"/>
                    <a:pt x="1435" y="735"/>
                  </a:cubicBezTo>
                  <a:cubicBezTo>
                    <a:pt x="1435" y="735"/>
                    <a:pt x="1401" y="735"/>
                    <a:pt x="1401" y="769"/>
                  </a:cubicBezTo>
                  <a:cubicBezTo>
                    <a:pt x="1368" y="802"/>
                    <a:pt x="1368" y="836"/>
                    <a:pt x="1335" y="869"/>
                  </a:cubicBezTo>
                  <a:cubicBezTo>
                    <a:pt x="1268" y="936"/>
                    <a:pt x="1201" y="1002"/>
                    <a:pt x="1135" y="1069"/>
                  </a:cubicBezTo>
                  <a:cubicBezTo>
                    <a:pt x="868" y="1369"/>
                    <a:pt x="601" y="1603"/>
                    <a:pt x="301" y="1870"/>
                  </a:cubicBezTo>
                  <a:cubicBezTo>
                    <a:pt x="0" y="2136"/>
                    <a:pt x="201" y="2637"/>
                    <a:pt x="534" y="2737"/>
                  </a:cubicBezTo>
                  <a:cubicBezTo>
                    <a:pt x="601" y="2770"/>
                    <a:pt x="668" y="2770"/>
                    <a:pt x="701" y="2804"/>
                  </a:cubicBezTo>
                  <a:cubicBezTo>
                    <a:pt x="734" y="2804"/>
                    <a:pt x="768" y="2804"/>
                    <a:pt x="801" y="2837"/>
                  </a:cubicBezTo>
                  <a:cubicBezTo>
                    <a:pt x="768" y="2820"/>
                    <a:pt x="751" y="2812"/>
                    <a:pt x="747" y="2812"/>
                  </a:cubicBezTo>
                  <a:cubicBezTo>
                    <a:pt x="743" y="2812"/>
                    <a:pt x="751" y="2820"/>
                    <a:pt x="768" y="2837"/>
                  </a:cubicBezTo>
                  <a:cubicBezTo>
                    <a:pt x="901" y="2870"/>
                    <a:pt x="1001" y="2937"/>
                    <a:pt x="1101" y="2970"/>
                  </a:cubicBezTo>
                  <a:cubicBezTo>
                    <a:pt x="1268" y="3070"/>
                    <a:pt x="1468" y="3171"/>
                    <a:pt x="1635" y="3304"/>
                  </a:cubicBezTo>
                  <a:cubicBezTo>
                    <a:pt x="2002" y="3504"/>
                    <a:pt x="2369" y="3771"/>
                    <a:pt x="2736" y="3971"/>
                  </a:cubicBezTo>
                  <a:cubicBezTo>
                    <a:pt x="2816" y="4028"/>
                    <a:pt x="2907" y="4054"/>
                    <a:pt x="2998" y="4054"/>
                  </a:cubicBezTo>
                  <a:cubicBezTo>
                    <a:pt x="3174" y="4054"/>
                    <a:pt x="3348" y="3958"/>
                    <a:pt x="3436" y="3804"/>
                  </a:cubicBezTo>
                  <a:cubicBezTo>
                    <a:pt x="3570" y="3537"/>
                    <a:pt x="3503" y="3237"/>
                    <a:pt x="3236" y="3070"/>
                  </a:cubicBezTo>
                  <a:cubicBezTo>
                    <a:pt x="2683" y="2748"/>
                    <a:pt x="2163" y="2378"/>
                    <a:pt x="1608" y="2081"/>
                  </a:cubicBezTo>
                  <a:lnTo>
                    <a:pt x="1608" y="2081"/>
                  </a:lnTo>
                  <a:cubicBezTo>
                    <a:pt x="2007" y="1684"/>
                    <a:pt x="2361" y="1250"/>
                    <a:pt x="2636" y="769"/>
                  </a:cubicBezTo>
                  <a:cubicBezTo>
                    <a:pt x="2769" y="535"/>
                    <a:pt x="2702" y="202"/>
                    <a:pt x="2469" y="68"/>
                  </a:cubicBezTo>
                  <a:cubicBezTo>
                    <a:pt x="2377" y="23"/>
                    <a:pt x="2282" y="0"/>
                    <a:pt x="21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3" name="Google Shape;8103;p35"/>
            <p:cNvSpPr/>
            <p:nvPr/>
          </p:nvSpPr>
          <p:spPr>
            <a:xfrm>
              <a:off x="3162710" y="4411374"/>
              <a:ext cx="116886" cy="139081"/>
            </a:xfrm>
            <a:custGeom>
              <a:avLst/>
              <a:gdLst/>
              <a:ahLst/>
              <a:cxnLst/>
              <a:rect l="l" t="t" r="r" b="b"/>
              <a:pathLst>
                <a:path w="3270" h="3984" extrusionOk="0">
                  <a:moveTo>
                    <a:pt x="2311" y="1"/>
                  </a:moveTo>
                  <a:cubicBezTo>
                    <a:pt x="2227" y="1"/>
                    <a:pt x="2143" y="23"/>
                    <a:pt x="2069" y="76"/>
                  </a:cubicBezTo>
                  <a:cubicBezTo>
                    <a:pt x="1468" y="510"/>
                    <a:pt x="834" y="877"/>
                    <a:pt x="267" y="1311"/>
                  </a:cubicBezTo>
                  <a:cubicBezTo>
                    <a:pt x="101" y="1411"/>
                    <a:pt x="1" y="1544"/>
                    <a:pt x="1" y="1744"/>
                  </a:cubicBezTo>
                  <a:cubicBezTo>
                    <a:pt x="1" y="1944"/>
                    <a:pt x="101" y="2078"/>
                    <a:pt x="267" y="2211"/>
                  </a:cubicBezTo>
                  <a:cubicBezTo>
                    <a:pt x="468" y="2311"/>
                    <a:pt x="634" y="2445"/>
                    <a:pt x="834" y="2578"/>
                  </a:cubicBezTo>
                  <a:lnTo>
                    <a:pt x="901" y="2645"/>
                  </a:lnTo>
                  <a:lnTo>
                    <a:pt x="1001" y="2745"/>
                  </a:lnTo>
                  <a:cubicBezTo>
                    <a:pt x="1101" y="2812"/>
                    <a:pt x="1201" y="2878"/>
                    <a:pt x="1268" y="2978"/>
                  </a:cubicBezTo>
                  <a:cubicBezTo>
                    <a:pt x="1635" y="3245"/>
                    <a:pt x="1969" y="3545"/>
                    <a:pt x="2302" y="3846"/>
                  </a:cubicBezTo>
                  <a:cubicBezTo>
                    <a:pt x="2424" y="3933"/>
                    <a:pt x="2564" y="3984"/>
                    <a:pt x="2704" y="3984"/>
                  </a:cubicBezTo>
                  <a:cubicBezTo>
                    <a:pt x="2831" y="3984"/>
                    <a:pt x="2958" y="3941"/>
                    <a:pt x="3069" y="3846"/>
                  </a:cubicBezTo>
                  <a:cubicBezTo>
                    <a:pt x="3236" y="3646"/>
                    <a:pt x="3270" y="3279"/>
                    <a:pt x="3069" y="3112"/>
                  </a:cubicBezTo>
                  <a:cubicBezTo>
                    <a:pt x="2512" y="2676"/>
                    <a:pt x="1990" y="2187"/>
                    <a:pt x="1439" y="1760"/>
                  </a:cubicBezTo>
                  <a:lnTo>
                    <a:pt x="1439" y="1760"/>
                  </a:lnTo>
                  <a:cubicBezTo>
                    <a:pt x="1823" y="1503"/>
                    <a:pt x="2220" y="1253"/>
                    <a:pt x="2602" y="977"/>
                  </a:cubicBezTo>
                  <a:cubicBezTo>
                    <a:pt x="2803" y="810"/>
                    <a:pt x="2936" y="510"/>
                    <a:pt x="2769" y="243"/>
                  </a:cubicBezTo>
                  <a:cubicBezTo>
                    <a:pt x="2678" y="106"/>
                    <a:pt x="2493" y="1"/>
                    <a:pt x="23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4" name="Google Shape;8104;p35"/>
            <p:cNvSpPr/>
            <p:nvPr/>
          </p:nvSpPr>
          <p:spPr>
            <a:xfrm>
              <a:off x="3002928" y="4039309"/>
              <a:ext cx="140728" cy="144458"/>
            </a:xfrm>
            <a:custGeom>
              <a:avLst/>
              <a:gdLst/>
              <a:ahLst/>
              <a:cxnLst/>
              <a:rect l="l" t="t" r="r" b="b"/>
              <a:pathLst>
                <a:path w="3937" h="4138" extrusionOk="0">
                  <a:moveTo>
                    <a:pt x="2054" y="0"/>
                  </a:moveTo>
                  <a:cubicBezTo>
                    <a:pt x="1868" y="0"/>
                    <a:pt x="1694" y="98"/>
                    <a:pt x="1602" y="260"/>
                  </a:cubicBezTo>
                  <a:cubicBezTo>
                    <a:pt x="1168" y="994"/>
                    <a:pt x="568" y="1528"/>
                    <a:pt x="167" y="2262"/>
                  </a:cubicBezTo>
                  <a:cubicBezTo>
                    <a:pt x="1" y="2528"/>
                    <a:pt x="101" y="2862"/>
                    <a:pt x="334" y="2995"/>
                  </a:cubicBezTo>
                  <a:cubicBezTo>
                    <a:pt x="801" y="3262"/>
                    <a:pt x="1302" y="3396"/>
                    <a:pt x="1802" y="3529"/>
                  </a:cubicBezTo>
                  <a:cubicBezTo>
                    <a:pt x="2035" y="3596"/>
                    <a:pt x="2302" y="3663"/>
                    <a:pt x="2502" y="3763"/>
                  </a:cubicBezTo>
                  <a:cubicBezTo>
                    <a:pt x="2525" y="3763"/>
                    <a:pt x="2591" y="3792"/>
                    <a:pt x="2604" y="3792"/>
                  </a:cubicBezTo>
                  <a:cubicBezTo>
                    <a:pt x="2610" y="3792"/>
                    <a:pt x="2603" y="3785"/>
                    <a:pt x="2569" y="3763"/>
                  </a:cubicBezTo>
                  <a:lnTo>
                    <a:pt x="2569" y="3763"/>
                  </a:lnTo>
                  <a:cubicBezTo>
                    <a:pt x="2636" y="3796"/>
                    <a:pt x="2703" y="3829"/>
                    <a:pt x="2736" y="3863"/>
                  </a:cubicBezTo>
                  <a:cubicBezTo>
                    <a:pt x="2869" y="3929"/>
                    <a:pt x="2969" y="3996"/>
                    <a:pt x="3070" y="4063"/>
                  </a:cubicBezTo>
                  <a:cubicBezTo>
                    <a:pt x="3142" y="4115"/>
                    <a:pt x="3227" y="4137"/>
                    <a:pt x="3314" y="4137"/>
                  </a:cubicBezTo>
                  <a:cubicBezTo>
                    <a:pt x="3508" y="4137"/>
                    <a:pt x="3711" y="4024"/>
                    <a:pt x="3803" y="3863"/>
                  </a:cubicBezTo>
                  <a:cubicBezTo>
                    <a:pt x="3937" y="3596"/>
                    <a:pt x="3837" y="3329"/>
                    <a:pt x="3603" y="3162"/>
                  </a:cubicBezTo>
                  <a:cubicBezTo>
                    <a:pt x="3170" y="2862"/>
                    <a:pt x="2669" y="2695"/>
                    <a:pt x="2169" y="2562"/>
                  </a:cubicBezTo>
                  <a:cubicBezTo>
                    <a:pt x="1935" y="2495"/>
                    <a:pt x="1702" y="2428"/>
                    <a:pt x="1468" y="2362"/>
                  </a:cubicBezTo>
                  <a:cubicBezTo>
                    <a:pt x="1434" y="2350"/>
                    <a:pt x="1395" y="2334"/>
                    <a:pt x="1355" y="2318"/>
                  </a:cubicBezTo>
                  <a:lnTo>
                    <a:pt x="1355" y="2318"/>
                  </a:lnTo>
                  <a:cubicBezTo>
                    <a:pt x="1359" y="2310"/>
                    <a:pt x="1364" y="2302"/>
                    <a:pt x="1368" y="2295"/>
                  </a:cubicBezTo>
                  <a:cubicBezTo>
                    <a:pt x="1535" y="2095"/>
                    <a:pt x="1568" y="2061"/>
                    <a:pt x="1702" y="1861"/>
                  </a:cubicBezTo>
                  <a:cubicBezTo>
                    <a:pt x="1969" y="1528"/>
                    <a:pt x="2269" y="1161"/>
                    <a:pt x="2502" y="794"/>
                  </a:cubicBezTo>
                  <a:cubicBezTo>
                    <a:pt x="2636" y="560"/>
                    <a:pt x="2569" y="193"/>
                    <a:pt x="2302" y="60"/>
                  </a:cubicBezTo>
                  <a:cubicBezTo>
                    <a:pt x="2221" y="19"/>
                    <a:pt x="2136" y="0"/>
                    <a:pt x="20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5" name="Google Shape;8105;p35"/>
            <p:cNvSpPr/>
            <p:nvPr/>
          </p:nvSpPr>
          <p:spPr>
            <a:xfrm>
              <a:off x="3149592" y="4016793"/>
              <a:ext cx="126430" cy="133635"/>
            </a:xfrm>
            <a:custGeom>
              <a:avLst/>
              <a:gdLst/>
              <a:ahLst/>
              <a:cxnLst/>
              <a:rect l="l" t="t" r="r" b="b"/>
              <a:pathLst>
                <a:path w="3537" h="3828" extrusionOk="0">
                  <a:moveTo>
                    <a:pt x="2530" y="0"/>
                  </a:moveTo>
                  <a:cubicBezTo>
                    <a:pt x="2398" y="0"/>
                    <a:pt x="2264" y="42"/>
                    <a:pt x="2169" y="138"/>
                  </a:cubicBezTo>
                  <a:cubicBezTo>
                    <a:pt x="1602" y="838"/>
                    <a:pt x="835" y="1305"/>
                    <a:pt x="234" y="1939"/>
                  </a:cubicBezTo>
                  <a:cubicBezTo>
                    <a:pt x="34" y="2173"/>
                    <a:pt x="1" y="2640"/>
                    <a:pt x="334" y="2773"/>
                  </a:cubicBezTo>
                  <a:cubicBezTo>
                    <a:pt x="734" y="2940"/>
                    <a:pt x="1168" y="3140"/>
                    <a:pt x="1602" y="3307"/>
                  </a:cubicBezTo>
                  <a:cubicBezTo>
                    <a:pt x="1802" y="3374"/>
                    <a:pt x="1969" y="3474"/>
                    <a:pt x="2169" y="3540"/>
                  </a:cubicBezTo>
                  <a:cubicBezTo>
                    <a:pt x="2215" y="3559"/>
                    <a:pt x="2230" y="3564"/>
                    <a:pt x="2232" y="3564"/>
                  </a:cubicBezTo>
                  <a:cubicBezTo>
                    <a:pt x="2235" y="3564"/>
                    <a:pt x="2202" y="3550"/>
                    <a:pt x="2205" y="3550"/>
                  </a:cubicBezTo>
                  <a:lnTo>
                    <a:pt x="2205" y="3550"/>
                  </a:lnTo>
                  <a:cubicBezTo>
                    <a:pt x="2207" y="3550"/>
                    <a:pt x="2223" y="3555"/>
                    <a:pt x="2269" y="3574"/>
                  </a:cubicBezTo>
                  <a:cubicBezTo>
                    <a:pt x="2302" y="3607"/>
                    <a:pt x="2369" y="3607"/>
                    <a:pt x="2402" y="3640"/>
                  </a:cubicBezTo>
                  <a:cubicBezTo>
                    <a:pt x="2502" y="3707"/>
                    <a:pt x="2602" y="3740"/>
                    <a:pt x="2703" y="3774"/>
                  </a:cubicBezTo>
                  <a:cubicBezTo>
                    <a:pt x="2795" y="3808"/>
                    <a:pt x="2891" y="3827"/>
                    <a:pt x="2984" y="3827"/>
                  </a:cubicBezTo>
                  <a:cubicBezTo>
                    <a:pt x="3161" y="3827"/>
                    <a:pt x="3327" y="3760"/>
                    <a:pt x="3436" y="3607"/>
                  </a:cubicBezTo>
                  <a:cubicBezTo>
                    <a:pt x="3536" y="3374"/>
                    <a:pt x="3503" y="3007"/>
                    <a:pt x="3236" y="2873"/>
                  </a:cubicBezTo>
                  <a:cubicBezTo>
                    <a:pt x="2803" y="2706"/>
                    <a:pt x="2402" y="2506"/>
                    <a:pt x="1969" y="2339"/>
                  </a:cubicBezTo>
                  <a:cubicBezTo>
                    <a:pt x="1814" y="2288"/>
                    <a:pt x="1660" y="2217"/>
                    <a:pt x="1521" y="2156"/>
                  </a:cubicBezTo>
                  <a:lnTo>
                    <a:pt x="1521" y="2156"/>
                  </a:lnTo>
                  <a:cubicBezTo>
                    <a:pt x="1995" y="1750"/>
                    <a:pt x="2499" y="1370"/>
                    <a:pt x="2903" y="872"/>
                  </a:cubicBezTo>
                  <a:cubicBezTo>
                    <a:pt x="3069" y="672"/>
                    <a:pt x="3136" y="338"/>
                    <a:pt x="2903" y="138"/>
                  </a:cubicBezTo>
                  <a:cubicBezTo>
                    <a:pt x="2816" y="51"/>
                    <a:pt x="2674" y="0"/>
                    <a:pt x="253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6" name="Google Shape;8106;p35"/>
            <p:cNvSpPr/>
            <p:nvPr/>
          </p:nvSpPr>
          <p:spPr>
            <a:xfrm>
              <a:off x="1940541" y="2257393"/>
              <a:ext cx="708287" cy="471669"/>
            </a:xfrm>
            <a:custGeom>
              <a:avLst/>
              <a:gdLst/>
              <a:ahLst/>
              <a:cxnLst/>
              <a:rect l="l" t="t" r="r" b="b"/>
              <a:pathLst>
                <a:path w="19815" h="13511" extrusionOk="0">
                  <a:moveTo>
                    <a:pt x="0" y="1"/>
                  </a:moveTo>
                  <a:lnTo>
                    <a:pt x="0" y="101"/>
                  </a:lnTo>
                  <a:cubicBezTo>
                    <a:pt x="2202" y="3803"/>
                    <a:pt x="6605" y="6605"/>
                    <a:pt x="10308" y="8607"/>
                  </a:cubicBezTo>
                  <a:cubicBezTo>
                    <a:pt x="13268" y="10186"/>
                    <a:pt x="16618" y="12348"/>
                    <a:pt x="19685" y="13272"/>
                  </a:cubicBezTo>
                  <a:lnTo>
                    <a:pt x="19685" y="13272"/>
                  </a:lnTo>
                  <a:cubicBezTo>
                    <a:pt x="17697" y="9641"/>
                    <a:pt x="15028" y="5864"/>
                    <a:pt x="11208" y="4004"/>
                  </a:cubicBezTo>
                  <a:cubicBezTo>
                    <a:pt x="7706" y="2302"/>
                    <a:pt x="3403" y="1902"/>
                    <a:pt x="0" y="1"/>
                  </a:cubicBezTo>
                  <a:close/>
                  <a:moveTo>
                    <a:pt x="19685" y="13272"/>
                  </a:moveTo>
                  <a:cubicBezTo>
                    <a:pt x="19728" y="13351"/>
                    <a:pt x="19772" y="13431"/>
                    <a:pt x="19815" y="13510"/>
                  </a:cubicBezTo>
                  <a:lnTo>
                    <a:pt x="19815" y="13310"/>
                  </a:lnTo>
                  <a:cubicBezTo>
                    <a:pt x="19771" y="13298"/>
                    <a:pt x="19728" y="13285"/>
                    <a:pt x="19685" y="13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7" name="Google Shape;8107;p35"/>
            <p:cNvSpPr/>
            <p:nvPr/>
          </p:nvSpPr>
          <p:spPr>
            <a:xfrm>
              <a:off x="1982256" y="2336446"/>
              <a:ext cx="51330" cy="64095"/>
            </a:xfrm>
            <a:custGeom>
              <a:avLst/>
              <a:gdLst/>
              <a:ahLst/>
              <a:cxnLst/>
              <a:rect l="l" t="t" r="r" b="b"/>
              <a:pathLst>
                <a:path w="1436" h="1836" extrusionOk="0">
                  <a:moveTo>
                    <a:pt x="318" y="655"/>
                  </a:moveTo>
                  <a:cubicBezTo>
                    <a:pt x="300" y="683"/>
                    <a:pt x="294" y="715"/>
                    <a:pt x="268" y="768"/>
                  </a:cubicBezTo>
                  <a:cubicBezTo>
                    <a:pt x="287" y="730"/>
                    <a:pt x="303" y="693"/>
                    <a:pt x="318" y="655"/>
                  </a:cubicBezTo>
                  <a:close/>
                  <a:moveTo>
                    <a:pt x="1068" y="1"/>
                  </a:moveTo>
                  <a:cubicBezTo>
                    <a:pt x="935" y="1"/>
                    <a:pt x="768" y="1"/>
                    <a:pt x="668" y="67"/>
                  </a:cubicBezTo>
                  <a:cubicBezTo>
                    <a:pt x="535" y="134"/>
                    <a:pt x="468" y="234"/>
                    <a:pt x="435" y="367"/>
                  </a:cubicBezTo>
                  <a:cubicBezTo>
                    <a:pt x="387" y="463"/>
                    <a:pt x="356" y="559"/>
                    <a:pt x="318" y="655"/>
                  </a:cubicBezTo>
                  <a:lnTo>
                    <a:pt x="318" y="655"/>
                  </a:lnTo>
                  <a:cubicBezTo>
                    <a:pt x="322" y="648"/>
                    <a:pt x="328" y="641"/>
                    <a:pt x="335" y="634"/>
                  </a:cubicBezTo>
                  <a:lnTo>
                    <a:pt x="335" y="634"/>
                  </a:lnTo>
                  <a:cubicBezTo>
                    <a:pt x="301" y="768"/>
                    <a:pt x="234" y="868"/>
                    <a:pt x="134" y="968"/>
                  </a:cubicBezTo>
                  <a:cubicBezTo>
                    <a:pt x="167" y="935"/>
                    <a:pt x="201" y="902"/>
                    <a:pt x="234" y="869"/>
                  </a:cubicBezTo>
                  <a:lnTo>
                    <a:pt x="234" y="869"/>
                  </a:lnTo>
                  <a:cubicBezTo>
                    <a:pt x="201" y="902"/>
                    <a:pt x="168" y="935"/>
                    <a:pt x="168" y="968"/>
                  </a:cubicBezTo>
                  <a:cubicBezTo>
                    <a:pt x="68" y="1035"/>
                    <a:pt x="1" y="1201"/>
                    <a:pt x="1" y="1335"/>
                  </a:cubicBezTo>
                  <a:cubicBezTo>
                    <a:pt x="1" y="1435"/>
                    <a:pt x="68" y="1602"/>
                    <a:pt x="168" y="1702"/>
                  </a:cubicBezTo>
                  <a:cubicBezTo>
                    <a:pt x="268" y="1768"/>
                    <a:pt x="368" y="1835"/>
                    <a:pt x="535" y="1835"/>
                  </a:cubicBezTo>
                  <a:cubicBezTo>
                    <a:pt x="668" y="1835"/>
                    <a:pt x="802" y="1802"/>
                    <a:pt x="902" y="1668"/>
                  </a:cubicBezTo>
                  <a:cubicBezTo>
                    <a:pt x="1168" y="1402"/>
                    <a:pt x="1302" y="1035"/>
                    <a:pt x="1435" y="668"/>
                  </a:cubicBezTo>
                  <a:cubicBezTo>
                    <a:pt x="1435" y="568"/>
                    <a:pt x="1435" y="501"/>
                    <a:pt x="1435" y="434"/>
                  </a:cubicBezTo>
                  <a:cubicBezTo>
                    <a:pt x="1435" y="367"/>
                    <a:pt x="1402" y="301"/>
                    <a:pt x="1369" y="267"/>
                  </a:cubicBezTo>
                  <a:cubicBezTo>
                    <a:pt x="1302" y="134"/>
                    <a:pt x="1168" y="34"/>
                    <a:pt x="10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8" name="Google Shape;8108;p35"/>
            <p:cNvSpPr/>
            <p:nvPr/>
          </p:nvSpPr>
          <p:spPr>
            <a:xfrm>
              <a:off x="2060967" y="2287538"/>
              <a:ext cx="47720" cy="60604"/>
            </a:xfrm>
            <a:custGeom>
              <a:avLst/>
              <a:gdLst/>
              <a:ahLst/>
              <a:cxnLst/>
              <a:rect l="l" t="t" r="r" b="b"/>
              <a:pathLst>
                <a:path w="1335" h="1736" extrusionOk="0">
                  <a:moveTo>
                    <a:pt x="208" y="794"/>
                  </a:moveTo>
                  <a:cubicBezTo>
                    <a:pt x="186" y="819"/>
                    <a:pt x="167" y="843"/>
                    <a:pt x="167" y="868"/>
                  </a:cubicBezTo>
                  <a:cubicBezTo>
                    <a:pt x="178" y="846"/>
                    <a:pt x="193" y="821"/>
                    <a:pt x="208" y="794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34"/>
                    <a:pt x="468" y="167"/>
                  </a:cubicBezTo>
                  <a:cubicBezTo>
                    <a:pt x="367" y="267"/>
                    <a:pt x="301" y="367"/>
                    <a:pt x="301" y="501"/>
                  </a:cubicBezTo>
                  <a:cubicBezTo>
                    <a:pt x="301" y="491"/>
                    <a:pt x="301" y="480"/>
                    <a:pt x="301" y="468"/>
                  </a:cubicBezTo>
                  <a:cubicBezTo>
                    <a:pt x="301" y="568"/>
                    <a:pt x="267" y="668"/>
                    <a:pt x="234" y="734"/>
                  </a:cubicBezTo>
                  <a:cubicBezTo>
                    <a:pt x="267" y="701"/>
                    <a:pt x="267" y="668"/>
                    <a:pt x="301" y="634"/>
                  </a:cubicBezTo>
                  <a:lnTo>
                    <a:pt x="301" y="634"/>
                  </a:lnTo>
                  <a:cubicBezTo>
                    <a:pt x="278" y="679"/>
                    <a:pt x="241" y="739"/>
                    <a:pt x="208" y="794"/>
                  </a:cubicBezTo>
                  <a:lnTo>
                    <a:pt x="208" y="794"/>
                  </a:lnTo>
                  <a:cubicBezTo>
                    <a:pt x="217" y="785"/>
                    <a:pt x="225" y="776"/>
                    <a:pt x="234" y="768"/>
                  </a:cubicBezTo>
                  <a:lnTo>
                    <a:pt x="234" y="768"/>
                  </a:lnTo>
                  <a:cubicBezTo>
                    <a:pt x="201" y="801"/>
                    <a:pt x="201" y="834"/>
                    <a:pt x="167" y="868"/>
                  </a:cubicBezTo>
                  <a:cubicBezTo>
                    <a:pt x="67" y="935"/>
                    <a:pt x="1" y="1101"/>
                    <a:pt x="1" y="1235"/>
                  </a:cubicBezTo>
                  <a:cubicBezTo>
                    <a:pt x="1" y="1301"/>
                    <a:pt x="1" y="1368"/>
                    <a:pt x="34" y="1435"/>
                  </a:cubicBezTo>
                  <a:cubicBezTo>
                    <a:pt x="67" y="1468"/>
                    <a:pt x="101" y="1535"/>
                    <a:pt x="167" y="1602"/>
                  </a:cubicBezTo>
                  <a:cubicBezTo>
                    <a:pt x="267" y="1668"/>
                    <a:pt x="401" y="1735"/>
                    <a:pt x="534" y="1735"/>
                  </a:cubicBezTo>
                  <a:cubicBezTo>
                    <a:pt x="668" y="1735"/>
                    <a:pt x="801" y="1702"/>
                    <a:pt x="901" y="1602"/>
                  </a:cubicBezTo>
                  <a:cubicBezTo>
                    <a:pt x="968" y="1502"/>
                    <a:pt x="1035" y="1402"/>
                    <a:pt x="1101" y="1335"/>
                  </a:cubicBezTo>
                  <a:cubicBezTo>
                    <a:pt x="1168" y="1235"/>
                    <a:pt x="1201" y="1101"/>
                    <a:pt x="1235" y="1001"/>
                  </a:cubicBezTo>
                  <a:cubicBezTo>
                    <a:pt x="1268" y="935"/>
                    <a:pt x="1301" y="901"/>
                    <a:pt x="1301" y="834"/>
                  </a:cubicBezTo>
                  <a:cubicBezTo>
                    <a:pt x="1335" y="734"/>
                    <a:pt x="1335" y="634"/>
                    <a:pt x="1335" y="534"/>
                  </a:cubicBezTo>
                  <a:cubicBezTo>
                    <a:pt x="1335" y="401"/>
                    <a:pt x="1268" y="234"/>
                    <a:pt x="1201" y="167"/>
                  </a:cubicBezTo>
                  <a:cubicBezTo>
                    <a:pt x="1135" y="101"/>
                    <a:pt x="1068" y="67"/>
                    <a:pt x="1035" y="34"/>
                  </a:cubicBezTo>
                  <a:cubicBezTo>
                    <a:pt x="968" y="1"/>
                    <a:pt x="901" y="1"/>
                    <a:pt x="8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09" name="Google Shape;8109;p35"/>
            <p:cNvSpPr/>
            <p:nvPr/>
          </p:nvSpPr>
          <p:spPr>
            <a:xfrm>
              <a:off x="2045454" y="2385354"/>
              <a:ext cx="59658" cy="67167"/>
            </a:xfrm>
            <a:custGeom>
              <a:avLst/>
              <a:gdLst/>
              <a:ahLst/>
              <a:cxnLst/>
              <a:rect l="l" t="t" r="r" b="b"/>
              <a:pathLst>
                <a:path w="1669" h="1924" extrusionOk="0">
                  <a:moveTo>
                    <a:pt x="1073" y="1503"/>
                  </a:moveTo>
                  <a:cubicBezTo>
                    <a:pt x="1063" y="1529"/>
                    <a:pt x="1054" y="1549"/>
                    <a:pt x="1035" y="1568"/>
                  </a:cubicBezTo>
                  <a:cubicBezTo>
                    <a:pt x="1048" y="1547"/>
                    <a:pt x="1060" y="1525"/>
                    <a:pt x="1073" y="1503"/>
                  </a:cubicBezTo>
                  <a:close/>
                  <a:moveTo>
                    <a:pt x="1168" y="1"/>
                  </a:moveTo>
                  <a:cubicBezTo>
                    <a:pt x="1002" y="1"/>
                    <a:pt x="868" y="34"/>
                    <a:pt x="801" y="134"/>
                  </a:cubicBezTo>
                  <a:cubicBezTo>
                    <a:pt x="468" y="468"/>
                    <a:pt x="201" y="834"/>
                    <a:pt x="68" y="1268"/>
                  </a:cubicBezTo>
                  <a:cubicBezTo>
                    <a:pt x="1" y="1402"/>
                    <a:pt x="34" y="1568"/>
                    <a:pt x="101" y="1668"/>
                  </a:cubicBezTo>
                  <a:cubicBezTo>
                    <a:pt x="168" y="1802"/>
                    <a:pt x="301" y="1902"/>
                    <a:pt x="435" y="1902"/>
                  </a:cubicBezTo>
                  <a:cubicBezTo>
                    <a:pt x="490" y="1916"/>
                    <a:pt x="545" y="1924"/>
                    <a:pt x="600" y="1924"/>
                  </a:cubicBezTo>
                  <a:cubicBezTo>
                    <a:pt x="679" y="1924"/>
                    <a:pt x="757" y="1908"/>
                    <a:pt x="835" y="1869"/>
                  </a:cubicBezTo>
                  <a:cubicBezTo>
                    <a:pt x="935" y="1802"/>
                    <a:pt x="1002" y="1702"/>
                    <a:pt x="1068" y="1568"/>
                  </a:cubicBezTo>
                  <a:cubicBezTo>
                    <a:pt x="1068" y="1541"/>
                    <a:pt x="1091" y="1491"/>
                    <a:pt x="1099" y="1456"/>
                  </a:cubicBezTo>
                  <a:lnTo>
                    <a:pt x="1099" y="1456"/>
                  </a:lnTo>
                  <a:cubicBezTo>
                    <a:pt x="1169" y="1328"/>
                    <a:pt x="1232" y="1205"/>
                    <a:pt x="1335" y="1101"/>
                  </a:cubicBezTo>
                  <a:cubicBezTo>
                    <a:pt x="1302" y="1101"/>
                    <a:pt x="1268" y="1168"/>
                    <a:pt x="1235" y="1201"/>
                  </a:cubicBezTo>
                  <a:cubicBezTo>
                    <a:pt x="1335" y="1068"/>
                    <a:pt x="1435" y="968"/>
                    <a:pt x="1535" y="868"/>
                  </a:cubicBezTo>
                  <a:cubicBezTo>
                    <a:pt x="1602" y="801"/>
                    <a:pt x="1669" y="634"/>
                    <a:pt x="1669" y="501"/>
                  </a:cubicBezTo>
                  <a:cubicBezTo>
                    <a:pt x="1669" y="401"/>
                    <a:pt x="1602" y="234"/>
                    <a:pt x="1535" y="134"/>
                  </a:cubicBezTo>
                  <a:cubicBezTo>
                    <a:pt x="1435" y="67"/>
                    <a:pt x="1302" y="1"/>
                    <a:pt x="11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0" name="Google Shape;8110;p35"/>
            <p:cNvSpPr/>
            <p:nvPr/>
          </p:nvSpPr>
          <p:spPr>
            <a:xfrm>
              <a:off x="2128919" y="2357287"/>
              <a:ext cx="47755" cy="61162"/>
            </a:xfrm>
            <a:custGeom>
              <a:avLst/>
              <a:gdLst/>
              <a:ahLst/>
              <a:cxnLst/>
              <a:rect l="l" t="t" r="r" b="b"/>
              <a:pathLst>
                <a:path w="1336" h="1752" extrusionOk="0">
                  <a:moveTo>
                    <a:pt x="1235" y="838"/>
                  </a:moveTo>
                  <a:cubicBezTo>
                    <a:pt x="1235" y="856"/>
                    <a:pt x="1226" y="873"/>
                    <a:pt x="1217" y="891"/>
                  </a:cubicBezTo>
                  <a:lnTo>
                    <a:pt x="1217" y="891"/>
                  </a:lnTo>
                  <a:cubicBezTo>
                    <a:pt x="1223" y="873"/>
                    <a:pt x="1229" y="855"/>
                    <a:pt x="1235" y="838"/>
                  </a:cubicBezTo>
                  <a:close/>
                  <a:moveTo>
                    <a:pt x="134" y="805"/>
                  </a:moveTo>
                  <a:lnTo>
                    <a:pt x="134" y="805"/>
                  </a:lnTo>
                  <a:cubicBezTo>
                    <a:pt x="134" y="838"/>
                    <a:pt x="102" y="870"/>
                    <a:pt x="101" y="903"/>
                  </a:cubicBezTo>
                  <a:lnTo>
                    <a:pt x="101" y="903"/>
                  </a:lnTo>
                  <a:cubicBezTo>
                    <a:pt x="120" y="863"/>
                    <a:pt x="134" y="827"/>
                    <a:pt x="134" y="805"/>
                  </a:cubicBezTo>
                  <a:close/>
                  <a:moveTo>
                    <a:pt x="854" y="1"/>
                  </a:moveTo>
                  <a:cubicBezTo>
                    <a:pt x="803" y="1"/>
                    <a:pt x="752" y="12"/>
                    <a:pt x="701" y="37"/>
                  </a:cubicBezTo>
                  <a:cubicBezTo>
                    <a:pt x="568" y="71"/>
                    <a:pt x="435" y="137"/>
                    <a:pt x="368" y="271"/>
                  </a:cubicBezTo>
                  <a:cubicBezTo>
                    <a:pt x="268" y="471"/>
                    <a:pt x="201" y="704"/>
                    <a:pt x="101" y="905"/>
                  </a:cubicBezTo>
                  <a:cubicBezTo>
                    <a:pt x="101" y="904"/>
                    <a:pt x="101" y="904"/>
                    <a:pt x="101" y="903"/>
                  </a:cubicBezTo>
                  <a:lnTo>
                    <a:pt x="101" y="903"/>
                  </a:lnTo>
                  <a:cubicBezTo>
                    <a:pt x="91" y="925"/>
                    <a:pt x="79" y="948"/>
                    <a:pt x="68" y="971"/>
                  </a:cubicBezTo>
                  <a:cubicBezTo>
                    <a:pt x="34" y="1005"/>
                    <a:pt x="1" y="1071"/>
                    <a:pt x="1" y="1138"/>
                  </a:cubicBezTo>
                  <a:cubicBezTo>
                    <a:pt x="1" y="1205"/>
                    <a:pt x="1" y="1272"/>
                    <a:pt x="34" y="1372"/>
                  </a:cubicBezTo>
                  <a:cubicBezTo>
                    <a:pt x="34" y="1438"/>
                    <a:pt x="68" y="1472"/>
                    <a:pt x="101" y="1538"/>
                  </a:cubicBezTo>
                  <a:cubicBezTo>
                    <a:pt x="134" y="1605"/>
                    <a:pt x="201" y="1638"/>
                    <a:pt x="268" y="1672"/>
                  </a:cubicBezTo>
                  <a:cubicBezTo>
                    <a:pt x="341" y="1721"/>
                    <a:pt x="450" y="1752"/>
                    <a:pt x="556" y="1752"/>
                  </a:cubicBezTo>
                  <a:cubicBezTo>
                    <a:pt x="594" y="1752"/>
                    <a:pt x="632" y="1747"/>
                    <a:pt x="668" y="1739"/>
                  </a:cubicBezTo>
                  <a:cubicBezTo>
                    <a:pt x="768" y="1672"/>
                    <a:pt x="902" y="1605"/>
                    <a:pt x="968" y="1472"/>
                  </a:cubicBezTo>
                  <a:cubicBezTo>
                    <a:pt x="1053" y="1302"/>
                    <a:pt x="1138" y="1109"/>
                    <a:pt x="1202" y="932"/>
                  </a:cubicBezTo>
                  <a:lnTo>
                    <a:pt x="1202" y="932"/>
                  </a:lnTo>
                  <a:cubicBezTo>
                    <a:pt x="1202" y="934"/>
                    <a:pt x="1202" y="936"/>
                    <a:pt x="1202" y="938"/>
                  </a:cubicBezTo>
                  <a:cubicBezTo>
                    <a:pt x="1235" y="905"/>
                    <a:pt x="1235" y="838"/>
                    <a:pt x="1268" y="805"/>
                  </a:cubicBezTo>
                  <a:cubicBezTo>
                    <a:pt x="1302" y="738"/>
                    <a:pt x="1335" y="671"/>
                    <a:pt x="1335" y="604"/>
                  </a:cubicBezTo>
                  <a:cubicBezTo>
                    <a:pt x="1335" y="538"/>
                    <a:pt x="1335" y="471"/>
                    <a:pt x="1335" y="404"/>
                  </a:cubicBezTo>
                  <a:cubicBezTo>
                    <a:pt x="1302" y="338"/>
                    <a:pt x="1268" y="271"/>
                    <a:pt x="1235" y="204"/>
                  </a:cubicBezTo>
                  <a:cubicBezTo>
                    <a:pt x="1202" y="137"/>
                    <a:pt x="1135" y="104"/>
                    <a:pt x="1102" y="71"/>
                  </a:cubicBezTo>
                  <a:cubicBezTo>
                    <a:pt x="1019" y="29"/>
                    <a:pt x="937" y="1"/>
                    <a:pt x="8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1" name="Google Shape;8111;p35"/>
            <p:cNvSpPr/>
            <p:nvPr/>
          </p:nvSpPr>
          <p:spPr>
            <a:xfrm>
              <a:off x="2189757" y="2410264"/>
              <a:ext cx="53689" cy="67586"/>
            </a:xfrm>
            <a:custGeom>
              <a:avLst/>
              <a:gdLst/>
              <a:ahLst/>
              <a:cxnLst/>
              <a:rect l="l" t="t" r="r" b="b"/>
              <a:pathLst>
                <a:path w="1502" h="1936" extrusionOk="0">
                  <a:moveTo>
                    <a:pt x="438" y="438"/>
                  </a:moveTo>
                  <a:lnTo>
                    <a:pt x="438" y="438"/>
                  </a:lnTo>
                  <a:cubicBezTo>
                    <a:pt x="417" y="471"/>
                    <a:pt x="401" y="511"/>
                    <a:pt x="401" y="534"/>
                  </a:cubicBezTo>
                  <a:cubicBezTo>
                    <a:pt x="420" y="495"/>
                    <a:pt x="428" y="468"/>
                    <a:pt x="438" y="438"/>
                  </a:cubicBezTo>
                  <a:close/>
                  <a:moveTo>
                    <a:pt x="1101" y="1"/>
                  </a:moveTo>
                  <a:cubicBezTo>
                    <a:pt x="968" y="1"/>
                    <a:pt x="801" y="1"/>
                    <a:pt x="701" y="67"/>
                  </a:cubicBezTo>
                  <a:cubicBezTo>
                    <a:pt x="568" y="134"/>
                    <a:pt x="501" y="234"/>
                    <a:pt x="467" y="368"/>
                  </a:cubicBezTo>
                  <a:cubicBezTo>
                    <a:pt x="454" y="395"/>
                    <a:pt x="446" y="417"/>
                    <a:pt x="438" y="438"/>
                  </a:cubicBezTo>
                  <a:lnTo>
                    <a:pt x="438" y="438"/>
                  </a:lnTo>
                  <a:cubicBezTo>
                    <a:pt x="448" y="424"/>
                    <a:pt x="458" y="411"/>
                    <a:pt x="467" y="401"/>
                  </a:cubicBezTo>
                  <a:lnTo>
                    <a:pt x="467" y="401"/>
                  </a:lnTo>
                  <a:cubicBezTo>
                    <a:pt x="334" y="701"/>
                    <a:pt x="167" y="968"/>
                    <a:pt x="67" y="1268"/>
                  </a:cubicBezTo>
                  <a:cubicBezTo>
                    <a:pt x="0" y="1402"/>
                    <a:pt x="34" y="1569"/>
                    <a:pt x="101" y="1669"/>
                  </a:cubicBezTo>
                  <a:cubicBezTo>
                    <a:pt x="167" y="1802"/>
                    <a:pt x="301" y="1902"/>
                    <a:pt x="434" y="1935"/>
                  </a:cubicBezTo>
                  <a:cubicBezTo>
                    <a:pt x="568" y="1935"/>
                    <a:pt x="701" y="1935"/>
                    <a:pt x="834" y="1869"/>
                  </a:cubicBezTo>
                  <a:cubicBezTo>
                    <a:pt x="934" y="1802"/>
                    <a:pt x="1035" y="1702"/>
                    <a:pt x="1068" y="1569"/>
                  </a:cubicBezTo>
                  <a:cubicBezTo>
                    <a:pt x="1068" y="1552"/>
                    <a:pt x="1070" y="1537"/>
                    <a:pt x="1073" y="1523"/>
                  </a:cubicBezTo>
                  <a:lnTo>
                    <a:pt x="1073" y="1523"/>
                  </a:lnTo>
                  <a:cubicBezTo>
                    <a:pt x="1206" y="1228"/>
                    <a:pt x="1369" y="964"/>
                    <a:pt x="1468" y="668"/>
                  </a:cubicBezTo>
                  <a:cubicBezTo>
                    <a:pt x="1502" y="534"/>
                    <a:pt x="1468" y="368"/>
                    <a:pt x="1401" y="268"/>
                  </a:cubicBezTo>
                  <a:cubicBezTo>
                    <a:pt x="1335" y="134"/>
                    <a:pt x="1201" y="34"/>
                    <a:pt x="11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2" name="Google Shape;8112;p35"/>
            <p:cNvSpPr/>
            <p:nvPr/>
          </p:nvSpPr>
          <p:spPr>
            <a:xfrm>
              <a:off x="2256530" y="2335834"/>
              <a:ext cx="53689" cy="74254"/>
            </a:xfrm>
            <a:custGeom>
              <a:avLst/>
              <a:gdLst/>
              <a:ahLst/>
              <a:cxnLst/>
              <a:rect l="l" t="t" r="r" b="b"/>
              <a:pathLst>
                <a:path w="1502" h="2127" extrusionOk="0">
                  <a:moveTo>
                    <a:pt x="267" y="1023"/>
                  </a:moveTo>
                  <a:lnTo>
                    <a:pt x="267" y="1023"/>
                  </a:lnTo>
                  <a:cubicBezTo>
                    <a:pt x="255" y="1041"/>
                    <a:pt x="244" y="1059"/>
                    <a:pt x="233" y="1077"/>
                  </a:cubicBezTo>
                  <a:lnTo>
                    <a:pt x="233" y="1077"/>
                  </a:lnTo>
                  <a:cubicBezTo>
                    <a:pt x="242" y="1056"/>
                    <a:pt x="250" y="1040"/>
                    <a:pt x="267" y="1023"/>
                  </a:cubicBezTo>
                  <a:close/>
                  <a:moveTo>
                    <a:pt x="925" y="0"/>
                  </a:moveTo>
                  <a:cubicBezTo>
                    <a:pt x="841" y="0"/>
                    <a:pt x="759" y="16"/>
                    <a:pt x="701" y="55"/>
                  </a:cubicBezTo>
                  <a:cubicBezTo>
                    <a:pt x="601" y="122"/>
                    <a:pt x="500" y="222"/>
                    <a:pt x="467" y="356"/>
                  </a:cubicBezTo>
                  <a:cubicBezTo>
                    <a:pt x="405" y="603"/>
                    <a:pt x="315" y="850"/>
                    <a:pt x="222" y="1098"/>
                  </a:cubicBezTo>
                  <a:lnTo>
                    <a:pt x="222" y="1098"/>
                  </a:lnTo>
                  <a:cubicBezTo>
                    <a:pt x="181" y="1173"/>
                    <a:pt x="150" y="1248"/>
                    <a:pt x="100" y="1323"/>
                  </a:cubicBezTo>
                  <a:cubicBezTo>
                    <a:pt x="33" y="1456"/>
                    <a:pt x="0" y="1590"/>
                    <a:pt x="67" y="1723"/>
                  </a:cubicBezTo>
                  <a:cubicBezTo>
                    <a:pt x="100" y="1857"/>
                    <a:pt x="167" y="1990"/>
                    <a:pt x="300" y="2057"/>
                  </a:cubicBezTo>
                  <a:cubicBezTo>
                    <a:pt x="362" y="2098"/>
                    <a:pt x="450" y="2127"/>
                    <a:pt x="539" y="2127"/>
                  </a:cubicBezTo>
                  <a:cubicBezTo>
                    <a:pt x="594" y="2127"/>
                    <a:pt x="650" y="2116"/>
                    <a:pt x="701" y="2090"/>
                  </a:cubicBezTo>
                  <a:cubicBezTo>
                    <a:pt x="801" y="2057"/>
                    <a:pt x="934" y="1990"/>
                    <a:pt x="1001" y="1857"/>
                  </a:cubicBezTo>
                  <a:cubicBezTo>
                    <a:pt x="1201" y="1490"/>
                    <a:pt x="1334" y="1056"/>
                    <a:pt x="1468" y="656"/>
                  </a:cubicBezTo>
                  <a:cubicBezTo>
                    <a:pt x="1501" y="522"/>
                    <a:pt x="1468" y="356"/>
                    <a:pt x="1401" y="256"/>
                  </a:cubicBezTo>
                  <a:cubicBezTo>
                    <a:pt x="1334" y="122"/>
                    <a:pt x="1201" y="22"/>
                    <a:pt x="1101" y="22"/>
                  </a:cubicBezTo>
                  <a:cubicBezTo>
                    <a:pt x="1046" y="8"/>
                    <a:pt x="985" y="0"/>
                    <a:pt x="9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3" name="Google Shape;8113;p35"/>
            <p:cNvSpPr/>
            <p:nvPr/>
          </p:nvSpPr>
          <p:spPr>
            <a:xfrm>
              <a:off x="2204056" y="2464580"/>
              <a:ext cx="59658" cy="75126"/>
            </a:xfrm>
            <a:custGeom>
              <a:avLst/>
              <a:gdLst/>
              <a:ahLst/>
              <a:cxnLst/>
              <a:rect l="l" t="t" r="r" b="b"/>
              <a:pathLst>
                <a:path w="1669" h="2152" extrusionOk="0">
                  <a:moveTo>
                    <a:pt x="1154" y="0"/>
                  </a:moveTo>
                  <a:cubicBezTo>
                    <a:pt x="1103" y="0"/>
                    <a:pt x="1052" y="11"/>
                    <a:pt x="1001" y="37"/>
                  </a:cubicBezTo>
                  <a:cubicBezTo>
                    <a:pt x="868" y="70"/>
                    <a:pt x="734" y="137"/>
                    <a:pt x="668" y="270"/>
                  </a:cubicBezTo>
                  <a:cubicBezTo>
                    <a:pt x="501" y="637"/>
                    <a:pt x="267" y="971"/>
                    <a:pt x="67" y="1371"/>
                  </a:cubicBezTo>
                  <a:cubicBezTo>
                    <a:pt x="0" y="1471"/>
                    <a:pt x="0" y="1604"/>
                    <a:pt x="34" y="1771"/>
                  </a:cubicBezTo>
                  <a:cubicBezTo>
                    <a:pt x="67" y="1871"/>
                    <a:pt x="134" y="2005"/>
                    <a:pt x="267" y="2071"/>
                  </a:cubicBezTo>
                  <a:cubicBezTo>
                    <a:pt x="341" y="2120"/>
                    <a:pt x="450" y="2151"/>
                    <a:pt x="555" y="2151"/>
                  </a:cubicBezTo>
                  <a:cubicBezTo>
                    <a:pt x="594" y="2151"/>
                    <a:pt x="632" y="2147"/>
                    <a:pt x="668" y="2138"/>
                  </a:cubicBezTo>
                  <a:cubicBezTo>
                    <a:pt x="801" y="2071"/>
                    <a:pt x="901" y="2005"/>
                    <a:pt x="968" y="1871"/>
                  </a:cubicBezTo>
                  <a:cubicBezTo>
                    <a:pt x="1168" y="1504"/>
                    <a:pt x="1401" y="1171"/>
                    <a:pt x="1568" y="771"/>
                  </a:cubicBezTo>
                  <a:cubicBezTo>
                    <a:pt x="1635" y="670"/>
                    <a:pt x="1668" y="537"/>
                    <a:pt x="1635" y="404"/>
                  </a:cubicBezTo>
                  <a:cubicBezTo>
                    <a:pt x="1602" y="270"/>
                    <a:pt x="1501" y="137"/>
                    <a:pt x="1401" y="70"/>
                  </a:cubicBezTo>
                  <a:cubicBezTo>
                    <a:pt x="1319" y="29"/>
                    <a:pt x="1236" y="0"/>
                    <a:pt x="115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4" name="Google Shape;8114;p35"/>
            <p:cNvSpPr/>
            <p:nvPr/>
          </p:nvSpPr>
          <p:spPr>
            <a:xfrm>
              <a:off x="2288701" y="2433231"/>
              <a:ext cx="50114" cy="70693"/>
            </a:xfrm>
            <a:custGeom>
              <a:avLst/>
              <a:gdLst/>
              <a:ahLst/>
              <a:cxnLst/>
              <a:rect l="l" t="t" r="r" b="b"/>
              <a:pathLst>
                <a:path w="1402" h="2025" extrusionOk="0">
                  <a:moveTo>
                    <a:pt x="1001" y="1"/>
                  </a:moveTo>
                  <a:cubicBezTo>
                    <a:pt x="868" y="1"/>
                    <a:pt x="701" y="1"/>
                    <a:pt x="601" y="67"/>
                  </a:cubicBezTo>
                  <a:cubicBezTo>
                    <a:pt x="468" y="134"/>
                    <a:pt x="401" y="234"/>
                    <a:pt x="368" y="368"/>
                  </a:cubicBezTo>
                  <a:cubicBezTo>
                    <a:pt x="268" y="701"/>
                    <a:pt x="168" y="1068"/>
                    <a:pt x="67" y="1368"/>
                  </a:cubicBezTo>
                  <a:cubicBezTo>
                    <a:pt x="1" y="1502"/>
                    <a:pt x="34" y="1669"/>
                    <a:pt x="101" y="1769"/>
                  </a:cubicBezTo>
                  <a:cubicBezTo>
                    <a:pt x="168" y="1902"/>
                    <a:pt x="301" y="2002"/>
                    <a:pt x="434" y="2002"/>
                  </a:cubicBezTo>
                  <a:cubicBezTo>
                    <a:pt x="490" y="2016"/>
                    <a:pt x="545" y="2024"/>
                    <a:pt x="600" y="2024"/>
                  </a:cubicBezTo>
                  <a:cubicBezTo>
                    <a:pt x="678" y="2024"/>
                    <a:pt x="757" y="2008"/>
                    <a:pt x="835" y="1969"/>
                  </a:cubicBezTo>
                  <a:cubicBezTo>
                    <a:pt x="935" y="1902"/>
                    <a:pt x="1035" y="1769"/>
                    <a:pt x="1068" y="1635"/>
                  </a:cubicBezTo>
                  <a:cubicBezTo>
                    <a:pt x="1168" y="1335"/>
                    <a:pt x="1268" y="968"/>
                    <a:pt x="1368" y="668"/>
                  </a:cubicBezTo>
                  <a:cubicBezTo>
                    <a:pt x="1402" y="534"/>
                    <a:pt x="1368" y="368"/>
                    <a:pt x="1302" y="268"/>
                  </a:cubicBezTo>
                  <a:cubicBezTo>
                    <a:pt x="1235" y="134"/>
                    <a:pt x="1135" y="34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5" name="Google Shape;8115;p35"/>
            <p:cNvSpPr/>
            <p:nvPr/>
          </p:nvSpPr>
          <p:spPr>
            <a:xfrm>
              <a:off x="2314938" y="2530594"/>
              <a:ext cx="52509" cy="85495"/>
            </a:xfrm>
            <a:custGeom>
              <a:avLst/>
              <a:gdLst/>
              <a:ahLst/>
              <a:cxnLst/>
              <a:rect l="l" t="t" r="r" b="b"/>
              <a:pathLst>
                <a:path w="1469" h="2449" extrusionOk="0">
                  <a:moveTo>
                    <a:pt x="1329" y="897"/>
                  </a:moveTo>
                  <a:cubicBezTo>
                    <a:pt x="1323" y="916"/>
                    <a:pt x="1315" y="935"/>
                    <a:pt x="1302" y="948"/>
                  </a:cubicBezTo>
                  <a:cubicBezTo>
                    <a:pt x="1311" y="929"/>
                    <a:pt x="1321" y="912"/>
                    <a:pt x="1329" y="897"/>
                  </a:cubicBezTo>
                  <a:close/>
                  <a:moveTo>
                    <a:pt x="908" y="1"/>
                  </a:moveTo>
                  <a:cubicBezTo>
                    <a:pt x="873" y="1"/>
                    <a:pt x="837" y="5"/>
                    <a:pt x="801" y="14"/>
                  </a:cubicBezTo>
                  <a:cubicBezTo>
                    <a:pt x="668" y="80"/>
                    <a:pt x="534" y="147"/>
                    <a:pt x="468" y="281"/>
                  </a:cubicBezTo>
                  <a:cubicBezTo>
                    <a:pt x="234" y="748"/>
                    <a:pt x="134" y="1281"/>
                    <a:pt x="34" y="1815"/>
                  </a:cubicBezTo>
                  <a:cubicBezTo>
                    <a:pt x="1" y="1948"/>
                    <a:pt x="1" y="2082"/>
                    <a:pt x="67" y="2182"/>
                  </a:cubicBezTo>
                  <a:cubicBezTo>
                    <a:pt x="134" y="2315"/>
                    <a:pt x="267" y="2415"/>
                    <a:pt x="401" y="2449"/>
                  </a:cubicBezTo>
                  <a:cubicBezTo>
                    <a:pt x="534" y="2449"/>
                    <a:pt x="668" y="2449"/>
                    <a:pt x="801" y="2382"/>
                  </a:cubicBezTo>
                  <a:cubicBezTo>
                    <a:pt x="901" y="2315"/>
                    <a:pt x="1001" y="2215"/>
                    <a:pt x="1035" y="2082"/>
                  </a:cubicBezTo>
                  <a:cubicBezTo>
                    <a:pt x="1099" y="1665"/>
                    <a:pt x="1194" y="1247"/>
                    <a:pt x="1350" y="860"/>
                  </a:cubicBezTo>
                  <a:lnTo>
                    <a:pt x="1350" y="860"/>
                  </a:lnTo>
                  <a:cubicBezTo>
                    <a:pt x="1354" y="851"/>
                    <a:pt x="1357" y="843"/>
                    <a:pt x="1360" y="834"/>
                  </a:cubicBezTo>
                  <a:lnTo>
                    <a:pt x="1360" y="834"/>
                  </a:lnTo>
                  <a:cubicBezTo>
                    <a:pt x="1363" y="828"/>
                    <a:pt x="1365" y="821"/>
                    <a:pt x="1368" y="814"/>
                  </a:cubicBezTo>
                  <a:lnTo>
                    <a:pt x="1368" y="814"/>
                  </a:lnTo>
                  <a:cubicBezTo>
                    <a:pt x="1367" y="816"/>
                    <a:pt x="1366" y="817"/>
                    <a:pt x="1364" y="819"/>
                  </a:cubicBezTo>
                  <a:lnTo>
                    <a:pt x="1364" y="819"/>
                  </a:lnTo>
                  <a:cubicBezTo>
                    <a:pt x="1367" y="807"/>
                    <a:pt x="1368" y="795"/>
                    <a:pt x="1368" y="781"/>
                  </a:cubicBezTo>
                  <a:cubicBezTo>
                    <a:pt x="1435" y="681"/>
                    <a:pt x="1468" y="514"/>
                    <a:pt x="1435" y="381"/>
                  </a:cubicBezTo>
                  <a:cubicBezTo>
                    <a:pt x="1402" y="281"/>
                    <a:pt x="1302" y="147"/>
                    <a:pt x="1201" y="80"/>
                  </a:cubicBezTo>
                  <a:cubicBezTo>
                    <a:pt x="1104" y="32"/>
                    <a:pt x="1006" y="1"/>
                    <a:pt x="908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6" name="Google Shape;8116;p35"/>
            <p:cNvSpPr/>
            <p:nvPr/>
          </p:nvSpPr>
          <p:spPr>
            <a:xfrm>
              <a:off x="2378136" y="2411832"/>
              <a:ext cx="57263" cy="82004"/>
            </a:xfrm>
            <a:custGeom>
              <a:avLst/>
              <a:gdLst/>
              <a:ahLst/>
              <a:cxnLst/>
              <a:rect l="l" t="t" r="r" b="b"/>
              <a:pathLst>
                <a:path w="1602" h="2349" extrusionOk="0">
                  <a:moveTo>
                    <a:pt x="1468" y="881"/>
                  </a:moveTo>
                  <a:cubicBezTo>
                    <a:pt x="1460" y="897"/>
                    <a:pt x="1454" y="912"/>
                    <a:pt x="1449" y="924"/>
                  </a:cubicBezTo>
                  <a:lnTo>
                    <a:pt x="1449" y="924"/>
                  </a:lnTo>
                  <a:cubicBezTo>
                    <a:pt x="1455" y="910"/>
                    <a:pt x="1462" y="895"/>
                    <a:pt x="1468" y="881"/>
                  </a:cubicBezTo>
                  <a:close/>
                  <a:moveTo>
                    <a:pt x="1449" y="924"/>
                  </a:moveTo>
                  <a:lnTo>
                    <a:pt x="1449" y="924"/>
                  </a:lnTo>
                  <a:cubicBezTo>
                    <a:pt x="1439" y="946"/>
                    <a:pt x="1430" y="968"/>
                    <a:pt x="1420" y="990"/>
                  </a:cubicBezTo>
                  <a:lnTo>
                    <a:pt x="1420" y="990"/>
                  </a:lnTo>
                  <a:cubicBezTo>
                    <a:pt x="1431" y="972"/>
                    <a:pt x="1438" y="952"/>
                    <a:pt x="1449" y="924"/>
                  </a:cubicBezTo>
                  <a:close/>
                  <a:moveTo>
                    <a:pt x="1042" y="0"/>
                  </a:moveTo>
                  <a:cubicBezTo>
                    <a:pt x="1006" y="0"/>
                    <a:pt x="970" y="4"/>
                    <a:pt x="935" y="13"/>
                  </a:cubicBezTo>
                  <a:cubicBezTo>
                    <a:pt x="801" y="80"/>
                    <a:pt x="668" y="147"/>
                    <a:pt x="601" y="280"/>
                  </a:cubicBezTo>
                  <a:cubicBezTo>
                    <a:pt x="367" y="714"/>
                    <a:pt x="234" y="1214"/>
                    <a:pt x="67" y="1681"/>
                  </a:cubicBezTo>
                  <a:cubicBezTo>
                    <a:pt x="1" y="1815"/>
                    <a:pt x="67" y="1981"/>
                    <a:pt x="101" y="2081"/>
                  </a:cubicBezTo>
                  <a:cubicBezTo>
                    <a:pt x="167" y="2215"/>
                    <a:pt x="301" y="2315"/>
                    <a:pt x="434" y="2348"/>
                  </a:cubicBezTo>
                  <a:cubicBezTo>
                    <a:pt x="568" y="2348"/>
                    <a:pt x="701" y="2348"/>
                    <a:pt x="834" y="2282"/>
                  </a:cubicBezTo>
                  <a:cubicBezTo>
                    <a:pt x="868" y="2248"/>
                    <a:pt x="901" y="2215"/>
                    <a:pt x="935" y="2181"/>
                  </a:cubicBezTo>
                  <a:cubicBezTo>
                    <a:pt x="1001" y="2115"/>
                    <a:pt x="1035" y="2048"/>
                    <a:pt x="1068" y="1981"/>
                  </a:cubicBezTo>
                  <a:cubicBezTo>
                    <a:pt x="1188" y="1651"/>
                    <a:pt x="1281" y="1321"/>
                    <a:pt x="1420" y="990"/>
                  </a:cubicBezTo>
                  <a:lnTo>
                    <a:pt x="1420" y="990"/>
                  </a:lnTo>
                  <a:cubicBezTo>
                    <a:pt x="1415" y="998"/>
                    <a:pt x="1409" y="1006"/>
                    <a:pt x="1402" y="1014"/>
                  </a:cubicBezTo>
                  <a:cubicBezTo>
                    <a:pt x="1435" y="947"/>
                    <a:pt x="1468" y="881"/>
                    <a:pt x="1502" y="780"/>
                  </a:cubicBezTo>
                  <a:cubicBezTo>
                    <a:pt x="1568" y="680"/>
                    <a:pt x="1602" y="514"/>
                    <a:pt x="1568" y="380"/>
                  </a:cubicBezTo>
                  <a:cubicBezTo>
                    <a:pt x="1535" y="280"/>
                    <a:pt x="1435" y="147"/>
                    <a:pt x="1335" y="80"/>
                  </a:cubicBezTo>
                  <a:cubicBezTo>
                    <a:pt x="1237" y="31"/>
                    <a:pt x="1139" y="0"/>
                    <a:pt x="10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7" name="Google Shape;8117;p35"/>
            <p:cNvSpPr/>
            <p:nvPr/>
          </p:nvSpPr>
          <p:spPr>
            <a:xfrm>
              <a:off x="2415096" y="2520959"/>
              <a:ext cx="52509" cy="67656"/>
            </a:xfrm>
            <a:custGeom>
              <a:avLst/>
              <a:gdLst/>
              <a:ahLst/>
              <a:cxnLst/>
              <a:rect l="l" t="t" r="r" b="b"/>
              <a:pathLst>
                <a:path w="1469" h="1938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34" y="123"/>
                    <a:pt x="468" y="223"/>
                    <a:pt x="434" y="356"/>
                  </a:cubicBezTo>
                  <a:cubicBezTo>
                    <a:pt x="368" y="523"/>
                    <a:pt x="334" y="690"/>
                    <a:pt x="267" y="823"/>
                  </a:cubicBezTo>
                  <a:cubicBezTo>
                    <a:pt x="267" y="790"/>
                    <a:pt x="301" y="757"/>
                    <a:pt x="301" y="690"/>
                  </a:cubicBezTo>
                  <a:lnTo>
                    <a:pt x="301" y="690"/>
                  </a:lnTo>
                  <a:cubicBezTo>
                    <a:pt x="234" y="857"/>
                    <a:pt x="167" y="1024"/>
                    <a:pt x="67" y="1157"/>
                  </a:cubicBezTo>
                  <a:cubicBezTo>
                    <a:pt x="1" y="1257"/>
                    <a:pt x="1" y="1424"/>
                    <a:pt x="34" y="1557"/>
                  </a:cubicBezTo>
                  <a:cubicBezTo>
                    <a:pt x="67" y="1657"/>
                    <a:pt x="167" y="1791"/>
                    <a:pt x="267" y="1857"/>
                  </a:cubicBezTo>
                  <a:cubicBezTo>
                    <a:pt x="365" y="1906"/>
                    <a:pt x="463" y="1937"/>
                    <a:pt x="561" y="1937"/>
                  </a:cubicBezTo>
                  <a:cubicBezTo>
                    <a:pt x="596" y="1937"/>
                    <a:pt x="632" y="1933"/>
                    <a:pt x="668" y="1924"/>
                  </a:cubicBezTo>
                  <a:cubicBezTo>
                    <a:pt x="801" y="1857"/>
                    <a:pt x="901" y="1791"/>
                    <a:pt x="968" y="1691"/>
                  </a:cubicBezTo>
                  <a:cubicBezTo>
                    <a:pt x="1201" y="1357"/>
                    <a:pt x="1302" y="990"/>
                    <a:pt x="1435" y="657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56"/>
                    <a:pt x="1201" y="23"/>
                    <a:pt x="1068" y="23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8" name="Google Shape;8118;p35"/>
            <p:cNvSpPr/>
            <p:nvPr/>
          </p:nvSpPr>
          <p:spPr>
            <a:xfrm>
              <a:off x="2465176" y="2601320"/>
              <a:ext cx="52509" cy="74149"/>
            </a:xfrm>
            <a:custGeom>
              <a:avLst/>
              <a:gdLst/>
              <a:ahLst/>
              <a:cxnLst/>
              <a:rect l="l" t="t" r="r" b="b"/>
              <a:pathLst>
                <a:path w="1469" h="2124" extrusionOk="0">
                  <a:moveTo>
                    <a:pt x="892" y="1"/>
                  </a:moveTo>
                  <a:cubicBezTo>
                    <a:pt x="808" y="1"/>
                    <a:pt x="726" y="17"/>
                    <a:pt x="668" y="56"/>
                  </a:cubicBezTo>
                  <a:cubicBezTo>
                    <a:pt x="568" y="123"/>
                    <a:pt x="468" y="256"/>
                    <a:pt x="434" y="389"/>
                  </a:cubicBezTo>
                  <a:cubicBezTo>
                    <a:pt x="401" y="523"/>
                    <a:pt x="334" y="690"/>
                    <a:pt x="267" y="823"/>
                  </a:cubicBezTo>
                  <a:cubicBezTo>
                    <a:pt x="269" y="822"/>
                    <a:pt x="270" y="821"/>
                    <a:pt x="271" y="820"/>
                  </a:cubicBezTo>
                  <a:lnTo>
                    <a:pt x="271" y="820"/>
                  </a:lnTo>
                  <a:cubicBezTo>
                    <a:pt x="169" y="1035"/>
                    <a:pt x="90" y="1240"/>
                    <a:pt x="34" y="1490"/>
                  </a:cubicBezTo>
                  <a:cubicBezTo>
                    <a:pt x="1" y="1590"/>
                    <a:pt x="1" y="1757"/>
                    <a:pt x="101" y="1857"/>
                  </a:cubicBezTo>
                  <a:cubicBezTo>
                    <a:pt x="134" y="1991"/>
                    <a:pt x="267" y="2091"/>
                    <a:pt x="401" y="2124"/>
                  </a:cubicBezTo>
                  <a:cubicBezTo>
                    <a:pt x="534" y="2124"/>
                    <a:pt x="668" y="2124"/>
                    <a:pt x="801" y="2057"/>
                  </a:cubicBezTo>
                  <a:cubicBezTo>
                    <a:pt x="901" y="1991"/>
                    <a:pt x="1001" y="1890"/>
                    <a:pt x="1035" y="1757"/>
                  </a:cubicBezTo>
                  <a:cubicBezTo>
                    <a:pt x="1068" y="1590"/>
                    <a:pt x="1135" y="1423"/>
                    <a:pt x="1201" y="1290"/>
                  </a:cubicBezTo>
                  <a:lnTo>
                    <a:pt x="1201" y="1290"/>
                  </a:lnTo>
                  <a:cubicBezTo>
                    <a:pt x="1168" y="1323"/>
                    <a:pt x="1168" y="1357"/>
                    <a:pt x="1135" y="1423"/>
                  </a:cubicBezTo>
                  <a:cubicBezTo>
                    <a:pt x="1235" y="1157"/>
                    <a:pt x="1368" y="923"/>
                    <a:pt x="1435" y="656"/>
                  </a:cubicBezTo>
                  <a:cubicBezTo>
                    <a:pt x="1468" y="523"/>
                    <a:pt x="1435" y="356"/>
                    <a:pt x="1368" y="256"/>
                  </a:cubicBezTo>
                  <a:cubicBezTo>
                    <a:pt x="1302" y="123"/>
                    <a:pt x="1201" y="22"/>
                    <a:pt x="1068" y="22"/>
                  </a:cubicBezTo>
                  <a:cubicBezTo>
                    <a:pt x="1013" y="9"/>
                    <a:pt x="952" y="1"/>
                    <a:pt x="892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19" name="Google Shape;8119;p35"/>
            <p:cNvSpPr/>
            <p:nvPr/>
          </p:nvSpPr>
          <p:spPr>
            <a:xfrm>
              <a:off x="2508106" y="2527557"/>
              <a:ext cx="47720" cy="68040"/>
            </a:xfrm>
            <a:custGeom>
              <a:avLst/>
              <a:gdLst/>
              <a:ahLst/>
              <a:cxnLst/>
              <a:rect l="l" t="t" r="r" b="b"/>
              <a:pathLst>
                <a:path w="1335" h="1949" extrusionOk="0">
                  <a:moveTo>
                    <a:pt x="267" y="835"/>
                  </a:moveTo>
                  <a:lnTo>
                    <a:pt x="267" y="835"/>
                  </a:lnTo>
                  <a:cubicBezTo>
                    <a:pt x="257" y="855"/>
                    <a:pt x="247" y="875"/>
                    <a:pt x="236" y="894"/>
                  </a:cubicBezTo>
                  <a:lnTo>
                    <a:pt x="236" y="894"/>
                  </a:lnTo>
                  <a:cubicBezTo>
                    <a:pt x="244" y="872"/>
                    <a:pt x="252" y="850"/>
                    <a:pt x="267" y="835"/>
                  </a:cubicBezTo>
                  <a:close/>
                  <a:moveTo>
                    <a:pt x="834" y="1"/>
                  </a:moveTo>
                  <a:cubicBezTo>
                    <a:pt x="701" y="1"/>
                    <a:pt x="534" y="67"/>
                    <a:pt x="467" y="167"/>
                  </a:cubicBezTo>
                  <a:cubicBezTo>
                    <a:pt x="367" y="267"/>
                    <a:pt x="301" y="368"/>
                    <a:pt x="301" y="534"/>
                  </a:cubicBezTo>
                  <a:cubicBezTo>
                    <a:pt x="301" y="543"/>
                    <a:pt x="301" y="555"/>
                    <a:pt x="301" y="568"/>
                  </a:cubicBezTo>
                  <a:cubicBezTo>
                    <a:pt x="301" y="683"/>
                    <a:pt x="276" y="797"/>
                    <a:pt x="227" y="912"/>
                  </a:cubicBezTo>
                  <a:lnTo>
                    <a:pt x="227" y="912"/>
                  </a:lnTo>
                  <a:cubicBezTo>
                    <a:pt x="173" y="1009"/>
                    <a:pt x="120" y="1088"/>
                    <a:pt x="67" y="1168"/>
                  </a:cubicBezTo>
                  <a:cubicBezTo>
                    <a:pt x="0" y="1268"/>
                    <a:pt x="0" y="1435"/>
                    <a:pt x="34" y="1568"/>
                  </a:cubicBezTo>
                  <a:cubicBezTo>
                    <a:pt x="67" y="1668"/>
                    <a:pt x="134" y="1802"/>
                    <a:pt x="267" y="1869"/>
                  </a:cubicBezTo>
                  <a:cubicBezTo>
                    <a:pt x="341" y="1917"/>
                    <a:pt x="450" y="1948"/>
                    <a:pt x="555" y="1948"/>
                  </a:cubicBezTo>
                  <a:cubicBezTo>
                    <a:pt x="594" y="1948"/>
                    <a:pt x="632" y="1944"/>
                    <a:pt x="668" y="1935"/>
                  </a:cubicBezTo>
                  <a:cubicBezTo>
                    <a:pt x="801" y="1902"/>
                    <a:pt x="901" y="1802"/>
                    <a:pt x="968" y="1702"/>
                  </a:cubicBezTo>
                  <a:cubicBezTo>
                    <a:pt x="1201" y="1335"/>
                    <a:pt x="1335" y="935"/>
                    <a:pt x="1335" y="534"/>
                  </a:cubicBezTo>
                  <a:cubicBezTo>
                    <a:pt x="1335" y="401"/>
                    <a:pt x="1301" y="267"/>
                    <a:pt x="1201" y="167"/>
                  </a:cubicBezTo>
                  <a:cubicBezTo>
                    <a:pt x="1101" y="67"/>
                    <a:pt x="968" y="1"/>
                    <a:pt x="834" y="1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0" name="Google Shape;8120;p35"/>
            <p:cNvSpPr/>
            <p:nvPr/>
          </p:nvSpPr>
          <p:spPr>
            <a:xfrm>
              <a:off x="2657164" y="1918527"/>
              <a:ext cx="243245" cy="807049"/>
            </a:xfrm>
            <a:custGeom>
              <a:avLst/>
              <a:gdLst/>
              <a:ahLst/>
              <a:cxnLst/>
              <a:rect l="l" t="t" r="r" b="b"/>
              <a:pathLst>
                <a:path w="6805" h="23118" extrusionOk="0">
                  <a:moveTo>
                    <a:pt x="6505" y="1"/>
                  </a:moveTo>
                  <a:lnTo>
                    <a:pt x="6438" y="34"/>
                  </a:lnTo>
                  <a:cubicBezTo>
                    <a:pt x="3603" y="3303"/>
                    <a:pt x="2368" y="8373"/>
                    <a:pt x="1635" y="12543"/>
                  </a:cubicBezTo>
                  <a:cubicBezTo>
                    <a:pt x="1076" y="15830"/>
                    <a:pt x="96" y="19700"/>
                    <a:pt x="195" y="22908"/>
                  </a:cubicBezTo>
                  <a:lnTo>
                    <a:pt x="195" y="22908"/>
                  </a:lnTo>
                  <a:cubicBezTo>
                    <a:pt x="3028" y="19844"/>
                    <a:pt x="5750" y="16116"/>
                    <a:pt x="6305" y="11909"/>
                  </a:cubicBezTo>
                  <a:cubicBezTo>
                    <a:pt x="6805" y="8040"/>
                    <a:pt x="5804" y="3837"/>
                    <a:pt x="6505" y="1"/>
                  </a:cubicBezTo>
                  <a:close/>
                  <a:moveTo>
                    <a:pt x="195" y="22908"/>
                  </a:moveTo>
                  <a:cubicBezTo>
                    <a:pt x="130" y="22978"/>
                    <a:pt x="65" y="23048"/>
                    <a:pt x="0" y="23117"/>
                  </a:cubicBezTo>
                  <a:lnTo>
                    <a:pt x="200" y="23051"/>
                  </a:lnTo>
                  <a:cubicBezTo>
                    <a:pt x="198" y="23003"/>
                    <a:pt x="197" y="22955"/>
                    <a:pt x="195" y="2290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1" name="Google Shape;8121;p35"/>
            <p:cNvSpPr/>
            <p:nvPr/>
          </p:nvSpPr>
          <p:spPr>
            <a:xfrm>
              <a:off x="2776374" y="1994106"/>
              <a:ext cx="70382" cy="40915"/>
            </a:xfrm>
            <a:custGeom>
              <a:avLst/>
              <a:gdLst/>
              <a:ahLst/>
              <a:cxnLst/>
              <a:rect l="l" t="t" r="r" b="b"/>
              <a:pathLst>
                <a:path w="1969" h="1172" extrusionOk="0">
                  <a:moveTo>
                    <a:pt x="837" y="90"/>
                  </a:moveTo>
                  <a:lnTo>
                    <a:pt x="837" y="90"/>
                  </a:lnTo>
                  <a:cubicBezTo>
                    <a:pt x="847" y="94"/>
                    <a:pt x="857" y="98"/>
                    <a:pt x="868" y="104"/>
                  </a:cubicBezTo>
                  <a:cubicBezTo>
                    <a:pt x="853" y="104"/>
                    <a:pt x="845" y="97"/>
                    <a:pt x="837" y="90"/>
                  </a:cubicBezTo>
                  <a:close/>
                  <a:moveTo>
                    <a:pt x="554" y="1"/>
                  </a:moveTo>
                  <a:cubicBezTo>
                    <a:pt x="503" y="1"/>
                    <a:pt x="452" y="12"/>
                    <a:pt x="401" y="37"/>
                  </a:cubicBezTo>
                  <a:cubicBezTo>
                    <a:pt x="301" y="71"/>
                    <a:pt x="168" y="137"/>
                    <a:pt x="101" y="271"/>
                  </a:cubicBezTo>
                  <a:cubicBezTo>
                    <a:pt x="34" y="371"/>
                    <a:pt x="1" y="538"/>
                    <a:pt x="34" y="671"/>
                  </a:cubicBezTo>
                  <a:cubicBezTo>
                    <a:pt x="101" y="805"/>
                    <a:pt x="168" y="905"/>
                    <a:pt x="268" y="971"/>
                  </a:cubicBezTo>
                  <a:cubicBezTo>
                    <a:pt x="368" y="1038"/>
                    <a:pt x="501" y="1071"/>
                    <a:pt x="601" y="1105"/>
                  </a:cubicBezTo>
                  <a:cubicBezTo>
                    <a:pt x="701" y="1138"/>
                    <a:pt x="835" y="1138"/>
                    <a:pt x="935" y="1172"/>
                  </a:cubicBezTo>
                  <a:lnTo>
                    <a:pt x="1435" y="1172"/>
                  </a:lnTo>
                  <a:cubicBezTo>
                    <a:pt x="1569" y="1172"/>
                    <a:pt x="1702" y="1105"/>
                    <a:pt x="1802" y="1005"/>
                  </a:cubicBezTo>
                  <a:cubicBezTo>
                    <a:pt x="1902" y="938"/>
                    <a:pt x="1969" y="771"/>
                    <a:pt x="1969" y="638"/>
                  </a:cubicBezTo>
                  <a:cubicBezTo>
                    <a:pt x="1936" y="504"/>
                    <a:pt x="1902" y="371"/>
                    <a:pt x="1802" y="271"/>
                  </a:cubicBezTo>
                  <a:cubicBezTo>
                    <a:pt x="1702" y="204"/>
                    <a:pt x="1569" y="137"/>
                    <a:pt x="1435" y="137"/>
                  </a:cubicBezTo>
                  <a:cubicBezTo>
                    <a:pt x="1280" y="137"/>
                    <a:pt x="1095" y="137"/>
                    <a:pt x="936" y="110"/>
                  </a:cubicBezTo>
                  <a:lnTo>
                    <a:pt x="936" y="110"/>
                  </a:lnTo>
                  <a:cubicBezTo>
                    <a:pt x="941" y="112"/>
                    <a:pt x="946" y="113"/>
                    <a:pt x="951" y="115"/>
                  </a:cubicBezTo>
                  <a:lnTo>
                    <a:pt x="951" y="115"/>
                  </a:lnTo>
                  <a:cubicBezTo>
                    <a:pt x="936" y="112"/>
                    <a:pt x="921" y="108"/>
                    <a:pt x="905" y="105"/>
                  </a:cubicBezTo>
                  <a:lnTo>
                    <a:pt x="905" y="105"/>
                  </a:lnTo>
                  <a:cubicBezTo>
                    <a:pt x="915" y="107"/>
                    <a:pt x="925" y="109"/>
                    <a:pt x="936" y="110"/>
                  </a:cubicBezTo>
                  <a:lnTo>
                    <a:pt x="936" y="110"/>
                  </a:lnTo>
                  <a:cubicBezTo>
                    <a:pt x="923" y="107"/>
                    <a:pt x="911" y="104"/>
                    <a:pt x="902" y="104"/>
                  </a:cubicBezTo>
                  <a:lnTo>
                    <a:pt x="902" y="104"/>
                  </a:lnTo>
                  <a:cubicBezTo>
                    <a:pt x="903" y="104"/>
                    <a:pt x="904" y="105"/>
                    <a:pt x="905" y="105"/>
                  </a:cubicBezTo>
                  <a:lnTo>
                    <a:pt x="905" y="105"/>
                  </a:lnTo>
                  <a:cubicBezTo>
                    <a:pt x="904" y="105"/>
                    <a:pt x="903" y="104"/>
                    <a:pt x="901" y="104"/>
                  </a:cubicBezTo>
                  <a:cubicBezTo>
                    <a:pt x="902" y="104"/>
                    <a:pt x="902" y="104"/>
                    <a:pt x="902" y="104"/>
                  </a:cubicBezTo>
                  <a:lnTo>
                    <a:pt x="902" y="104"/>
                  </a:lnTo>
                  <a:cubicBezTo>
                    <a:pt x="879" y="99"/>
                    <a:pt x="855" y="93"/>
                    <a:pt x="832" y="85"/>
                  </a:cubicBezTo>
                  <a:lnTo>
                    <a:pt x="832" y="85"/>
                  </a:lnTo>
                  <a:cubicBezTo>
                    <a:pt x="824" y="77"/>
                    <a:pt x="816" y="71"/>
                    <a:pt x="801" y="71"/>
                  </a:cubicBezTo>
                  <a:cubicBezTo>
                    <a:pt x="784" y="62"/>
                    <a:pt x="766" y="54"/>
                    <a:pt x="749" y="46"/>
                  </a:cubicBezTo>
                  <a:lnTo>
                    <a:pt x="749" y="46"/>
                  </a:lnTo>
                  <a:cubicBezTo>
                    <a:pt x="744" y="43"/>
                    <a:pt x="739" y="40"/>
                    <a:pt x="735" y="37"/>
                  </a:cubicBezTo>
                  <a:lnTo>
                    <a:pt x="735" y="37"/>
                  </a:lnTo>
                  <a:cubicBezTo>
                    <a:pt x="737" y="39"/>
                    <a:pt x="739" y="41"/>
                    <a:pt x="740" y="43"/>
                  </a:cubicBezTo>
                  <a:lnTo>
                    <a:pt x="740" y="43"/>
                  </a:lnTo>
                  <a:cubicBezTo>
                    <a:pt x="678" y="17"/>
                    <a:pt x="616" y="1"/>
                    <a:pt x="5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2" name="Google Shape;8122;p35"/>
            <p:cNvSpPr/>
            <p:nvPr/>
          </p:nvSpPr>
          <p:spPr>
            <a:xfrm>
              <a:off x="2852691" y="2050415"/>
              <a:ext cx="65628" cy="40216"/>
            </a:xfrm>
            <a:custGeom>
              <a:avLst/>
              <a:gdLst/>
              <a:ahLst/>
              <a:cxnLst/>
              <a:rect l="l" t="t" r="r" b="b"/>
              <a:pathLst>
                <a:path w="1836" h="1152" extrusionOk="0">
                  <a:moveTo>
                    <a:pt x="735" y="26"/>
                  </a:moveTo>
                  <a:cubicBezTo>
                    <a:pt x="740" y="30"/>
                    <a:pt x="745" y="35"/>
                    <a:pt x="750" y="39"/>
                  </a:cubicBezTo>
                  <a:lnTo>
                    <a:pt x="750" y="39"/>
                  </a:lnTo>
                  <a:cubicBezTo>
                    <a:pt x="750" y="39"/>
                    <a:pt x="751" y="39"/>
                    <a:pt x="751" y="39"/>
                  </a:cubicBezTo>
                  <a:lnTo>
                    <a:pt x="751" y="39"/>
                  </a:lnTo>
                  <a:cubicBezTo>
                    <a:pt x="746" y="36"/>
                    <a:pt x="740" y="31"/>
                    <a:pt x="735" y="26"/>
                  </a:cubicBezTo>
                  <a:close/>
                  <a:moveTo>
                    <a:pt x="751" y="39"/>
                  </a:moveTo>
                  <a:lnTo>
                    <a:pt x="751" y="39"/>
                  </a:lnTo>
                  <a:cubicBezTo>
                    <a:pt x="768" y="52"/>
                    <a:pt x="785" y="58"/>
                    <a:pt x="802" y="68"/>
                  </a:cubicBezTo>
                  <a:lnTo>
                    <a:pt x="802" y="68"/>
                  </a:lnTo>
                  <a:cubicBezTo>
                    <a:pt x="802" y="65"/>
                    <a:pt x="801" y="62"/>
                    <a:pt x="801" y="59"/>
                  </a:cubicBezTo>
                  <a:cubicBezTo>
                    <a:pt x="784" y="50"/>
                    <a:pt x="768" y="44"/>
                    <a:pt x="751" y="39"/>
                  </a:cubicBezTo>
                  <a:close/>
                  <a:moveTo>
                    <a:pt x="872" y="92"/>
                  </a:moveTo>
                  <a:lnTo>
                    <a:pt x="872" y="92"/>
                  </a:lnTo>
                  <a:cubicBezTo>
                    <a:pt x="879" y="94"/>
                    <a:pt x="887" y="96"/>
                    <a:pt x="894" y="98"/>
                  </a:cubicBezTo>
                  <a:lnTo>
                    <a:pt x="894" y="98"/>
                  </a:lnTo>
                  <a:cubicBezTo>
                    <a:pt x="887" y="95"/>
                    <a:pt x="879" y="93"/>
                    <a:pt x="872" y="92"/>
                  </a:cubicBezTo>
                  <a:close/>
                  <a:moveTo>
                    <a:pt x="501" y="0"/>
                  </a:moveTo>
                  <a:cubicBezTo>
                    <a:pt x="468" y="0"/>
                    <a:pt x="434" y="9"/>
                    <a:pt x="401" y="26"/>
                  </a:cubicBezTo>
                  <a:cubicBezTo>
                    <a:pt x="268" y="59"/>
                    <a:pt x="134" y="159"/>
                    <a:pt x="101" y="259"/>
                  </a:cubicBezTo>
                  <a:cubicBezTo>
                    <a:pt x="34" y="392"/>
                    <a:pt x="1" y="526"/>
                    <a:pt x="34" y="659"/>
                  </a:cubicBezTo>
                  <a:cubicBezTo>
                    <a:pt x="67" y="793"/>
                    <a:pt x="134" y="926"/>
                    <a:pt x="268" y="960"/>
                  </a:cubicBezTo>
                  <a:cubicBezTo>
                    <a:pt x="368" y="1026"/>
                    <a:pt x="468" y="1060"/>
                    <a:pt x="601" y="1093"/>
                  </a:cubicBezTo>
                  <a:cubicBezTo>
                    <a:pt x="701" y="1126"/>
                    <a:pt x="801" y="1126"/>
                    <a:pt x="935" y="1126"/>
                  </a:cubicBezTo>
                  <a:cubicBezTo>
                    <a:pt x="968" y="1143"/>
                    <a:pt x="1001" y="1151"/>
                    <a:pt x="1035" y="1151"/>
                  </a:cubicBezTo>
                  <a:cubicBezTo>
                    <a:pt x="1068" y="1151"/>
                    <a:pt x="1101" y="1143"/>
                    <a:pt x="1135" y="1126"/>
                  </a:cubicBezTo>
                  <a:cubicBezTo>
                    <a:pt x="1235" y="1126"/>
                    <a:pt x="1335" y="1126"/>
                    <a:pt x="1435" y="1093"/>
                  </a:cubicBezTo>
                  <a:cubicBezTo>
                    <a:pt x="1568" y="1026"/>
                    <a:pt x="1669" y="960"/>
                    <a:pt x="1735" y="859"/>
                  </a:cubicBezTo>
                  <a:cubicBezTo>
                    <a:pt x="1769" y="793"/>
                    <a:pt x="1802" y="726"/>
                    <a:pt x="1802" y="659"/>
                  </a:cubicBezTo>
                  <a:cubicBezTo>
                    <a:pt x="1835" y="593"/>
                    <a:pt x="1802" y="526"/>
                    <a:pt x="1802" y="459"/>
                  </a:cubicBezTo>
                  <a:cubicBezTo>
                    <a:pt x="1769" y="326"/>
                    <a:pt x="1669" y="192"/>
                    <a:pt x="1568" y="126"/>
                  </a:cubicBezTo>
                  <a:cubicBezTo>
                    <a:pt x="1486" y="84"/>
                    <a:pt x="1404" y="56"/>
                    <a:pt x="1321" y="56"/>
                  </a:cubicBezTo>
                  <a:cubicBezTo>
                    <a:pt x="1270" y="56"/>
                    <a:pt x="1219" y="67"/>
                    <a:pt x="1168" y="92"/>
                  </a:cubicBezTo>
                  <a:cubicBezTo>
                    <a:pt x="1135" y="103"/>
                    <a:pt x="1101" y="111"/>
                    <a:pt x="1068" y="115"/>
                  </a:cubicBezTo>
                  <a:lnTo>
                    <a:pt x="1068" y="115"/>
                  </a:lnTo>
                  <a:cubicBezTo>
                    <a:pt x="1099" y="105"/>
                    <a:pt x="1127" y="92"/>
                    <a:pt x="1168" y="92"/>
                  </a:cubicBezTo>
                  <a:cubicBezTo>
                    <a:pt x="1108" y="92"/>
                    <a:pt x="1075" y="92"/>
                    <a:pt x="1019" y="117"/>
                  </a:cubicBezTo>
                  <a:lnTo>
                    <a:pt x="1019" y="117"/>
                  </a:lnTo>
                  <a:cubicBezTo>
                    <a:pt x="1019" y="117"/>
                    <a:pt x="1018" y="117"/>
                    <a:pt x="1018" y="117"/>
                  </a:cubicBezTo>
                  <a:cubicBezTo>
                    <a:pt x="999" y="117"/>
                    <a:pt x="980" y="116"/>
                    <a:pt x="961" y="114"/>
                  </a:cubicBezTo>
                  <a:lnTo>
                    <a:pt x="961" y="114"/>
                  </a:lnTo>
                  <a:cubicBezTo>
                    <a:pt x="938" y="108"/>
                    <a:pt x="916" y="103"/>
                    <a:pt x="894" y="98"/>
                  </a:cubicBezTo>
                  <a:lnTo>
                    <a:pt x="894" y="98"/>
                  </a:lnTo>
                  <a:cubicBezTo>
                    <a:pt x="900" y="100"/>
                    <a:pt x="906" y="102"/>
                    <a:pt x="912" y="105"/>
                  </a:cubicBezTo>
                  <a:lnTo>
                    <a:pt x="912" y="105"/>
                  </a:lnTo>
                  <a:cubicBezTo>
                    <a:pt x="897" y="101"/>
                    <a:pt x="883" y="97"/>
                    <a:pt x="868" y="92"/>
                  </a:cubicBezTo>
                  <a:cubicBezTo>
                    <a:pt x="869" y="92"/>
                    <a:pt x="871" y="92"/>
                    <a:pt x="872" y="92"/>
                  </a:cubicBezTo>
                  <a:lnTo>
                    <a:pt x="872" y="92"/>
                  </a:lnTo>
                  <a:cubicBezTo>
                    <a:pt x="851" y="87"/>
                    <a:pt x="831" y="81"/>
                    <a:pt x="812" y="74"/>
                  </a:cubicBezTo>
                  <a:lnTo>
                    <a:pt x="812" y="74"/>
                  </a:lnTo>
                  <a:cubicBezTo>
                    <a:pt x="820" y="79"/>
                    <a:pt x="827" y="85"/>
                    <a:pt x="835" y="92"/>
                  </a:cubicBezTo>
                  <a:cubicBezTo>
                    <a:pt x="835" y="92"/>
                    <a:pt x="809" y="92"/>
                    <a:pt x="803" y="70"/>
                  </a:cubicBezTo>
                  <a:lnTo>
                    <a:pt x="803" y="70"/>
                  </a:lnTo>
                  <a:cubicBezTo>
                    <a:pt x="806" y="72"/>
                    <a:pt x="809" y="73"/>
                    <a:pt x="812" y="74"/>
                  </a:cubicBezTo>
                  <a:lnTo>
                    <a:pt x="812" y="74"/>
                  </a:lnTo>
                  <a:cubicBezTo>
                    <a:pt x="809" y="72"/>
                    <a:pt x="806" y="70"/>
                    <a:pt x="802" y="68"/>
                  </a:cubicBezTo>
                  <a:lnTo>
                    <a:pt x="802" y="68"/>
                  </a:lnTo>
                  <a:cubicBezTo>
                    <a:pt x="802" y="69"/>
                    <a:pt x="803" y="70"/>
                    <a:pt x="803" y="70"/>
                  </a:cubicBezTo>
                  <a:lnTo>
                    <a:pt x="803" y="70"/>
                  </a:lnTo>
                  <a:cubicBezTo>
                    <a:pt x="784" y="62"/>
                    <a:pt x="766" y="52"/>
                    <a:pt x="750" y="39"/>
                  </a:cubicBezTo>
                  <a:lnTo>
                    <a:pt x="750" y="39"/>
                  </a:lnTo>
                  <a:cubicBezTo>
                    <a:pt x="700" y="26"/>
                    <a:pt x="651" y="26"/>
                    <a:pt x="601" y="26"/>
                  </a:cubicBezTo>
                  <a:cubicBezTo>
                    <a:pt x="568" y="9"/>
                    <a:pt x="534" y="0"/>
                    <a:pt x="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3" name="Google Shape;8123;p35"/>
            <p:cNvSpPr/>
            <p:nvPr/>
          </p:nvSpPr>
          <p:spPr>
            <a:xfrm>
              <a:off x="2746563" y="2071081"/>
              <a:ext cx="76351" cy="45907"/>
            </a:xfrm>
            <a:custGeom>
              <a:avLst/>
              <a:gdLst/>
              <a:ahLst/>
              <a:cxnLst/>
              <a:rect l="l" t="t" r="r" b="b"/>
              <a:pathLst>
                <a:path w="2136" h="1315" extrusionOk="0">
                  <a:moveTo>
                    <a:pt x="535" y="1"/>
                  </a:moveTo>
                  <a:cubicBezTo>
                    <a:pt x="401" y="1"/>
                    <a:pt x="268" y="34"/>
                    <a:pt x="168" y="134"/>
                  </a:cubicBezTo>
                  <a:cubicBezTo>
                    <a:pt x="68" y="234"/>
                    <a:pt x="1" y="368"/>
                    <a:pt x="1" y="501"/>
                  </a:cubicBezTo>
                  <a:cubicBezTo>
                    <a:pt x="34" y="801"/>
                    <a:pt x="234" y="1035"/>
                    <a:pt x="535" y="1035"/>
                  </a:cubicBezTo>
                  <a:lnTo>
                    <a:pt x="635" y="1035"/>
                  </a:lnTo>
                  <a:cubicBezTo>
                    <a:pt x="835" y="1068"/>
                    <a:pt x="1035" y="1135"/>
                    <a:pt x="1235" y="1201"/>
                  </a:cubicBezTo>
                  <a:lnTo>
                    <a:pt x="1235" y="1201"/>
                  </a:lnTo>
                  <a:cubicBezTo>
                    <a:pt x="1257" y="1213"/>
                    <a:pt x="1280" y="1224"/>
                    <a:pt x="1302" y="1235"/>
                  </a:cubicBezTo>
                  <a:cubicBezTo>
                    <a:pt x="1400" y="1284"/>
                    <a:pt x="1497" y="1315"/>
                    <a:pt x="1595" y="1315"/>
                  </a:cubicBezTo>
                  <a:cubicBezTo>
                    <a:pt x="1631" y="1315"/>
                    <a:pt x="1666" y="1310"/>
                    <a:pt x="1702" y="1302"/>
                  </a:cubicBezTo>
                  <a:cubicBezTo>
                    <a:pt x="1836" y="1268"/>
                    <a:pt x="1969" y="1168"/>
                    <a:pt x="2036" y="1068"/>
                  </a:cubicBezTo>
                  <a:cubicBezTo>
                    <a:pt x="2102" y="935"/>
                    <a:pt x="2136" y="801"/>
                    <a:pt x="2069" y="668"/>
                  </a:cubicBezTo>
                  <a:cubicBezTo>
                    <a:pt x="2036" y="534"/>
                    <a:pt x="1969" y="401"/>
                    <a:pt x="1836" y="334"/>
                  </a:cubicBezTo>
                  <a:cubicBezTo>
                    <a:pt x="1435" y="134"/>
                    <a:pt x="1002" y="1"/>
                    <a:pt x="5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4" name="Google Shape;8124;p35"/>
            <p:cNvSpPr/>
            <p:nvPr/>
          </p:nvSpPr>
          <p:spPr>
            <a:xfrm>
              <a:off x="2806186" y="2135419"/>
              <a:ext cx="65628" cy="39344"/>
            </a:xfrm>
            <a:custGeom>
              <a:avLst/>
              <a:gdLst/>
              <a:ahLst/>
              <a:cxnLst/>
              <a:rect l="l" t="t" r="r" b="b"/>
              <a:pathLst>
                <a:path w="1836" h="1127" extrusionOk="0">
                  <a:moveTo>
                    <a:pt x="568" y="1"/>
                  </a:moveTo>
                  <a:cubicBezTo>
                    <a:pt x="534" y="1"/>
                    <a:pt x="501" y="9"/>
                    <a:pt x="468" y="26"/>
                  </a:cubicBezTo>
                  <a:cubicBezTo>
                    <a:pt x="401" y="26"/>
                    <a:pt x="334" y="59"/>
                    <a:pt x="268" y="92"/>
                  </a:cubicBezTo>
                  <a:cubicBezTo>
                    <a:pt x="168" y="159"/>
                    <a:pt x="67" y="259"/>
                    <a:pt x="34" y="393"/>
                  </a:cubicBezTo>
                  <a:cubicBezTo>
                    <a:pt x="1" y="526"/>
                    <a:pt x="1" y="693"/>
                    <a:pt x="101" y="793"/>
                  </a:cubicBezTo>
                  <a:cubicBezTo>
                    <a:pt x="134" y="826"/>
                    <a:pt x="134" y="860"/>
                    <a:pt x="168" y="893"/>
                  </a:cubicBezTo>
                  <a:cubicBezTo>
                    <a:pt x="234" y="960"/>
                    <a:pt x="334" y="993"/>
                    <a:pt x="401" y="1026"/>
                  </a:cubicBezTo>
                  <a:cubicBezTo>
                    <a:pt x="568" y="1060"/>
                    <a:pt x="735" y="1060"/>
                    <a:pt x="901" y="1093"/>
                  </a:cubicBezTo>
                  <a:cubicBezTo>
                    <a:pt x="1002" y="1093"/>
                    <a:pt x="1102" y="1093"/>
                    <a:pt x="1203" y="1107"/>
                  </a:cubicBezTo>
                  <a:lnTo>
                    <a:pt x="1203" y="1107"/>
                  </a:lnTo>
                  <a:cubicBezTo>
                    <a:pt x="1223" y="1114"/>
                    <a:pt x="1244" y="1118"/>
                    <a:pt x="1265" y="1118"/>
                  </a:cubicBezTo>
                  <a:lnTo>
                    <a:pt x="1265" y="1118"/>
                  </a:lnTo>
                  <a:cubicBezTo>
                    <a:pt x="1277" y="1121"/>
                    <a:pt x="1289" y="1123"/>
                    <a:pt x="1302" y="1126"/>
                  </a:cubicBezTo>
                  <a:cubicBezTo>
                    <a:pt x="1295" y="1123"/>
                    <a:pt x="1289" y="1120"/>
                    <a:pt x="1283" y="1117"/>
                  </a:cubicBezTo>
                  <a:lnTo>
                    <a:pt x="1283" y="1117"/>
                  </a:lnTo>
                  <a:cubicBezTo>
                    <a:pt x="1311" y="1115"/>
                    <a:pt x="1340" y="1107"/>
                    <a:pt x="1368" y="1093"/>
                  </a:cubicBezTo>
                  <a:cubicBezTo>
                    <a:pt x="1435" y="1093"/>
                    <a:pt x="1502" y="1060"/>
                    <a:pt x="1569" y="1026"/>
                  </a:cubicBezTo>
                  <a:cubicBezTo>
                    <a:pt x="1669" y="993"/>
                    <a:pt x="1769" y="860"/>
                    <a:pt x="1802" y="726"/>
                  </a:cubicBezTo>
                  <a:cubicBezTo>
                    <a:pt x="1835" y="593"/>
                    <a:pt x="1835" y="426"/>
                    <a:pt x="1769" y="326"/>
                  </a:cubicBezTo>
                  <a:cubicBezTo>
                    <a:pt x="1735" y="292"/>
                    <a:pt x="1702" y="259"/>
                    <a:pt x="1669" y="226"/>
                  </a:cubicBezTo>
                  <a:cubicBezTo>
                    <a:pt x="1602" y="159"/>
                    <a:pt x="1535" y="126"/>
                    <a:pt x="1435" y="92"/>
                  </a:cubicBezTo>
                  <a:cubicBezTo>
                    <a:pt x="1268" y="59"/>
                    <a:pt x="1102" y="59"/>
                    <a:pt x="935" y="26"/>
                  </a:cubicBezTo>
                  <a:lnTo>
                    <a:pt x="668" y="26"/>
                  </a:lnTo>
                  <a:cubicBezTo>
                    <a:pt x="635" y="9"/>
                    <a:pt x="601" y="1"/>
                    <a:pt x="5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5" name="Google Shape;8125;p35"/>
            <p:cNvSpPr/>
            <p:nvPr/>
          </p:nvSpPr>
          <p:spPr>
            <a:xfrm>
              <a:off x="2777590" y="2193369"/>
              <a:ext cx="72741" cy="39623"/>
            </a:xfrm>
            <a:custGeom>
              <a:avLst/>
              <a:gdLst/>
              <a:ahLst/>
              <a:cxnLst/>
              <a:rect l="l" t="t" r="r" b="b"/>
              <a:pathLst>
                <a:path w="2035" h="1135" extrusionOk="0">
                  <a:moveTo>
                    <a:pt x="534" y="0"/>
                  </a:moveTo>
                  <a:cubicBezTo>
                    <a:pt x="400" y="0"/>
                    <a:pt x="234" y="67"/>
                    <a:pt x="167" y="134"/>
                  </a:cubicBezTo>
                  <a:cubicBezTo>
                    <a:pt x="67" y="234"/>
                    <a:pt x="0" y="400"/>
                    <a:pt x="0" y="500"/>
                  </a:cubicBezTo>
                  <a:cubicBezTo>
                    <a:pt x="0" y="634"/>
                    <a:pt x="67" y="801"/>
                    <a:pt x="167" y="867"/>
                  </a:cubicBezTo>
                  <a:cubicBezTo>
                    <a:pt x="267" y="967"/>
                    <a:pt x="367" y="1034"/>
                    <a:pt x="534" y="1034"/>
                  </a:cubicBezTo>
                  <a:cubicBezTo>
                    <a:pt x="667" y="1034"/>
                    <a:pt x="767" y="1068"/>
                    <a:pt x="901" y="1068"/>
                  </a:cubicBezTo>
                  <a:lnTo>
                    <a:pt x="767" y="1068"/>
                  </a:lnTo>
                  <a:cubicBezTo>
                    <a:pt x="1001" y="1101"/>
                    <a:pt x="1268" y="1134"/>
                    <a:pt x="1501" y="1134"/>
                  </a:cubicBezTo>
                  <a:cubicBezTo>
                    <a:pt x="1635" y="1134"/>
                    <a:pt x="1768" y="1068"/>
                    <a:pt x="1868" y="967"/>
                  </a:cubicBezTo>
                  <a:cubicBezTo>
                    <a:pt x="1968" y="901"/>
                    <a:pt x="2035" y="734"/>
                    <a:pt x="2035" y="601"/>
                  </a:cubicBezTo>
                  <a:cubicBezTo>
                    <a:pt x="2035" y="467"/>
                    <a:pt x="1968" y="334"/>
                    <a:pt x="1868" y="234"/>
                  </a:cubicBezTo>
                  <a:cubicBezTo>
                    <a:pt x="1768" y="134"/>
                    <a:pt x="1635" y="100"/>
                    <a:pt x="1501" y="100"/>
                  </a:cubicBezTo>
                  <a:cubicBezTo>
                    <a:pt x="1368" y="100"/>
                    <a:pt x="1234" y="67"/>
                    <a:pt x="1134" y="67"/>
                  </a:cubicBezTo>
                  <a:lnTo>
                    <a:pt x="1268" y="67"/>
                  </a:lnTo>
                  <a:cubicBezTo>
                    <a:pt x="1001" y="33"/>
                    <a:pt x="767" y="0"/>
                    <a:pt x="5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6" name="Google Shape;8126;p35"/>
            <p:cNvSpPr/>
            <p:nvPr/>
          </p:nvSpPr>
          <p:spPr>
            <a:xfrm>
              <a:off x="2847937" y="2255089"/>
              <a:ext cx="79926" cy="38436"/>
            </a:xfrm>
            <a:custGeom>
              <a:avLst/>
              <a:gdLst/>
              <a:ahLst/>
              <a:cxnLst/>
              <a:rect l="l" t="t" r="r" b="b"/>
              <a:pathLst>
                <a:path w="2236" h="1101" extrusionOk="0">
                  <a:moveTo>
                    <a:pt x="467" y="0"/>
                  </a:moveTo>
                  <a:cubicBezTo>
                    <a:pt x="367" y="0"/>
                    <a:pt x="334" y="33"/>
                    <a:pt x="267" y="67"/>
                  </a:cubicBezTo>
                  <a:cubicBezTo>
                    <a:pt x="167" y="133"/>
                    <a:pt x="34" y="267"/>
                    <a:pt x="34" y="367"/>
                  </a:cubicBezTo>
                  <a:cubicBezTo>
                    <a:pt x="0" y="500"/>
                    <a:pt x="0" y="667"/>
                    <a:pt x="67" y="767"/>
                  </a:cubicBezTo>
                  <a:cubicBezTo>
                    <a:pt x="134" y="901"/>
                    <a:pt x="267" y="1001"/>
                    <a:pt x="401" y="1034"/>
                  </a:cubicBezTo>
                  <a:cubicBezTo>
                    <a:pt x="634" y="1034"/>
                    <a:pt x="868" y="1067"/>
                    <a:pt x="1101" y="1101"/>
                  </a:cubicBezTo>
                  <a:cubicBezTo>
                    <a:pt x="1301" y="1101"/>
                    <a:pt x="1501" y="1067"/>
                    <a:pt x="1701" y="1067"/>
                  </a:cubicBezTo>
                  <a:cubicBezTo>
                    <a:pt x="1835" y="1067"/>
                    <a:pt x="1968" y="1001"/>
                    <a:pt x="2068" y="901"/>
                  </a:cubicBezTo>
                  <a:cubicBezTo>
                    <a:pt x="2168" y="801"/>
                    <a:pt x="2235" y="667"/>
                    <a:pt x="2235" y="534"/>
                  </a:cubicBezTo>
                  <a:cubicBezTo>
                    <a:pt x="2202" y="400"/>
                    <a:pt x="2168" y="267"/>
                    <a:pt x="2068" y="167"/>
                  </a:cubicBezTo>
                  <a:cubicBezTo>
                    <a:pt x="1968" y="100"/>
                    <a:pt x="1835" y="33"/>
                    <a:pt x="1701" y="33"/>
                  </a:cubicBezTo>
                  <a:cubicBezTo>
                    <a:pt x="1550" y="47"/>
                    <a:pt x="1392" y="55"/>
                    <a:pt x="1233" y="55"/>
                  </a:cubicBezTo>
                  <a:cubicBezTo>
                    <a:pt x="1050" y="55"/>
                    <a:pt x="865" y="44"/>
                    <a:pt x="687" y="19"/>
                  </a:cubicBezTo>
                  <a:lnTo>
                    <a:pt x="687" y="19"/>
                  </a:lnTo>
                  <a:cubicBezTo>
                    <a:pt x="678" y="10"/>
                    <a:pt x="667" y="0"/>
                    <a:pt x="667" y="0"/>
                  </a:cubicBezTo>
                  <a:lnTo>
                    <a:pt x="567" y="0"/>
                  </a:lnTo>
                  <a:cubicBezTo>
                    <a:pt x="595" y="0"/>
                    <a:pt x="644" y="0"/>
                    <a:pt x="680" y="18"/>
                  </a:cubicBezTo>
                  <a:lnTo>
                    <a:pt x="680" y="18"/>
                  </a:lnTo>
                  <a:cubicBezTo>
                    <a:pt x="642" y="13"/>
                    <a:pt x="604" y="7"/>
                    <a:pt x="5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7" name="Google Shape;8127;p35"/>
            <p:cNvSpPr/>
            <p:nvPr/>
          </p:nvSpPr>
          <p:spPr>
            <a:xfrm>
              <a:off x="2704848" y="2246047"/>
              <a:ext cx="82321" cy="44510"/>
            </a:xfrm>
            <a:custGeom>
              <a:avLst/>
              <a:gdLst/>
              <a:ahLst/>
              <a:cxnLst/>
              <a:rect l="l" t="t" r="r" b="b"/>
              <a:pathLst>
                <a:path w="2303" h="1275" extrusionOk="0">
                  <a:moveTo>
                    <a:pt x="567" y="1"/>
                  </a:moveTo>
                  <a:cubicBezTo>
                    <a:pt x="534" y="1"/>
                    <a:pt x="501" y="9"/>
                    <a:pt x="467" y="26"/>
                  </a:cubicBezTo>
                  <a:cubicBezTo>
                    <a:pt x="401" y="26"/>
                    <a:pt x="334" y="59"/>
                    <a:pt x="267" y="92"/>
                  </a:cubicBezTo>
                  <a:cubicBezTo>
                    <a:pt x="167" y="159"/>
                    <a:pt x="67" y="259"/>
                    <a:pt x="34" y="392"/>
                  </a:cubicBezTo>
                  <a:cubicBezTo>
                    <a:pt x="0" y="526"/>
                    <a:pt x="0" y="693"/>
                    <a:pt x="100" y="793"/>
                  </a:cubicBezTo>
                  <a:cubicBezTo>
                    <a:pt x="167" y="893"/>
                    <a:pt x="267" y="1026"/>
                    <a:pt x="401" y="1026"/>
                  </a:cubicBezTo>
                  <a:cubicBezTo>
                    <a:pt x="801" y="1093"/>
                    <a:pt x="1235" y="1193"/>
                    <a:pt x="1635" y="1260"/>
                  </a:cubicBezTo>
                  <a:cubicBezTo>
                    <a:pt x="1679" y="1260"/>
                    <a:pt x="1724" y="1275"/>
                    <a:pt x="1768" y="1275"/>
                  </a:cubicBezTo>
                  <a:cubicBezTo>
                    <a:pt x="1791" y="1275"/>
                    <a:pt x="1813" y="1271"/>
                    <a:pt x="1835" y="1260"/>
                  </a:cubicBezTo>
                  <a:cubicBezTo>
                    <a:pt x="1902" y="1260"/>
                    <a:pt x="1968" y="1226"/>
                    <a:pt x="2035" y="1193"/>
                  </a:cubicBezTo>
                  <a:cubicBezTo>
                    <a:pt x="2135" y="1126"/>
                    <a:pt x="2235" y="1026"/>
                    <a:pt x="2269" y="893"/>
                  </a:cubicBezTo>
                  <a:cubicBezTo>
                    <a:pt x="2302" y="759"/>
                    <a:pt x="2302" y="593"/>
                    <a:pt x="2235" y="493"/>
                  </a:cubicBezTo>
                  <a:cubicBezTo>
                    <a:pt x="2169" y="392"/>
                    <a:pt x="2035" y="259"/>
                    <a:pt x="1902" y="259"/>
                  </a:cubicBezTo>
                  <a:cubicBezTo>
                    <a:pt x="1501" y="192"/>
                    <a:pt x="1101" y="92"/>
                    <a:pt x="668" y="26"/>
                  </a:cubicBezTo>
                  <a:cubicBezTo>
                    <a:pt x="634" y="9"/>
                    <a:pt x="601" y="1"/>
                    <a:pt x="5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8" name="Google Shape;8128;p35"/>
            <p:cNvSpPr/>
            <p:nvPr/>
          </p:nvSpPr>
          <p:spPr>
            <a:xfrm>
              <a:off x="2766830" y="2313283"/>
              <a:ext cx="73992" cy="38471"/>
            </a:xfrm>
            <a:custGeom>
              <a:avLst/>
              <a:gdLst/>
              <a:ahLst/>
              <a:cxnLst/>
              <a:rect l="l" t="t" r="r" b="b"/>
              <a:pathLst>
                <a:path w="2070" h="1102" extrusionOk="0">
                  <a:moveTo>
                    <a:pt x="1569" y="1"/>
                  </a:moveTo>
                  <a:cubicBezTo>
                    <a:pt x="1202" y="1"/>
                    <a:pt x="868" y="34"/>
                    <a:pt x="501" y="34"/>
                  </a:cubicBezTo>
                  <a:cubicBezTo>
                    <a:pt x="368" y="34"/>
                    <a:pt x="234" y="101"/>
                    <a:pt x="134" y="201"/>
                  </a:cubicBezTo>
                  <a:cubicBezTo>
                    <a:pt x="68" y="301"/>
                    <a:pt x="1" y="435"/>
                    <a:pt x="1" y="568"/>
                  </a:cubicBezTo>
                  <a:cubicBezTo>
                    <a:pt x="1" y="701"/>
                    <a:pt x="34" y="835"/>
                    <a:pt x="134" y="935"/>
                  </a:cubicBezTo>
                  <a:cubicBezTo>
                    <a:pt x="234" y="1035"/>
                    <a:pt x="368" y="1102"/>
                    <a:pt x="501" y="1102"/>
                  </a:cubicBezTo>
                  <a:cubicBezTo>
                    <a:pt x="868" y="1102"/>
                    <a:pt x="1202" y="1068"/>
                    <a:pt x="1569" y="1068"/>
                  </a:cubicBezTo>
                  <a:cubicBezTo>
                    <a:pt x="1702" y="1068"/>
                    <a:pt x="1836" y="1002"/>
                    <a:pt x="1936" y="902"/>
                  </a:cubicBezTo>
                  <a:cubicBezTo>
                    <a:pt x="2002" y="801"/>
                    <a:pt x="2069" y="668"/>
                    <a:pt x="2069" y="535"/>
                  </a:cubicBezTo>
                  <a:cubicBezTo>
                    <a:pt x="2069" y="401"/>
                    <a:pt x="2036" y="268"/>
                    <a:pt x="1936" y="168"/>
                  </a:cubicBezTo>
                  <a:cubicBezTo>
                    <a:pt x="1836" y="68"/>
                    <a:pt x="1702" y="1"/>
                    <a:pt x="15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29" name="Google Shape;8129;p35"/>
            <p:cNvSpPr/>
            <p:nvPr/>
          </p:nvSpPr>
          <p:spPr>
            <a:xfrm>
              <a:off x="2665492" y="2370360"/>
              <a:ext cx="89470" cy="39867"/>
            </a:xfrm>
            <a:custGeom>
              <a:avLst/>
              <a:gdLst/>
              <a:ahLst/>
              <a:cxnLst/>
              <a:rect l="l" t="t" r="r" b="b"/>
              <a:pathLst>
                <a:path w="2503" h="1142" extrusionOk="0">
                  <a:moveTo>
                    <a:pt x="1960" y="1067"/>
                  </a:moveTo>
                  <a:lnTo>
                    <a:pt x="1960" y="1067"/>
                  </a:lnTo>
                  <a:cubicBezTo>
                    <a:pt x="1921" y="1068"/>
                    <a:pt x="1879" y="1068"/>
                    <a:pt x="1835" y="1068"/>
                  </a:cubicBezTo>
                  <a:lnTo>
                    <a:pt x="1969" y="1068"/>
                  </a:lnTo>
                  <a:cubicBezTo>
                    <a:pt x="1966" y="1067"/>
                    <a:pt x="1963" y="1067"/>
                    <a:pt x="1960" y="1067"/>
                  </a:cubicBezTo>
                  <a:close/>
                  <a:moveTo>
                    <a:pt x="1302" y="0"/>
                  </a:moveTo>
                  <a:cubicBezTo>
                    <a:pt x="1035" y="34"/>
                    <a:pt x="801" y="67"/>
                    <a:pt x="534" y="100"/>
                  </a:cubicBezTo>
                  <a:cubicBezTo>
                    <a:pt x="401" y="100"/>
                    <a:pt x="267" y="134"/>
                    <a:pt x="167" y="267"/>
                  </a:cubicBezTo>
                  <a:cubicBezTo>
                    <a:pt x="67" y="334"/>
                    <a:pt x="1" y="501"/>
                    <a:pt x="1" y="634"/>
                  </a:cubicBezTo>
                  <a:cubicBezTo>
                    <a:pt x="1" y="768"/>
                    <a:pt x="67" y="901"/>
                    <a:pt x="167" y="1001"/>
                  </a:cubicBezTo>
                  <a:cubicBezTo>
                    <a:pt x="254" y="1059"/>
                    <a:pt x="365" y="1141"/>
                    <a:pt x="480" y="1141"/>
                  </a:cubicBezTo>
                  <a:cubicBezTo>
                    <a:pt x="498" y="1141"/>
                    <a:pt x="516" y="1139"/>
                    <a:pt x="534" y="1135"/>
                  </a:cubicBezTo>
                  <a:cubicBezTo>
                    <a:pt x="865" y="1087"/>
                    <a:pt x="1211" y="1040"/>
                    <a:pt x="1551" y="1040"/>
                  </a:cubicBezTo>
                  <a:cubicBezTo>
                    <a:pt x="1689" y="1040"/>
                    <a:pt x="1826" y="1048"/>
                    <a:pt x="1960" y="1067"/>
                  </a:cubicBezTo>
                  <a:lnTo>
                    <a:pt x="1960" y="1067"/>
                  </a:lnTo>
                  <a:cubicBezTo>
                    <a:pt x="2070" y="1063"/>
                    <a:pt x="2162" y="1050"/>
                    <a:pt x="2236" y="1001"/>
                  </a:cubicBezTo>
                  <a:cubicBezTo>
                    <a:pt x="2369" y="934"/>
                    <a:pt x="2469" y="801"/>
                    <a:pt x="2502" y="701"/>
                  </a:cubicBezTo>
                  <a:cubicBezTo>
                    <a:pt x="2502" y="567"/>
                    <a:pt x="2502" y="401"/>
                    <a:pt x="2436" y="301"/>
                  </a:cubicBezTo>
                  <a:cubicBezTo>
                    <a:pt x="2369" y="167"/>
                    <a:pt x="2269" y="67"/>
                    <a:pt x="2135" y="34"/>
                  </a:cubicBezTo>
                  <a:cubicBezTo>
                    <a:pt x="1835" y="0"/>
                    <a:pt x="1568" y="0"/>
                    <a:pt x="130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0" name="Google Shape;8130;p35"/>
            <p:cNvSpPr/>
            <p:nvPr/>
          </p:nvSpPr>
          <p:spPr>
            <a:xfrm>
              <a:off x="2805006" y="2394726"/>
              <a:ext cx="88254" cy="38541"/>
            </a:xfrm>
            <a:custGeom>
              <a:avLst/>
              <a:gdLst/>
              <a:ahLst/>
              <a:cxnLst/>
              <a:rect l="l" t="t" r="r" b="b"/>
              <a:pathLst>
                <a:path w="2469" h="1104" extrusionOk="0">
                  <a:moveTo>
                    <a:pt x="1802" y="1070"/>
                  </a:moveTo>
                  <a:cubicBezTo>
                    <a:pt x="1803" y="1071"/>
                    <a:pt x="1804" y="1071"/>
                    <a:pt x="1805" y="1071"/>
                  </a:cubicBezTo>
                  <a:lnTo>
                    <a:pt x="1805" y="1071"/>
                  </a:lnTo>
                  <a:cubicBezTo>
                    <a:pt x="1791" y="1070"/>
                    <a:pt x="1778" y="1070"/>
                    <a:pt x="1768" y="1070"/>
                  </a:cubicBezTo>
                  <a:close/>
                  <a:moveTo>
                    <a:pt x="488" y="0"/>
                  </a:moveTo>
                  <a:cubicBezTo>
                    <a:pt x="238" y="0"/>
                    <a:pt x="0" y="252"/>
                    <a:pt x="0" y="503"/>
                  </a:cubicBezTo>
                  <a:cubicBezTo>
                    <a:pt x="34" y="803"/>
                    <a:pt x="234" y="1004"/>
                    <a:pt x="534" y="1037"/>
                  </a:cubicBezTo>
                  <a:cubicBezTo>
                    <a:pt x="1001" y="1070"/>
                    <a:pt x="1435" y="1037"/>
                    <a:pt x="1902" y="1104"/>
                  </a:cubicBezTo>
                  <a:cubicBezTo>
                    <a:pt x="1894" y="1095"/>
                    <a:pt x="1883" y="1089"/>
                    <a:pt x="1872" y="1085"/>
                  </a:cubicBezTo>
                  <a:lnTo>
                    <a:pt x="1872" y="1085"/>
                  </a:lnTo>
                  <a:cubicBezTo>
                    <a:pt x="1904" y="1090"/>
                    <a:pt x="1936" y="1092"/>
                    <a:pt x="1968" y="1092"/>
                  </a:cubicBezTo>
                  <a:cubicBezTo>
                    <a:pt x="2046" y="1092"/>
                    <a:pt x="2124" y="1076"/>
                    <a:pt x="2202" y="1037"/>
                  </a:cubicBezTo>
                  <a:cubicBezTo>
                    <a:pt x="2302" y="970"/>
                    <a:pt x="2402" y="837"/>
                    <a:pt x="2435" y="703"/>
                  </a:cubicBezTo>
                  <a:cubicBezTo>
                    <a:pt x="2469" y="570"/>
                    <a:pt x="2435" y="437"/>
                    <a:pt x="2369" y="303"/>
                  </a:cubicBezTo>
                  <a:cubicBezTo>
                    <a:pt x="2302" y="203"/>
                    <a:pt x="2202" y="103"/>
                    <a:pt x="2069" y="70"/>
                  </a:cubicBezTo>
                  <a:cubicBezTo>
                    <a:pt x="1802" y="36"/>
                    <a:pt x="1535" y="3"/>
                    <a:pt x="1268" y="3"/>
                  </a:cubicBezTo>
                  <a:lnTo>
                    <a:pt x="534" y="3"/>
                  </a:lnTo>
                  <a:cubicBezTo>
                    <a:pt x="519" y="1"/>
                    <a:pt x="504" y="0"/>
                    <a:pt x="488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1" name="Google Shape;8131;p35"/>
            <p:cNvSpPr/>
            <p:nvPr/>
          </p:nvSpPr>
          <p:spPr>
            <a:xfrm>
              <a:off x="2725116" y="2457249"/>
              <a:ext cx="72777" cy="40077"/>
            </a:xfrm>
            <a:custGeom>
              <a:avLst/>
              <a:gdLst/>
              <a:ahLst/>
              <a:cxnLst/>
              <a:rect l="l" t="t" r="r" b="b"/>
              <a:pathLst>
                <a:path w="2036" h="1148" extrusionOk="0">
                  <a:moveTo>
                    <a:pt x="555" y="0"/>
                  </a:moveTo>
                  <a:cubicBezTo>
                    <a:pt x="450" y="0"/>
                    <a:pt x="341" y="31"/>
                    <a:pt x="267" y="80"/>
                  </a:cubicBezTo>
                  <a:cubicBezTo>
                    <a:pt x="134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0"/>
                  </a:cubicBezTo>
                  <a:cubicBezTo>
                    <a:pt x="134" y="914"/>
                    <a:pt x="267" y="1014"/>
                    <a:pt x="401" y="1047"/>
                  </a:cubicBezTo>
                  <a:cubicBezTo>
                    <a:pt x="768" y="1114"/>
                    <a:pt x="1135" y="1147"/>
                    <a:pt x="1502" y="1147"/>
                  </a:cubicBezTo>
                  <a:cubicBezTo>
                    <a:pt x="1635" y="1147"/>
                    <a:pt x="1768" y="1081"/>
                    <a:pt x="1868" y="981"/>
                  </a:cubicBezTo>
                  <a:cubicBezTo>
                    <a:pt x="1969" y="880"/>
                    <a:pt x="2035" y="747"/>
                    <a:pt x="2035" y="614"/>
                  </a:cubicBezTo>
                  <a:cubicBezTo>
                    <a:pt x="2035" y="480"/>
                    <a:pt x="1969" y="347"/>
                    <a:pt x="1868" y="247"/>
                  </a:cubicBezTo>
                  <a:cubicBezTo>
                    <a:pt x="1768" y="147"/>
                    <a:pt x="1635" y="113"/>
                    <a:pt x="1502" y="113"/>
                  </a:cubicBezTo>
                  <a:cubicBezTo>
                    <a:pt x="1268" y="113"/>
                    <a:pt x="1035" y="113"/>
                    <a:pt x="834" y="80"/>
                  </a:cubicBezTo>
                  <a:lnTo>
                    <a:pt x="968" y="80"/>
                  </a:lnTo>
                  <a:cubicBezTo>
                    <a:pt x="868" y="80"/>
                    <a:pt x="768" y="47"/>
                    <a:pt x="668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2" name="Google Shape;8132;p35"/>
            <p:cNvSpPr/>
            <p:nvPr/>
          </p:nvSpPr>
          <p:spPr>
            <a:xfrm>
              <a:off x="2655948" y="2531885"/>
              <a:ext cx="79926" cy="37633"/>
            </a:xfrm>
            <a:custGeom>
              <a:avLst/>
              <a:gdLst/>
              <a:ahLst/>
              <a:cxnLst/>
              <a:rect l="l" t="t" r="r" b="b"/>
              <a:pathLst>
                <a:path w="2236" h="1078" extrusionOk="0">
                  <a:moveTo>
                    <a:pt x="784" y="0"/>
                  </a:moveTo>
                  <a:cubicBezTo>
                    <a:pt x="702" y="0"/>
                    <a:pt x="619" y="3"/>
                    <a:pt x="534" y="10"/>
                  </a:cubicBezTo>
                  <a:cubicBezTo>
                    <a:pt x="401" y="10"/>
                    <a:pt x="268" y="43"/>
                    <a:pt x="168" y="143"/>
                  </a:cubicBezTo>
                  <a:cubicBezTo>
                    <a:pt x="67" y="244"/>
                    <a:pt x="1" y="377"/>
                    <a:pt x="1" y="510"/>
                  </a:cubicBezTo>
                  <a:cubicBezTo>
                    <a:pt x="1" y="644"/>
                    <a:pt x="67" y="777"/>
                    <a:pt x="168" y="877"/>
                  </a:cubicBezTo>
                  <a:cubicBezTo>
                    <a:pt x="268" y="977"/>
                    <a:pt x="401" y="1044"/>
                    <a:pt x="534" y="1044"/>
                  </a:cubicBezTo>
                  <a:cubicBezTo>
                    <a:pt x="615" y="1037"/>
                    <a:pt x="693" y="1035"/>
                    <a:pt x="771" y="1035"/>
                  </a:cubicBezTo>
                  <a:cubicBezTo>
                    <a:pt x="1083" y="1035"/>
                    <a:pt x="1382" y="1077"/>
                    <a:pt x="1702" y="1077"/>
                  </a:cubicBezTo>
                  <a:cubicBezTo>
                    <a:pt x="1835" y="1044"/>
                    <a:pt x="1969" y="1011"/>
                    <a:pt x="2069" y="911"/>
                  </a:cubicBezTo>
                  <a:cubicBezTo>
                    <a:pt x="2169" y="811"/>
                    <a:pt x="2236" y="677"/>
                    <a:pt x="2236" y="544"/>
                  </a:cubicBezTo>
                  <a:cubicBezTo>
                    <a:pt x="2202" y="410"/>
                    <a:pt x="2169" y="277"/>
                    <a:pt x="2069" y="177"/>
                  </a:cubicBezTo>
                  <a:cubicBezTo>
                    <a:pt x="1969" y="77"/>
                    <a:pt x="1835" y="10"/>
                    <a:pt x="1702" y="10"/>
                  </a:cubicBezTo>
                  <a:cubicBezTo>
                    <a:pt x="1617" y="17"/>
                    <a:pt x="1534" y="20"/>
                    <a:pt x="1452" y="20"/>
                  </a:cubicBezTo>
                  <a:cubicBezTo>
                    <a:pt x="1227" y="20"/>
                    <a:pt x="1009" y="0"/>
                    <a:pt x="784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3" name="Google Shape;8133;p35"/>
            <p:cNvSpPr/>
            <p:nvPr/>
          </p:nvSpPr>
          <p:spPr>
            <a:xfrm>
              <a:off x="2747778" y="2545744"/>
              <a:ext cx="72777" cy="38925"/>
            </a:xfrm>
            <a:custGeom>
              <a:avLst/>
              <a:gdLst/>
              <a:ahLst/>
              <a:cxnLst/>
              <a:rect l="l" t="t" r="r" b="b"/>
              <a:pathLst>
                <a:path w="2036" h="1115" extrusionOk="0">
                  <a:moveTo>
                    <a:pt x="555" y="0"/>
                  </a:moveTo>
                  <a:cubicBezTo>
                    <a:pt x="449" y="0"/>
                    <a:pt x="340" y="31"/>
                    <a:pt x="267" y="80"/>
                  </a:cubicBezTo>
                  <a:cubicBezTo>
                    <a:pt x="167" y="147"/>
                    <a:pt x="34" y="280"/>
                    <a:pt x="34" y="380"/>
                  </a:cubicBezTo>
                  <a:cubicBezTo>
                    <a:pt x="0" y="514"/>
                    <a:pt x="0" y="680"/>
                    <a:pt x="67" y="781"/>
                  </a:cubicBezTo>
                  <a:cubicBezTo>
                    <a:pt x="167" y="914"/>
                    <a:pt x="267" y="981"/>
                    <a:pt x="401" y="1014"/>
                  </a:cubicBezTo>
                  <a:cubicBezTo>
                    <a:pt x="601" y="1081"/>
                    <a:pt x="809" y="1114"/>
                    <a:pt x="1013" y="1114"/>
                  </a:cubicBezTo>
                  <a:cubicBezTo>
                    <a:pt x="1218" y="1114"/>
                    <a:pt x="1418" y="1081"/>
                    <a:pt x="1601" y="1014"/>
                  </a:cubicBezTo>
                  <a:cubicBezTo>
                    <a:pt x="1735" y="981"/>
                    <a:pt x="1868" y="914"/>
                    <a:pt x="1935" y="781"/>
                  </a:cubicBezTo>
                  <a:cubicBezTo>
                    <a:pt x="2002" y="680"/>
                    <a:pt x="2035" y="514"/>
                    <a:pt x="1968" y="380"/>
                  </a:cubicBezTo>
                  <a:cubicBezTo>
                    <a:pt x="1935" y="280"/>
                    <a:pt x="1868" y="147"/>
                    <a:pt x="1735" y="80"/>
                  </a:cubicBezTo>
                  <a:cubicBezTo>
                    <a:pt x="1637" y="31"/>
                    <a:pt x="1539" y="0"/>
                    <a:pt x="1442" y="0"/>
                  </a:cubicBezTo>
                  <a:cubicBezTo>
                    <a:pt x="1406" y="0"/>
                    <a:pt x="1370" y="4"/>
                    <a:pt x="1335" y="13"/>
                  </a:cubicBezTo>
                  <a:cubicBezTo>
                    <a:pt x="1243" y="44"/>
                    <a:pt x="1179" y="74"/>
                    <a:pt x="1092" y="79"/>
                  </a:cubicBezTo>
                  <a:lnTo>
                    <a:pt x="1092" y="79"/>
                  </a:lnTo>
                  <a:cubicBezTo>
                    <a:pt x="995" y="78"/>
                    <a:pt x="898" y="71"/>
                    <a:pt x="801" y="47"/>
                  </a:cubicBezTo>
                  <a:lnTo>
                    <a:pt x="801" y="47"/>
                  </a:lnTo>
                  <a:cubicBezTo>
                    <a:pt x="812" y="58"/>
                    <a:pt x="823" y="65"/>
                    <a:pt x="835" y="70"/>
                  </a:cubicBezTo>
                  <a:lnTo>
                    <a:pt x="835" y="70"/>
                  </a:lnTo>
                  <a:cubicBezTo>
                    <a:pt x="771" y="58"/>
                    <a:pt x="712" y="36"/>
                    <a:pt x="667" y="13"/>
                  </a:cubicBezTo>
                  <a:cubicBezTo>
                    <a:pt x="632" y="4"/>
                    <a:pt x="594" y="0"/>
                    <a:pt x="555" y="0"/>
                  </a:cubicBezTo>
                  <a:close/>
                </a:path>
              </a:pathLst>
            </a:custGeom>
            <a:solidFill>
              <a:srgbClr val="333D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4" name="Google Shape;8134;p35"/>
            <p:cNvSpPr/>
            <p:nvPr/>
          </p:nvSpPr>
          <p:spPr>
            <a:xfrm>
              <a:off x="2338780" y="1873110"/>
              <a:ext cx="418574" cy="874600"/>
            </a:xfrm>
            <a:custGeom>
              <a:avLst/>
              <a:gdLst/>
              <a:ahLst/>
              <a:cxnLst/>
              <a:rect l="l" t="t" r="r" b="b"/>
              <a:pathLst>
                <a:path w="11710" h="25053" extrusionOk="0">
                  <a:moveTo>
                    <a:pt x="2336" y="1"/>
                  </a:moveTo>
                  <a:cubicBezTo>
                    <a:pt x="901" y="4537"/>
                    <a:pt x="1" y="10575"/>
                    <a:pt x="1068" y="15278"/>
                  </a:cubicBezTo>
                  <a:cubicBezTo>
                    <a:pt x="1869" y="19014"/>
                    <a:pt x="5104" y="23418"/>
                    <a:pt x="8807" y="25052"/>
                  </a:cubicBezTo>
                  <a:lnTo>
                    <a:pt x="9341" y="24919"/>
                  </a:lnTo>
                  <a:cubicBezTo>
                    <a:pt x="11676" y="22517"/>
                    <a:pt x="11709" y="18047"/>
                    <a:pt x="11209" y="14845"/>
                  </a:cubicBezTo>
                  <a:cubicBezTo>
                    <a:pt x="10341" y="8774"/>
                    <a:pt x="6505" y="4204"/>
                    <a:pt x="23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5" name="Google Shape;8135;p35"/>
            <p:cNvSpPr/>
            <p:nvPr/>
          </p:nvSpPr>
          <p:spPr>
            <a:xfrm>
              <a:off x="2442763" y="2006708"/>
              <a:ext cx="256149" cy="780413"/>
            </a:xfrm>
            <a:custGeom>
              <a:avLst/>
              <a:gdLst/>
              <a:ahLst/>
              <a:cxnLst/>
              <a:rect l="l" t="t" r="r" b="b"/>
              <a:pathLst>
                <a:path w="7166" h="22355" extrusionOk="0">
                  <a:moveTo>
                    <a:pt x="643" y="0"/>
                  </a:moveTo>
                  <a:cubicBezTo>
                    <a:pt x="341" y="0"/>
                    <a:pt x="0" y="261"/>
                    <a:pt x="61" y="644"/>
                  </a:cubicBezTo>
                  <a:cubicBezTo>
                    <a:pt x="327" y="2412"/>
                    <a:pt x="1095" y="4046"/>
                    <a:pt x="1428" y="5781"/>
                  </a:cubicBezTo>
                  <a:cubicBezTo>
                    <a:pt x="1828" y="7682"/>
                    <a:pt x="2095" y="9617"/>
                    <a:pt x="2562" y="11518"/>
                  </a:cubicBezTo>
                  <a:cubicBezTo>
                    <a:pt x="2963" y="13319"/>
                    <a:pt x="3563" y="15087"/>
                    <a:pt x="4230" y="16822"/>
                  </a:cubicBezTo>
                  <a:cubicBezTo>
                    <a:pt x="4897" y="18523"/>
                    <a:pt x="5598" y="20224"/>
                    <a:pt x="6065" y="21992"/>
                  </a:cubicBezTo>
                  <a:cubicBezTo>
                    <a:pt x="6131" y="22245"/>
                    <a:pt x="6331" y="22355"/>
                    <a:pt x="6536" y="22355"/>
                  </a:cubicBezTo>
                  <a:cubicBezTo>
                    <a:pt x="6844" y="22355"/>
                    <a:pt x="7166" y="22106"/>
                    <a:pt x="7066" y="21725"/>
                  </a:cubicBezTo>
                  <a:cubicBezTo>
                    <a:pt x="6599" y="19924"/>
                    <a:pt x="5898" y="18256"/>
                    <a:pt x="5231" y="16555"/>
                  </a:cubicBezTo>
                  <a:cubicBezTo>
                    <a:pt x="4564" y="14821"/>
                    <a:pt x="3963" y="13053"/>
                    <a:pt x="3563" y="11251"/>
                  </a:cubicBezTo>
                  <a:cubicBezTo>
                    <a:pt x="3096" y="9350"/>
                    <a:pt x="2829" y="7415"/>
                    <a:pt x="2429" y="5481"/>
                  </a:cubicBezTo>
                  <a:cubicBezTo>
                    <a:pt x="2095" y="3746"/>
                    <a:pt x="1328" y="2145"/>
                    <a:pt x="1061" y="377"/>
                  </a:cubicBezTo>
                  <a:cubicBezTo>
                    <a:pt x="1022" y="112"/>
                    <a:pt x="841" y="0"/>
                    <a:pt x="6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6" name="Google Shape;8136;p35"/>
            <p:cNvSpPr/>
            <p:nvPr/>
          </p:nvSpPr>
          <p:spPr>
            <a:xfrm>
              <a:off x="2401978" y="2101313"/>
              <a:ext cx="188448" cy="129935"/>
            </a:xfrm>
            <a:custGeom>
              <a:avLst/>
              <a:gdLst/>
              <a:ahLst/>
              <a:cxnLst/>
              <a:rect l="l" t="t" r="r" b="b"/>
              <a:pathLst>
                <a:path w="5272" h="3722" extrusionOk="0">
                  <a:moveTo>
                    <a:pt x="3670" y="3204"/>
                  </a:moveTo>
                  <a:cubicBezTo>
                    <a:pt x="3661" y="3223"/>
                    <a:pt x="3651" y="3239"/>
                    <a:pt x="3643" y="3254"/>
                  </a:cubicBezTo>
                  <a:lnTo>
                    <a:pt x="3643" y="3254"/>
                  </a:lnTo>
                  <a:cubicBezTo>
                    <a:pt x="3646" y="3250"/>
                    <a:pt x="3655" y="3235"/>
                    <a:pt x="3670" y="3204"/>
                  </a:cubicBezTo>
                  <a:close/>
                  <a:moveTo>
                    <a:pt x="4698" y="1"/>
                  </a:moveTo>
                  <a:cubicBezTo>
                    <a:pt x="4513" y="1"/>
                    <a:pt x="4325" y="82"/>
                    <a:pt x="4237" y="235"/>
                  </a:cubicBezTo>
                  <a:cubicBezTo>
                    <a:pt x="3901" y="1012"/>
                    <a:pt x="3283" y="1668"/>
                    <a:pt x="2883" y="2406"/>
                  </a:cubicBezTo>
                  <a:lnTo>
                    <a:pt x="2883" y="2406"/>
                  </a:lnTo>
                  <a:cubicBezTo>
                    <a:pt x="2223" y="1971"/>
                    <a:pt x="1506" y="1629"/>
                    <a:pt x="868" y="1169"/>
                  </a:cubicBezTo>
                  <a:cubicBezTo>
                    <a:pt x="794" y="1117"/>
                    <a:pt x="707" y="1094"/>
                    <a:pt x="618" y="1094"/>
                  </a:cubicBezTo>
                  <a:cubicBezTo>
                    <a:pt x="425" y="1094"/>
                    <a:pt x="225" y="1199"/>
                    <a:pt x="134" y="1336"/>
                  </a:cubicBezTo>
                  <a:cubicBezTo>
                    <a:pt x="1" y="1603"/>
                    <a:pt x="101" y="1903"/>
                    <a:pt x="334" y="2070"/>
                  </a:cubicBezTo>
                  <a:cubicBezTo>
                    <a:pt x="1101" y="2637"/>
                    <a:pt x="2002" y="2971"/>
                    <a:pt x="2736" y="3571"/>
                  </a:cubicBezTo>
                  <a:cubicBezTo>
                    <a:pt x="2851" y="3673"/>
                    <a:pt x="2986" y="3722"/>
                    <a:pt x="3116" y="3722"/>
                  </a:cubicBezTo>
                  <a:cubicBezTo>
                    <a:pt x="3325" y="3722"/>
                    <a:pt x="3521" y="3597"/>
                    <a:pt x="3603" y="3371"/>
                  </a:cubicBezTo>
                  <a:cubicBezTo>
                    <a:pt x="3603" y="3323"/>
                    <a:pt x="3621" y="3292"/>
                    <a:pt x="3643" y="3254"/>
                  </a:cubicBezTo>
                  <a:lnTo>
                    <a:pt x="3643" y="3254"/>
                  </a:lnTo>
                  <a:cubicBezTo>
                    <a:pt x="3642" y="3255"/>
                    <a:pt x="3641" y="3255"/>
                    <a:pt x="3641" y="3255"/>
                  </a:cubicBezTo>
                  <a:cubicBezTo>
                    <a:pt x="3635" y="3255"/>
                    <a:pt x="3670" y="3162"/>
                    <a:pt x="3670" y="3137"/>
                  </a:cubicBezTo>
                  <a:cubicBezTo>
                    <a:pt x="3737" y="3037"/>
                    <a:pt x="3803" y="2904"/>
                    <a:pt x="3870" y="2804"/>
                  </a:cubicBezTo>
                  <a:cubicBezTo>
                    <a:pt x="4004" y="2570"/>
                    <a:pt x="4170" y="2337"/>
                    <a:pt x="4337" y="2103"/>
                  </a:cubicBezTo>
                  <a:cubicBezTo>
                    <a:pt x="4604" y="1670"/>
                    <a:pt x="4938" y="1236"/>
                    <a:pt x="5138" y="769"/>
                  </a:cubicBezTo>
                  <a:cubicBezTo>
                    <a:pt x="5271" y="502"/>
                    <a:pt x="5238" y="202"/>
                    <a:pt x="4971" y="69"/>
                  </a:cubicBezTo>
                  <a:cubicBezTo>
                    <a:pt x="4891" y="23"/>
                    <a:pt x="4795" y="1"/>
                    <a:pt x="46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7" name="Google Shape;8137;p35"/>
            <p:cNvSpPr/>
            <p:nvPr/>
          </p:nvSpPr>
          <p:spPr>
            <a:xfrm>
              <a:off x="2401978" y="2220144"/>
              <a:ext cx="224193" cy="151300"/>
            </a:xfrm>
            <a:custGeom>
              <a:avLst/>
              <a:gdLst/>
              <a:ahLst/>
              <a:cxnLst/>
              <a:rect l="l" t="t" r="r" b="b"/>
              <a:pathLst>
                <a:path w="6272" h="4334" extrusionOk="0">
                  <a:moveTo>
                    <a:pt x="5708" y="0"/>
                  </a:moveTo>
                  <a:cubicBezTo>
                    <a:pt x="5523" y="0"/>
                    <a:pt x="5338" y="89"/>
                    <a:pt x="5271" y="267"/>
                  </a:cubicBezTo>
                  <a:cubicBezTo>
                    <a:pt x="4825" y="1185"/>
                    <a:pt x="4132" y="1980"/>
                    <a:pt x="3694" y="2894"/>
                  </a:cubicBezTo>
                  <a:lnTo>
                    <a:pt x="3694" y="2894"/>
                  </a:lnTo>
                  <a:cubicBezTo>
                    <a:pt x="3379" y="2636"/>
                    <a:pt x="3030" y="2425"/>
                    <a:pt x="2669" y="2235"/>
                  </a:cubicBezTo>
                  <a:cubicBezTo>
                    <a:pt x="2035" y="1968"/>
                    <a:pt x="1402" y="1735"/>
                    <a:pt x="868" y="1368"/>
                  </a:cubicBezTo>
                  <a:cubicBezTo>
                    <a:pt x="796" y="1316"/>
                    <a:pt x="711" y="1293"/>
                    <a:pt x="623" y="1293"/>
                  </a:cubicBezTo>
                  <a:cubicBezTo>
                    <a:pt x="430" y="1293"/>
                    <a:pt x="226" y="1407"/>
                    <a:pt x="134" y="1568"/>
                  </a:cubicBezTo>
                  <a:cubicBezTo>
                    <a:pt x="1" y="1802"/>
                    <a:pt x="101" y="2102"/>
                    <a:pt x="334" y="2269"/>
                  </a:cubicBezTo>
                  <a:cubicBezTo>
                    <a:pt x="835" y="2602"/>
                    <a:pt x="1435" y="2836"/>
                    <a:pt x="2002" y="3103"/>
                  </a:cubicBezTo>
                  <a:cubicBezTo>
                    <a:pt x="2536" y="3336"/>
                    <a:pt x="3103" y="3603"/>
                    <a:pt x="3470" y="4070"/>
                  </a:cubicBezTo>
                  <a:cubicBezTo>
                    <a:pt x="3580" y="4242"/>
                    <a:pt x="3763" y="4334"/>
                    <a:pt x="3940" y="4334"/>
                  </a:cubicBezTo>
                  <a:cubicBezTo>
                    <a:pt x="4141" y="4334"/>
                    <a:pt x="4333" y="4217"/>
                    <a:pt x="4404" y="3970"/>
                  </a:cubicBezTo>
                  <a:cubicBezTo>
                    <a:pt x="4704" y="2769"/>
                    <a:pt x="5638" y="1868"/>
                    <a:pt x="6172" y="768"/>
                  </a:cubicBezTo>
                  <a:cubicBezTo>
                    <a:pt x="6272" y="534"/>
                    <a:pt x="6238" y="200"/>
                    <a:pt x="5972" y="67"/>
                  </a:cubicBezTo>
                  <a:cubicBezTo>
                    <a:pt x="5894" y="23"/>
                    <a:pt x="5801" y="0"/>
                    <a:pt x="57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8" name="Google Shape;8138;p35"/>
            <p:cNvSpPr/>
            <p:nvPr/>
          </p:nvSpPr>
          <p:spPr>
            <a:xfrm>
              <a:off x="2441333" y="2366938"/>
              <a:ext cx="232021" cy="144353"/>
            </a:xfrm>
            <a:custGeom>
              <a:avLst/>
              <a:gdLst/>
              <a:ahLst/>
              <a:cxnLst/>
              <a:rect l="l" t="t" r="r" b="b"/>
              <a:pathLst>
                <a:path w="6491" h="4135" extrusionOk="0">
                  <a:moveTo>
                    <a:pt x="5782" y="1"/>
                  </a:moveTo>
                  <a:cubicBezTo>
                    <a:pt x="5618" y="1"/>
                    <a:pt x="5452" y="78"/>
                    <a:pt x="5338" y="265"/>
                  </a:cubicBezTo>
                  <a:cubicBezTo>
                    <a:pt x="4821" y="1155"/>
                    <a:pt x="4181" y="1971"/>
                    <a:pt x="3672" y="2903"/>
                  </a:cubicBezTo>
                  <a:lnTo>
                    <a:pt x="3672" y="2903"/>
                  </a:lnTo>
                  <a:cubicBezTo>
                    <a:pt x="2723" y="2413"/>
                    <a:pt x="1747" y="1962"/>
                    <a:pt x="868" y="1366"/>
                  </a:cubicBezTo>
                  <a:cubicBezTo>
                    <a:pt x="795" y="1314"/>
                    <a:pt x="710" y="1291"/>
                    <a:pt x="623" y="1291"/>
                  </a:cubicBezTo>
                  <a:cubicBezTo>
                    <a:pt x="429" y="1291"/>
                    <a:pt x="226" y="1405"/>
                    <a:pt x="134" y="1566"/>
                  </a:cubicBezTo>
                  <a:cubicBezTo>
                    <a:pt x="0" y="1800"/>
                    <a:pt x="101" y="2100"/>
                    <a:pt x="334" y="2267"/>
                  </a:cubicBezTo>
                  <a:cubicBezTo>
                    <a:pt x="1368" y="3000"/>
                    <a:pt x="2536" y="3467"/>
                    <a:pt x="3636" y="4068"/>
                  </a:cubicBezTo>
                  <a:cubicBezTo>
                    <a:pt x="3714" y="4112"/>
                    <a:pt x="3807" y="4135"/>
                    <a:pt x="3900" y="4135"/>
                  </a:cubicBezTo>
                  <a:cubicBezTo>
                    <a:pt x="4085" y="4135"/>
                    <a:pt x="4270" y="4046"/>
                    <a:pt x="4337" y="3868"/>
                  </a:cubicBezTo>
                  <a:cubicBezTo>
                    <a:pt x="4871" y="2767"/>
                    <a:pt x="5638" y="1833"/>
                    <a:pt x="6238" y="766"/>
                  </a:cubicBezTo>
                  <a:cubicBezTo>
                    <a:pt x="6491" y="375"/>
                    <a:pt x="6143" y="1"/>
                    <a:pt x="57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39" name="Google Shape;8139;p35"/>
            <p:cNvSpPr/>
            <p:nvPr/>
          </p:nvSpPr>
          <p:spPr>
            <a:xfrm>
              <a:off x="2067258" y="2242870"/>
              <a:ext cx="1102626" cy="1111534"/>
            </a:xfrm>
            <a:custGeom>
              <a:avLst/>
              <a:gdLst/>
              <a:ahLst/>
              <a:cxnLst/>
              <a:rect l="l" t="t" r="r" b="b"/>
              <a:pathLst>
                <a:path w="30847" h="31840" extrusionOk="0">
                  <a:moveTo>
                    <a:pt x="25630" y="0"/>
                  </a:moveTo>
                  <a:cubicBezTo>
                    <a:pt x="21926" y="0"/>
                    <a:pt x="16870" y="5216"/>
                    <a:pt x="16870" y="13826"/>
                  </a:cubicBezTo>
                  <a:cubicBezTo>
                    <a:pt x="14910" y="10687"/>
                    <a:pt x="8518" y="6216"/>
                    <a:pt x="4252" y="6216"/>
                  </a:cubicBezTo>
                  <a:cubicBezTo>
                    <a:pt x="1765" y="6216"/>
                    <a:pt x="0" y="7736"/>
                    <a:pt x="258" y="11925"/>
                  </a:cubicBezTo>
                  <a:cubicBezTo>
                    <a:pt x="492" y="16895"/>
                    <a:pt x="5729" y="21632"/>
                    <a:pt x="9498" y="24234"/>
                  </a:cubicBezTo>
                  <a:cubicBezTo>
                    <a:pt x="12834" y="26602"/>
                    <a:pt x="17571" y="29971"/>
                    <a:pt x="22074" y="31839"/>
                  </a:cubicBezTo>
                  <a:cubicBezTo>
                    <a:pt x="25376" y="25435"/>
                    <a:pt x="28712" y="18563"/>
                    <a:pt x="30146" y="11458"/>
                  </a:cubicBezTo>
                  <a:cubicBezTo>
                    <a:pt x="30847" y="8122"/>
                    <a:pt x="30847" y="2685"/>
                    <a:pt x="27511" y="550"/>
                  </a:cubicBezTo>
                  <a:cubicBezTo>
                    <a:pt x="26958" y="180"/>
                    <a:pt x="26317" y="0"/>
                    <a:pt x="256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0" name="Google Shape;8140;p35"/>
            <p:cNvSpPr/>
            <p:nvPr/>
          </p:nvSpPr>
          <p:spPr>
            <a:xfrm>
              <a:off x="2130836" y="2287793"/>
              <a:ext cx="992067" cy="1003802"/>
            </a:xfrm>
            <a:custGeom>
              <a:avLst/>
              <a:gdLst/>
              <a:ahLst/>
              <a:cxnLst/>
              <a:rect l="l" t="t" r="r" b="b"/>
              <a:pathLst>
                <a:path w="27754" h="28754" extrusionOk="0">
                  <a:moveTo>
                    <a:pt x="23896" y="1043"/>
                  </a:moveTo>
                  <a:cubicBezTo>
                    <a:pt x="24208" y="1043"/>
                    <a:pt x="24521" y="1116"/>
                    <a:pt x="24818" y="1282"/>
                  </a:cubicBezTo>
                  <a:cubicBezTo>
                    <a:pt x="26219" y="2083"/>
                    <a:pt x="26586" y="4251"/>
                    <a:pt x="26686" y="5685"/>
                  </a:cubicBezTo>
                  <a:cubicBezTo>
                    <a:pt x="26819" y="7720"/>
                    <a:pt x="26452" y="9655"/>
                    <a:pt x="25985" y="11590"/>
                  </a:cubicBezTo>
                  <a:cubicBezTo>
                    <a:pt x="24590" y="17169"/>
                    <a:pt x="22155" y="22433"/>
                    <a:pt x="19568" y="27565"/>
                  </a:cubicBezTo>
                  <a:lnTo>
                    <a:pt x="19568" y="27565"/>
                  </a:lnTo>
                  <a:cubicBezTo>
                    <a:pt x="15887" y="25726"/>
                    <a:pt x="12530" y="23330"/>
                    <a:pt x="9173" y="20996"/>
                  </a:cubicBezTo>
                  <a:cubicBezTo>
                    <a:pt x="7405" y="19729"/>
                    <a:pt x="5737" y="18328"/>
                    <a:pt x="4270" y="16693"/>
                  </a:cubicBezTo>
                  <a:cubicBezTo>
                    <a:pt x="2969" y="15259"/>
                    <a:pt x="1768" y="13558"/>
                    <a:pt x="1268" y="11656"/>
                  </a:cubicBezTo>
                  <a:cubicBezTo>
                    <a:pt x="1034" y="10622"/>
                    <a:pt x="967" y="9421"/>
                    <a:pt x="1268" y="8421"/>
                  </a:cubicBezTo>
                  <a:cubicBezTo>
                    <a:pt x="1465" y="7599"/>
                    <a:pt x="1921" y="7328"/>
                    <a:pt x="2765" y="7288"/>
                  </a:cubicBezTo>
                  <a:lnTo>
                    <a:pt x="2765" y="7288"/>
                  </a:lnTo>
                  <a:cubicBezTo>
                    <a:pt x="2790" y="7292"/>
                    <a:pt x="2816" y="7294"/>
                    <a:pt x="2843" y="7294"/>
                  </a:cubicBezTo>
                  <a:cubicBezTo>
                    <a:pt x="2873" y="7294"/>
                    <a:pt x="2904" y="7291"/>
                    <a:pt x="2935" y="7287"/>
                  </a:cubicBezTo>
                  <a:cubicBezTo>
                    <a:pt x="3111" y="7258"/>
                    <a:pt x="3288" y="7245"/>
                    <a:pt x="3467" y="7245"/>
                  </a:cubicBezTo>
                  <a:cubicBezTo>
                    <a:pt x="4338" y="7245"/>
                    <a:pt x="5229" y="7555"/>
                    <a:pt x="6004" y="7887"/>
                  </a:cubicBezTo>
                  <a:cubicBezTo>
                    <a:pt x="7239" y="8454"/>
                    <a:pt x="8406" y="9221"/>
                    <a:pt x="9507" y="10022"/>
                  </a:cubicBezTo>
                  <a:cubicBezTo>
                    <a:pt x="11508" y="11523"/>
                    <a:pt x="13343" y="13257"/>
                    <a:pt x="15077" y="15059"/>
                  </a:cubicBezTo>
                  <a:cubicBezTo>
                    <a:pt x="15444" y="15426"/>
                    <a:pt x="15811" y="15826"/>
                    <a:pt x="16178" y="16226"/>
                  </a:cubicBezTo>
                  <a:cubicBezTo>
                    <a:pt x="16262" y="16322"/>
                    <a:pt x="16390" y="16367"/>
                    <a:pt x="16522" y="16367"/>
                  </a:cubicBezTo>
                  <a:cubicBezTo>
                    <a:pt x="16756" y="16367"/>
                    <a:pt x="17003" y="16227"/>
                    <a:pt x="17046" y="15993"/>
                  </a:cubicBezTo>
                  <a:cubicBezTo>
                    <a:pt x="17246" y="14592"/>
                    <a:pt x="17546" y="13191"/>
                    <a:pt x="17879" y="11790"/>
                  </a:cubicBezTo>
                  <a:cubicBezTo>
                    <a:pt x="18513" y="9221"/>
                    <a:pt x="19214" y="6619"/>
                    <a:pt x="20448" y="4251"/>
                  </a:cubicBezTo>
                  <a:cubicBezTo>
                    <a:pt x="20915" y="3317"/>
                    <a:pt x="21482" y="2350"/>
                    <a:pt x="22316" y="1649"/>
                  </a:cubicBezTo>
                  <a:cubicBezTo>
                    <a:pt x="22767" y="1284"/>
                    <a:pt x="23330" y="1043"/>
                    <a:pt x="23896" y="1043"/>
                  </a:cubicBezTo>
                  <a:close/>
                  <a:moveTo>
                    <a:pt x="23801" y="0"/>
                  </a:moveTo>
                  <a:cubicBezTo>
                    <a:pt x="23461" y="0"/>
                    <a:pt x="23117" y="58"/>
                    <a:pt x="22783" y="181"/>
                  </a:cubicBezTo>
                  <a:cubicBezTo>
                    <a:pt x="21716" y="582"/>
                    <a:pt x="20948" y="1449"/>
                    <a:pt x="20348" y="2383"/>
                  </a:cubicBezTo>
                  <a:cubicBezTo>
                    <a:pt x="18780" y="4651"/>
                    <a:pt x="17946" y="7453"/>
                    <a:pt x="17246" y="10089"/>
                  </a:cubicBezTo>
                  <a:cubicBezTo>
                    <a:pt x="16833" y="11601"/>
                    <a:pt x="16489" y="13159"/>
                    <a:pt x="16212" y="14724"/>
                  </a:cubicBezTo>
                  <a:lnTo>
                    <a:pt x="16212" y="14724"/>
                  </a:lnTo>
                  <a:cubicBezTo>
                    <a:pt x="15354" y="13804"/>
                    <a:pt x="14459" y="12920"/>
                    <a:pt x="13543" y="12057"/>
                  </a:cubicBezTo>
                  <a:cubicBezTo>
                    <a:pt x="11475" y="10155"/>
                    <a:pt x="9173" y="8221"/>
                    <a:pt x="6571" y="7020"/>
                  </a:cubicBezTo>
                  <a:cubicBezTo>
                    <a:pt x="5557" y="6554"/>
                    <a:pt x="4475" y="6200"/>
                    <a:pt x="3381" y="6200"/>
                  </a:cubicBezTo>
                  <a:cubicBezTo>
                    <a:pt x="3144" y="6200"/>
                    <a:pt x="2906" y="6217"/>
                    <a:pt x="2669" y="6252"/>
                  </a:cubicBezTo>
                  <a:cubicBezTo>
                    <a:pt x="2654" y="6255"/>
                    <a:pt x="2640" y="6259"/>
                    <a:pt x="2626" y="6263"/>
                  </a:cubicBezTo>
                  <a:lnTo>
                    <a:pt x="2626" y="6263"/>
                  </a:lnTo>
                  <a:cubicBezTo>
                    <a:pt x="1948" y="6310"/>
                    <a:pt x="1264" y="6465"/>
                    <a:pt x="834" y="6986"/>
                  </a:cubicBezTo>
                  <a:cubicBezTo>
                    <a:pt x="200" y="7687"/>
                    <a:pt x="100" y="8754"/>
                    <a:pt x="67" y="9655"/>
                  </a:cubicBezTo>
                  <a:cubicBezTo>
                    <a:pt x="0" y="11823"/>
                    <a:pt x="801" y="13791"/>
                    <a:pt x="2035" y="15559"/>
                  </a:cubicBezTo>
                  <a:cubicBezTo>
                    <a:pt x="4637" y="19228"/>
                    <a:pt x="8439" y="21797"/>
                    <a:pt x="12075" y="24265"/>
                  </a:cubicBezTo>
                  <a:cubicBezTo>
                    <a:pt x="14477" y="25900"/>
                    <a:pt x="16912" y="27434"/>
                    <a:pt x="19514" y="28702"/>
                  </a:cubicBezTo>
                  <a:cubicBezTo>
                    <a:pt x="19603" y="28735"/>
                    <a:pt x="19699" y="28754"/>
                    <a:pt x="19793" y="28754"/>
                  </a:cubicBezTo>
                  <a:cubicBezTo>
                    <a:pt x="19981" y="28754"/>
                    <a:pt x="20159" y="28680"/>
                    <a:pt x="20248" y="28502"/>
                  </a:cubicBezTo>
                  <a:cubicBezTo>
                    <a:pt x="22750" y="23598"/>
                    <a:pt x="25151" y="18528"/>
                    <a:pt x="26619" y="13191"/>
                  </a:cubicBezTo>
                  <a:cubicBezTo>
                    <a:pt x="27219" y="11023"/>
                    <a:pt x="27753" y="8821"/>
                    <a:pt x="27753" y="6586"/>
                  </a:cubicBezTo>
                  <a:cubicBezTo>
                    <a:pt x="27753" y="4751"/>
                    <a:pt x="27486" y="2683"/>
                    <a:pt x="26285" y="1216"/>
                  </a:cubicBezTo>
                  <a:cubicBezTo>
                    <a:pt x="25671" y="454"/>
                    <a:pt x="24750" y="0"/>
                    <a:pt x="238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1" name="Google Shape;8141;p35"/>
            <p:cNvSpPr/>
            <p:nvPr/>
          </p:nvSpPr>
          <p:spPr>
            <a:xfrm>
              <a:off x="2236262" y="2399474"/>
              <a:ext cx="770269" cy="744142"/>
            </a:xfrm>
            <a:custGeom>
              <a:avLst/>
              <a:gdLst/>
              <a:ahLst/>
              <a:cxnLst/>
              <a:rect l="l" t="t" r="r" b="b"/>
              <a:pathLst>
                <a:path w="21549" h="21316" extrusionOk="0">
                  <a:moveTo>
                    <a:pt x="20548" y="0"/>
                  </a:moveTo>
                  <a:cubicBezTo>
                    <a:pt x="20214" y="267"/>
                    <a:pt x="18914" y="1468"/>
                    <a:pt x="17446" y="6405"/>
                  </a:cubicBezTo>
                  <a:cubicBezTo>
                    <a:pt x="16445" y="9741"/>
                    <a:pt x="14344" y="17346"/>
                    <a:pt x="14344" y="17346"/>
                  </a:cubicBezTo>
                  <a:cubicBezTo>
                    <a:pt x="14344" y="17346"/>
                    <a:pt x="3187" y="6158"/>
                    <a:pt x="329" y="6158"/>
                  </a:cubicBezTo>
                  <a:cubicBezTo>
                    <a:pt x="271" y="6158"/>
                    <a:pt x="217" y="6162"/>
                    <a:pt x="167" y="6171"/>
                  </a:cubicBezTo>
                  <a:lnTo>
                    <a:pt x="33" y="6171"/>
                  </a:lnTo>
                  <a:cubicBezTo>
                    <a:pt x="0" y="6405"/>
                    <a:pt x="0" y="6738"/>
                    <a:pt x="33" y="7139"/>
                  </a:cubicBezTo>
                  <a:lnTo>
                    <a:pt x="33" y="7205"/>
                  </a:lnTo>
                  <a:cubicBezTo>
                    <a:pt x="133" y="9540"/>
                    <a:pt x="3136" y="13176"/>
                    <a:pt x="7339" y="16045"/>
                  </a:cubicBezTo>
                  <a:lnTo>
                    <a:pt x="7405" y="16078"/>
                  </a:lnTo>
                  <a:cubicBezTo>
                    <a:pt x="9340" y="17479"/>
                    <a:pt x="12309" y="19581"/>
                    <a:pt x="15344" y="21316"/>
                  </a:cubicBezTo>
                  <a:cubicBezTo>
                    <a:pt x="17646" y="16612"/>
                    <a:pt x="19948" y="11308"/>
                    <a:pt x="20982" y="6071"/>
                  </a:cubicBezTo>
                  <a:lnTo>
                    <a:pt x="20982" y="6038"/>
                  </a:lnTo>
                  <a:cubicBezTo>
                    <a:pt x="21549" y="3436"/>
                    <a:pt x="21215" y="834"/>
                    <a:pt x="205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2" name="Google Shape;8142;p35"/>
            <p:cNvSpPr/>
            <p:nvPr/>
          </p:nvSpPr>
          <p:spPr>
            <a:xfrm>
              <a:off x="593177" y="1691578"/>
              <a:ext cx="301786" cy="255646"/>
            </a:xfrm>
            <a:custGeom>
              <a:avLst/>
              <a:gdLst/>
              <a:ahLst/>
              <a:cxnLst/>
              <a:rect l="l" t="t" r="r" b="b"/>
              <a:pathLst>
                <a:path w="4937" h="4282" extrusionOk="0">
                  <a:moveTo>
                    <a:pt x="3486" y="1"/>
                  </a:moveTo>
                  <a:cubicBezTo>
                    <a:pt x="3388" y="1"/>
                    <a:pt x="3282" y="18"/>
                    <a:pt x="3169" y="54"/>
                  </a:cubicBezTo>
                  <a:cubicBezTo>
                    <a:pt x="2335" y="288"/>
                    <a:pt x="2602" y="1422"/>
                    <a:pt x="2802" y="2022"/>
                  </a:cubicBezTo>
                  <a:cubicBezTo>
                    <a:pt x="2835" y="2156"/>
                    <a:pt x="2869" y="2289"/>
                    <a:pt x="2902" y="2389"/>
                  </a:cubicBezTo>
                  <a:cubicBezTo>
                    <a:pt x="2769" y="2322"/>
                    <a:pt x="2635" y="2222"/>
                    <a:pt x="2468" y="2122"/>
                  </a:cubicBezTo>
                  <a:cubicBezTo>
                    <a:pt x="2139" y="1937"/>
                    <a:pt x="1618" y="1675"/>
                    <a:pt x="1166" y="1675"/>
                  </a:cubicBezTo>
                  <a:cubicBezTo>
                    <a:pt x="886" y="1675"/>
                    <a:pt x="633" y="1775"/>
                    <a:pt x="467" y="2056"/>
                  </a:cubicBezTo>
                  <a:cubicBezTo>
                    <a:pt x="0" y="2923"/>
                    <a:pt x="901" y="3523"/>
                    <a:pt x="1601" y="3790"/>
                  </a:cubicBezTo>
                  <a:cubicBezTo>
                    <a:pt x="2162" y="4004"/>
                    <a:pt x="3384" y="4281"/>
                    <a:pt x="4072" y="4281"/>
                  </a:cubicBezTo>
                  <a:cubicBezTo>
                    <a:pt x="4244" y="4281"/>
                    <a:pt x="4383" y="4264"/>
                    <a:pt x="4470" y="4224"/>
                  </a:cubicBezTo>
                  <a:cubicBezTo>
                    <a:pt x="4937" y="4024"/>
                    <a:pt x="4737" y="2389"/>
                    <a:pt x="4603" y="1522"/>
                  </a:cubicBezTo>
                  <a:cubicBezTo>
                    <a:pt x="4515" y="877"/>
                    <a:pt x="4196" y="1"/>
                    <a:pt x="3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3" name="Google Shape;8143;p35"/>
            <p:cNvSpPr/>
            <p:nvPr/>
          </p:nvSpPr>
          <p:spPr>
            <a:xfrm>
              <a:off x="1500675" y="4204177"/>
              <a:ext cx="301798" cy="200829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8144" name="Google Shape;8144;p35"/>
            <p:cNvSpPr/>
            <p:nvPr/>
          </p:nvSpPr>
          <p:spPr>
            <a:xfrm>
              <a:off x="4099900" y="2065875"/>
              <a:ext cx="198656" cy="132178"/>
            </a:xfrm>
            <a:custGeom>
              <a:avLst/>
              <a:gdLst/>
              <a:ahLst/>
              <a:cxnLst/>
              <a:rect l="l" t="t" r="r" b="b"/>
              <a:pathLst>
                <a:path w="4938" h="4576" extrusionOk="0">
                  <a:moveTo>
                    <a:pt x="1067" y="1"/>
                  </a:moveTo>
                  <a:cubicBezTo>
                    <a:pt x="1035" y="1"/>
                    <a:pt x="1002" y="3"/>
                    <a:pt x="968" y="7"/>
                  </a:cubicBezTo>
                  <a:cubicBezTo>
                    <a:pt x="1" y="107"/>
                    <a:pt x="34" y="1208"/>
                    <a:pt x="201" y="1908"/>
                  </a:cubicBezTo>
                  <a:cubicBezTo>
                    <a:pt x="401" y="2642"/>
                    <a:pt x="1102" y="4310"/>
                    <a:pt x="1535" y="4544"/>
                  </a:cubicBezTo>
                  <a:cubicBezTo>
                    <a:pt x="1576" y="4565"/>
                    <a:pt x="1623" y="4576"/>
                    <a:pt x="1676" y="4576"/>
                  </a:cubicBezTo>
                  <a:cubicBezTo>
                    <a:pt x="2189" y="4576"/>
                    <a:pt x="3229" y="3620"/>
                    <a:pt x="3804" y="3076"/>
                  </a:cubicBezTo>
                  <a:cubicBezTo>
                    <a:pt x="4337" y="2576"/>
                    <a:pt x="4938" y="1642"/>
                    <a:pt x="4171" y="1041"/>
                  </a:cubicBezTo>
                  <a:cubicBezTo>
                    <a:pt x="4023" y="923"/>
                    <a:pt x="3869" y="873"/>
                    <a:pt x="3714" y="873"/>
                  </a:cubicBezTo>
                  <a:cubicBezTo>
                    <a:pt x="3170" y="873"/>
                    <a:pt x="2622" y="1485"/>
                    <a:pt x="2336" y="1875"/>
                  </a:cubicBezTo>
                  <a:cubicBezTo>
                    <a:pt x="2269" y="1975"/>
                    <a:pt x="2169" y="2109"/>
                    <a:pt x="2102" y="2209"/>
                  </a:cubicBezTo>
                  <a:cubicBezTo>
                    <a:pt x="2102" y="2042"/>
                    <a:pt x="2069" y="1842"/>
                    <a:pt x="2069" y="1708"/>
                  </a:cubicBezTo>
                  <a:cubicBezTo>
                    <a:pt x="2005" y="1100"/>
                    <a:pt x="1818" y="1"/>
                    <a:pt x="10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198" name="TextBox 197">
            <a:extLst>
              <a:ext uri="{FF2B5EF4-FFF2-40B4-BE49-F238E27FC236}">
                <a16:creationId xmlns:a16="http://schemas.microsoft.com/office/drawing/2014/main" id="{3D0A4E2D-96CC-DF27-A756-6E016A3BC03E}"/>
              </a:ext>
            </a:extLst>
          </p:cNvPr>
          <p:cNvSpPr txBox="1"/>
          <p:nvPr/>
        </p:nvSpPr>
        <p:spPr>
          <a:xfrm>
            <a:off x="5870127" y="2405160"/>
            <a:ext cx="5939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</a:rPr>
              <a:t>EM CẦN NHỚ NH</a:t>
            </a:r>
            <a:r>
              <a:rPr lang="en-SG" sz="3600" b="1" dirty="0">
                <a:solidFill>
                  <a:srgbClr val="0070C0"/>
                </a:solidFill>
              </a:rPr>
              <a:t>ỮNG</a:t>
            </a:r>
            <a:r>
              <a:rPr lang="en-US" sz="3600" b="1" dirty="0">
                <a:solidFill>
                  <a:srgbClr val="0070C0"/>
                </a:solidFill>
              </a:rPr>
              <a:t> GÌ CHO BÀI HỌC HÔM NAY?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DFDFC6-9962-9C70-E972-BCD6759F75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184" y="4159072"/>
            <a:ext cx="3156270" cy="268282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165;p37">
            <a:extLst>
              <a:ext uri="{FF2B5EF4-FFF2-40B4-BE49-F238E27FC236}">
                <a16:creationId xmlns:a16="http://schemas.microsoft.com/office/drawing/2014/main" id="{AB8F7CD2-65C0-238F-E9A1-CCAFD3B74732}"/>
              </a:ext>
            </a:extLst>
          </p:cNvPr>
          <p:cNvSpPr txBox="1">
            <a:spLocks/>
          </p:cNvSpPr>
          <p:nvPr/>
        </p:nvSpPr>
        <p:spPr>
          <a:xfrm>
            <a:off x="1247307" y="2041841"/>
            <a:ext cx="9667224" cy="2774319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2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1500">
                <a:solidFill>
                  <a:srgbClr val="0070C0"/>
                </a:solidFill>
                <a:latin typeface="+mj-lt"/>
              </a:rPr>
              <a:t>DẶN DÒ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bout us | Gokul! World">
            <a:extLst>
              <a:ext uri="{FF2B5EF4-FFF2-40B4-BE49-F238E27FC236}">
                <a16:creationId xmlns:a16="http://schemas.microsoft.com/office/drawing/2014/main" id="{AF10CF28-EB30-49A1-CC72-F68DE8475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8331"/>
          <a:stretch/>
        </p:blipFill>
        <p:spPr bwMode="auto">
          <a:xfrm>
            <a:off x="82753" y="-341440"/>
            <a:ext cx="5712539" cy="447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About us | Gokul! World">
            <a:extLst>
              <a:ext uri="{FF2B5EF4-FFF2-40B4-BE49-F238E27FC236}">
                <a16:creationId xmlns:a16="http://schemas.microsoft.com/office/drawing/2014/main" id="{009A69E8-3470-BD75-B034-FADBDF71E9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28"/>
          <a:stretch/>
        </p:blipFill>
        <p:spPr bwMode="auto">
          <a:xfrm>
            <a:off x="1051343" y="2618115"/>
            <a:ext cx="5870787" cy="4922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621C84C-1F4B-48D4-BC34-1F080D01DB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6773" y="0"/>
            <a:ext cx="4916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478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Google Shape;8197;p39"/>
          <p:cNvSpPr/>
          <p:nvPr/>
        </p:nvSpPr>
        <p:spPr>
          <a:xfrm>
            <a:off x="6907671" y="3777248"/>
            <a:ext cx="1322218" cy="1107219"/>
          </a:xfrm>
          <a:custGeom>
            <a:avLst/>
            <a:gdLst/>
            <a:ahLst/>
            <a:cxnLst/>
            <a:rect l="l" t="t" r="r" b="b"/>
            <a:pathLst>
              <a:path w="17847" h="14945" extrusionOk="0">
                <a:moveTo>
                  <a:pt x="8907" y="0"/>
                </a:moveTo>
                <a:cubicBezTo>
                  <a:pt x="3970" y="0"/>
                  <a:pt x="1" y="3369"/>
                  <a:pt x="1" y="7472"/>
                </a:cubicBezTo>
                <a:cubicBezTo>
                  <a:pt x="1" y="11609"/>
                  <a:pt x="3970" y="14944"/>
                  <a:pt x="8907" y="14944"/>
                </a:cubicBezTo>
                <a:cubicBezTo>
                  <a:pt x="13844" y="14944"/>
                  <a:pt x="17847" y="11609"/>
                  <a:pt x="17847" y="7472"/>
                </a:cubicBezTo>
                <a:cubicBezTo>
                  <a:pt x="17847" y="3369"/>
                  <a:pt x="13844" y="0"/>
                  <a:pt x="8907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8" name="Google Shape;8198;p39"/>
          <p:cNvSpPr/>
          <p:nvPr/>
        </p:nvSpPr>
        <p:spPr>
          <a:xfrm>
            <a:off x="8301543" y="3559732"/>
            <a:ext cx="1322218" cy="1104775"/>
          </a:xfrm>
          <a:custGeom>
            <a:avLst/>
            <a:gdLst/>
            <a:ahLst/>
            <a:cxnLst/>
            <a:rect l="l" t="t" r="r" b="b"/>
            <a:pathLst>
              <a:path w="17847" h="14912" extrusionOk="0">
                <a:moveTo>
                  <a:pt x="8940" y="1"/>
                </a:moveTo>
                <a:cubicBezTo>
                  <a:pt x="4003" y="1"/>
                  <a:pt x="0" y="3337"/>
                  <a:pt x="0" y="7473"/>
                </a:cubicBezTo>
                <a:cubicBezTo>
                  <a:pt x="0" y="11576"/>
                  <a:pt x="4003" y="14912"/>
                  <a:pt x="8940" y="14912"/>
                </a:cubicBezTo>
                <a:cubicBezTo>
                  <a:pt x="13844" y="14912"/>
                  <a:pt x="17846" y="11576"/>
                  <a:pt x="17846" y="7473"/>
                </a:cubicBezTo>
                <a:cubicBezTo>
                  <a:pt x="17846" y="3337"/>
                  <a:pt x="13844" y="1"/>
                  <a:pt x="8940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199" name="Google Shape;8199;p39"/>
          <p:cNvSpPr/>
          <p:nvPr/>
        </p:nvSpPr>
        <p:spPr>
          <a:xfrm>
            <a:off x="8916910" y="4964555"/>
            <a:ext cx="3103992" cy="1961212"/>
          </a:xfrm>
          <a:custGeom>
            <a:avLst/>
            <a:gdLst/>
            <a:ahLst/>
            <a:cxnLst/>
            <a:rect l="l" t="t" r="r" b="b"/>
            <a:pathLst>
              <a:path w="41897" h="26472" extrusionOk="0">
                <a:moveTo>
                  <a:pt x="29065" y="0"/>
                </a:moveTo>
                <a:cubicBezTo>
                  <a:pt x="28144" y="0"/>
                  <a:pt x="27203" y="82"/>
                  <a:pt x="26252" y="253"/>
                </a:cubicBezTo>
                <a:cubicBezTo>
                  <a:pt x="20281" y="1320"/>
                  <a:pt x="15845" y="5556"/>
                  <a:pt x="15244" y="10293"/>
                </a:cubicBezTo>
                <a:cubicBezTo>
                  <a:pt x="15096" y="10289"/>
                  <a:pt x="14947" y="10287"/>
                  <a:pt x="14797" y="10287"/>
                </a:cubicBezTo>
                <a:cubicBezTo>
                  <a:pt x="13763" y="10287"/>
                  <a:pt x="12686" y="10385"/>
                  <a:pt x="11609" y="10560"/>
                </a:cubicBezTo>
                <a:cubicBezTo>
                  <a:pt x="4837" y="11794"/>
                  <a:pt x="0" y="16631"/>
                  <a:pt x="868" y="21401"/>
                </a:cubicBezTo>
                <a:cubicBezTo>
                  <a:pt x="1234" y="23536"/>
                  <a:pt x="2669" y="25271"/>
                  <a:pt x="4737" y="26471"/>
                </a:cubicBezTo>
                <a:lnTo>
                  <a:pt x="18980" y="26471"/>
                </a:lnTo>
                <a:cubicBezTo>
                  <a:pt x="21649" y="25170"/>
                  <a:pt x="23717" y="23269"/>
                  <a:pt x="24751" y="21134"/>
                </a:cubicBezTo>
                <a:cubicBezTo>
                  <a:pt x="25497" y="21256"/>
                  <a:pt x="26270" y="21315"/>
                  <a:pt x="27058" y="21315"/>
                </a:cubicBezTo>
                <a:cubicBezTo>
                  <a:pt x="27998" y="21315"/>
                  <a:pt x="28960" y="21231"/>
                  <a:pt x="29922" y="21068"/>
                </a:cubicBezTo>
                <a:cubicBezTo>
                  <a:pt x="36993" y="19800"/>
                  <a:pt x="41897" y="14129"/>
                  <a:pt x="40896" y="8358"/>
                </a:cubicBezTo>
                <a:cubicBezTo>
                  <a:pt x="40030" y="3392"/>
                  <a:pt x="34990" y="0"/>
                  <a:pt x="2906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0" name="Google Shape;8200;p39"/>
          <p:cNvSpPr/>
          <p:nvPr/>
        </p:nvSpPr>
        <p:spPr>
          <a:xfrm>
            <a:off x="9513680" y="5157475"/>
            <a:ext cx="750642" cy="599358"/>
          </a:xfrm>
          <a:custGeom>
            <a:avLst/>
            <a:gdLst/>
            <a:ahLst/>
            <a:cxnLst/>
            <a:rect l="l" t="t" r="r" b="b"/>
            <a:pathLst>
              <a:path w="10132" h="8090" extrusionOk="0">
                <a:moveTo>
                  <a:pt x="2198" y="0"/>
                </a:moveTo>
                <a:cubicBezTo>
                  <a:pt x="2128" y="0"/>
                  <a:pt x="2052" y="50"/>
                  <a:pt x="2019" y="150"/>
                </a:cubicBezTo>
                <a:cubicBezTo>
                  <a:pt x="1986" y="384"/>
                  <a:pt x="1952" y="651"/>
                  <a:pt x="1952" y="884"/>
                </a:cubicBezTo>
                <a:cubicBezTo>
                  <a:pt x="1952" y="984"/>
                  <a:pt x="1919" y="1084"/>
                  <a:pt x="1952" y="1151"/>
                </a:cubicBezTo>
                <a:cubicBezTo>
                  <a:pt x="1719" y="1051"/>
                  <a:pt x="1519" y="918"/>
                  <a:pt x="1285" y="818"/>
                </a:cubicBezTo>
                <a:cubicBezTo>
                  <a:pt x="1319" y="818"/>
                  <a:pt x="1319" y="784"/>
                  <a:pt x="1319" y="751"/>
                </a:cubicBezTo>
                <a:cubicBezTo>
                  <a:pt x="1252" y="517"/>
                  <a:pt x="1085" y="451"/>
                  <a:pt x="918" y="351"/>
                </a:cubicBezTo>
                <a:cubicBezTo>
                  <a:pt x="685" y="250"/>
                  <a:pt x="485" y="117"/>
                  <a:pt x="251" y="50"/>
                </a:cubicBezTo>
                <a:cubicBezTo>
                  <a:pt x="231" y="42"/>
                  <a:pt x="212" y="39"/>
                  <a:pt x="194" y="39"/>
                </a:cubicBezTo>
                <a:cubicBezTo>
                  <a:pt x="64" y="39"/>
                  <a:pt x="0" y="233"/>
                  <a:pt x="118" y="351"/>
                </a:cubicBezTo>
                <a:cubicBezTo>
                  <a:pt x="318" y="484"/>
                  <a:pt x="518" y="617"/>
                  <a:pt x="718" y="717"/>
                </a:cubicBezTo>
                <a:cubicBezTo>
                  <a:pt x="854" y="799"/>
                  <a:pt x="967" y="902"/>
                  <a:pt x="1113" y="902"/>
                </a:cubicBezTo>
                <a:cubicBezTo>
                  <a:pt x="1146" y="902"/>
                  <a:pt x="1181" y="897"/>
                  <a:pt x="1219" y="884"/>
                </a:cubicBezTo>
                <a:cubicBezTo>
                  <a:pt x="1252" y="884"/>
                  <a:pt x="1252" y="884"/>
                  <a:pt x="1252" y="851"/>
                </a:cubicBezTo>
                <a:cubicBezTo>
                  <a:pt x="1352" y="951"/>
                  <a:pt x="1519" y="1051"/>
                  <a:pt x="1686" y="1184"/>
                </a:cubicBezTo>
                <a:cubicBezTo>
                  <a:pt x="1419" y="1218"/>
                  <a:pt x="1185" y="1218"/>
                  <a:pt x="952" y="1285"/>
                </a:cubicBezTo>
                <a:cubicBezTo>
                  <a:pt x="752" y="1351"/>
                  <a:pt x="818" y="1618"/>
                  <a:pt x="985" y="1651"/>
                </a:cubicBezTo>
                <a:cubicBezTo>
                  <a:pt x="1063" y="1663"/>
                  <a:pt x="1144" y="1666"/>
                  <a:pt x="1227" y="1666"/>
                </a:cubicBezTo>
                <a:cubicBezTo>
                  <a:pt x="1393" y="1666"/>
                  <a:pt x="1563" y="1651"/>
                  <a:pt x="1719" y="1651"/>
                </a:cubicBezTo>
                <a:cubicBezTo>
                  <a:pt x="1886" y="1651"/>
                  <a:pt x="2019" y="1618"/>
                  <a:pt x="2153" y="1551"/>
                </a:cubicBezTo>
                <a:cubicBezTo>
                  <a:pt x="2386" y="1718"/>
                  <a:pt x="2620" y="1918"/>
                  <a:pt x="2886" y="2118"/>
                </a:cubicBezTo>
                <a:cubicBezTo>
                  <a:pt x="2586" y="2152"/>
                  <a:pt x="2286" y="2185"/>
                  <a:pt x="1986" y="2252"/>
                </a:cubicBezTo>
                <a:cubicBezTo>
                  <a:pt x="1752" y="2319"/>
                  <a:pt x="1819" y="2652"/>
                  <a:pt x="2052" y="2686"/>
                </a:cubicBezTo>
                <a:cubicBezTo>
                  <a:pt x="2203" y="2702"/>
                  <a:pt x="2353" y="2711"/>
                  <a:pt x="2503" y="2711"/>
                </a:cubicBezTo>
                <a:cubicBezTo>
                  <a:pt x="2653" y="2711"/>
                  <a:pt x="2803" y="2702"/>
                  <a:pt x="2953" y="2686"/>
                </a:cubicBezTo>
                <a:cubicBezTo>
                  <a:pt x="3153" y="2686"/>
                  <a:pt x="3320" y="2686"/>
                  <a:pt x="3453" y="2619"/>
                </a:cubicBezTo>
                <a:cubicBezTo>
                  <a:pt x="3720" y="2852"/>
                  <a:pt x="4021" y="3086"/>
                  <a:pt x="4321" y="3353"/>
                </a:cubicBezTo>
                <a:lnTo>
                  <a:pt x="4154" y="3353"/>
                </a:lnTo>
                <a:cubicBezTo>
                  <a:pt x="3754" y="3386"/>
                  <a:pt x="3387" y="3419"/>
                  <a:pt x="2986" y="3553"/>
                </a:cubicBezTo>
                <a:cubicBezTo>
                  <a:pt x="2686" y="3620"/>
                  <a:pt x="2786" y="4020"/>
                  <a:pt x="3053" y="4053"/>
                </a:cubicBezTo>
                <a:cubicBezTo>
                  <a:pt x="3253" y="4087"/>
                  <a:pt x="3445" y="4095"/>
                  <a:pt x="3637" y="4095"/>
                </a:cubicBezTo>
                <a:cubicBezTo>
                  <a:pt x="3829" y="4095"/>
                  <a:pt x="4021" y="4087"/>
                  <a:pt x="4221" y="4087"/>
                </a:cubicBezTo>
                <a:cubicBezTo>
                  <a:pt x="4488" y="4053"/>
                  <a:pt x="4754" y="4053"/>
                  <a:pt x="4955" y="3886"/>
                </a:cubicBezTo>
                <a:cubicBezTo>
                  <a:pt x="5255" y="4153"/>
                  <a:pt x="5555" y="4420"/>
                  <a:pt x="5855" y="4720"/>
                </a:cubicBezTo>
                <a:lnTo>
                  <a:pt x="5688" y="4720"/>
                </a:lnTo>
                <a:cubicBezTo>
                  <a:pt x="5188" y="4754"/>
                  <a:pt x="4721" y="4820"/>
                  <a:pt x="4221" y="4954"/>
                </a:cubicBezTo>
                <a:cubicBezTo>
                  <a:pt x="3854" y="5054"/>
                  <a:pt x="3954" y="5554"/>
                  <a:pt x="4321" y="5621"/>
                </a:cubicBezTo>
                <a:cubicBezTo>
                  <a:pt x="4518" y="5649"/>
                  <a:pt x="4721" y="5660"/>
                  <a:pt x="4928" y="5660"/>
                </a:cubicBezTo>
                <a:cubicBezTo>
                  <a:pt x="5211" y="5660"/>
                  <a:pt x="5500" y="5640"/>
                  <a:pt x="5788" y="5621"/>
                </a:cubicBezTo>
                <a:cubicBezTo>
                  <a:pt x="6089" y="5621"/>
                  <a:pt x="6389" y="5621"/>
                  <a:pt x="6622" y="5454"/>
                </a:cubicBezTo>
                <a:cubicBezTo>
                  <a:pt x="6956" y="5788"/>
                  <a:pt x="7290" y="6121"/>
                  <a:pt x="7623" y="6455"/>
                </a:cubicBezTo>
                <a:cubicBezTo>
                  <a:pt x="7523" y="6455"/>
                  <a:pt x="7423" y="6455"/>
                  <a:pt x="7323" y="6488"/>
                </a:cubicBezTo>
                <a:cubicBezTo>
                  <a:pt x="6756" y="6522"/>
                  <a:pt x="6155" y="6588"/>
                  <a:pt x="5588" y="6722"/>
                </a:cubicBezTo>
                <a:cubicBezTo>
                  <a:pt x="5121" y="6855"/>
                  <a:pt x="5288" y="7456"/>
                  <a:pt x="5688" y="7522"/>
                </a:cubicBezTo>
                <a:cubicBezTo>
                  <a:pt x="5928" y="7551"/>
                  <a:pt x="6174" y="7561"/>
                  <a:pt x="6420" y="7561"/>
                </a:cubicBezTo>
                <a:cubicBezTo>
                  <a:pt x="6757" y="7561"/>
                  <a:pt x="7096" y="7542"/>
                  <a:pt x="7423" y="7522"/>
                </a:cubicBezTo>
                <a:cubicBezTo>
                  <a:pt x="7790" y="7522"/>
                  <a:pt x="8157" y="7522"/>
                  <a:pt x="8457" y="7322"/>
                </a:cubicBezTo>
                <a:cubicBezTo>
                  <a:pt x="8691" y="7589"/>
                  <a:pt x="8924" y="7823"/>
                  <a:pt x="9158" y="8089"/>
                </a:cubicBezTo>
                <a:cubicBezTo>
                  <a:pt x="9424" y="7956"/>
                  <a:pt x="9725" y="7823"/>
                  <a:pt x="9991" y="7723"/>
                </a:cubicBezTo>
                <a:cubicBezTo>
                  <a:pt x="9725" y="7456"/>
                  <a:pt x="9424" y="7155"/>
                  <a:pt x="9158" y="6855"/>
                </a:cubicBezTo>
                <a:cubicBezTo>
                  <a:pt x="9358" y="6622"/>
                  <a:pt x="9458" y="6322"/>
                  <a:pt x="9591" y="5955"/>
                </a:cubicBezTo>
                <a:cubicBezTo>
                  <a:pt x="9791" y="5421"/>
                  <a:pt x="9991" y="4854"/>
                  <a:pt x="10092" y="4287"/>
                </a:cubicBezTo>
                <a:cubicBezTo>
                  <a:pt x="10131" y="3989"/>
                  <a:pt x="9934" y="3833"/>
                  <a:pt x="9719" y="3833"/>
                </a:cubicBezTo>
                <a:cubicBezTo>
                  <a:pt x="9573" y="3833"/>
                  <a:pt x="9419" y="3905"/>
                  <a:pt x="9324" y="4053"/>
                </a:cubicBezTo>
                <a:cubicBezTo>
                  <a:pt x="9024" y="4554"/>
                  <a:pt x="8791" y="5087"/>
                  <a:pt x="8590" y="5621"/>
                </a:cubicBezTo>
                <a:cubicBezTo>
                  <a:pt x="8524" y="5788"/>
                  <a:pt x="8457" y="5955"/>
                  <a:pt x="8424" y="6155"/>
                </a:cubicBezTo>
                <a:cubicBezTo>
                  <a:pt x="8057" y="5788"/>
                  <a:pt x="7690" y="5454"/>
                  <a:pt x="7323" y="5121"/>
                </a:cubicBezTo>
                <a:cubicBezTo>
                  <a:pt x="7556" y="4887"/>
                  <a:pt x="7623" y="4554"/>
                  <a:pt x="7723" y="4220"/>
                </a:cubicBezTo>
                <a:cubicBezTo>
                  <a:pt x="7823" y="3720"/>
                  <a:pt x="7923" y="3219"/>
                  <a:pt x="7957" y="2719"/>
                </a:cubicBezTo>
                <a:cubicBezTo>
                  <a:pt x="7957" y="2501"/>
                  <a:pt x="7808" y="2391"/>
                  <a:pt x="7645" y="2391"/>
                </a:cubicBezTo>
                <a:cubicBezTo>
                  <a:pt x="7510" y="2391"/>
                  <a:pt x="7365" y="2467"/>
                  <a:pt x="7290" y="2619"/>
                </a:cubicBezTo>
                <a:cubicBezTo>
                  <a:pt x="7089" y="3053"/>
                  <a:pt x="6956" y="3520"/>
                  <a:pt x="6823" y="4020"/>
                </a:cubicBezTo>
                <a:cubicBezTo>
                  <a:pt x="6789" y="4220"/>
                  <a:pt x="6722" y="4387"/>
                  <a:pt x="6722" y="4587"/>
                </a:cubicBezTo>
                <a:cubicBezTo>
                  <a:pt x="6289" y="4220"/>
                  <a:pt x="5822" y="3853"/>
                  <a:pt x="5388" y="3486"/>
                </a:cubicBezTo>
                <a:cubicBezTo>
                  <a:pt x="5522" y="3319"/>
                  <a:pt x="5555" y="3086"/>
                  <a:pt x="5622" y="2852"/>
                </a:cubicBezTo>
                <a:cubicBezTo>
                  <a:pt x="5688" y="2485"/>
                  <a:pt x="5788" y="2085"/>
                  <a:pt x="5788" y="1685"/>
                </a:cubicBezTo>
                <a:cubicBezTo>
                  <a:pt x="5788" y="1503"/>
                  <a:pt x="5670" y="1421"/>
                  <a:pt x="5546" y="1421"/>
                </a:cubicBezTo>
                <a:cubicBezTo>
                  <a:pt x="5442" y="1421"/>
                  <a:pt x="5334" y="1478"/>
                  <a:pt x="5288" y="1585"/>
                </a:cubicBezTo>
                <a:cubicBezTo>
                  <a:pt x="5121" y="1952"/>
                  <a:pt x="5021" y="2319"/>
                  <a:pt x="4921" y="2719"/>
                </a:cubicBezTo>
                <a:cubicBezTo>
                  <a:pt x="4888" y="2819"/>
                  <a:pt x="4854" y="2952"/>
                  <a:pt x="4854" y="3053"/>
                </a:cubicBezTo>
                <a:cubicBezTo>
                  <a:pt x="4521" y="2786"/>
                  <a:pt x="4187" y="2552"/>
                  <a:pt x="3820" y="2319"/>
                </a:cubicBezTo>
                <a:cubicBezTo>
                  <a:pt x="3954" y="2152"/>
                  <a:pt x="3954" y="1952"/>
                  <a:pt x="3954" y="1718"/>
                </a:cubicBezTo>
                <a:cubicBezTo>
                  <a:pt x="3954" y="1418"/>
                  <a:pt x="3987" y="1118"/>
                  <a:pt x="3920" y="784"/>
                </a:cubicBezTo>
                <a:cubicBezTo>
                  <a:pt x="3904" y="672"/>
                  <a:pt x="3819" y="621"/>
                  <a:pt x="3731" y="621"/>
                </a:cubicBezTo>
                <a:cubicBezTo>
                  <a:pt x="3636" y="621"/>
                  <a:pt x="3538" y="680"/>
                  <a:pt x="3520" y="784"/>
                </a:cubicBezTo>
                <a:cubicBezTo>
                  <a:pt x="3420" y="1084"/>
                  <a:pt x="3420" y="1418"/>
                  <a:pt x="3387" y="1718"/>
                </a:cubicBezTo>
                <a:cubicBezTo>
                  <a:pt x="3387" y="1818"/>
                  <a:pt x="3387" y="1918"/>
                  <a:pt x="3387" y="2018"/>
                </a:cubicBezTo>
                <a:cubicBezTo>
                  <a:pt x="3020" y="1785"/>
                  <a:pt x="2686" y="1551"/>
                  <a:pt x="2319" y="1351"/>
                </a:cubicBezTo>
                <a:cubicBezTo>
                  <a:pt x="2353" y="1218"/>
                  <a:pt x="2386" y="951"/>
                  <a:pt x="2386" y="884"/>
                </a:cubicBezTo>
                <a:cubicBezTo>
                  <a:pt x="2419" y="651"/>
                  <a:pt x="2419" y="384"/>
                  <a:pt x="2353" y="150"/>
                </a:cubicBezTo>
                <a:cubicBezTo>
                  <a:pt x="2336" y="50"/>
                  <a:pt x="2269" y="0"/>
                  <a:pt x="2198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1" name="Google Shape;8201;p39"/>
          <p:cNvSpPr/>
          <p:nvPr/>
        </p:nvSpPr>
        <p:spPr>
          <a:xfrm>
            <a:off x="7577417" y="6517919"/>
            <a:ext cx="1613822" cy="405400"/>
          </a:xfrm>
          <a:custGeom>
            <a:avLst/>
            <a:gdLst/>
            <a:ahLst/>
            <a:cxnLst/>
            <a:rect l="l" t="t" r="r" b="b"/>
            <a:pathLst>
              <a:path w="21783" h="5472" extrusionOk="0">
                <a:moveTo>
                  <a:pt x="10875" y="0"/>
                </a:moveTo>
                <a:cubicBezTo>
                  <a:pt x="5304" y="0"/>
                  <a:pt x="735" y="2369"/>
                  <a:pt x="1" y="5471"/>
                </a:cubicBezTo>
                <a:lnTo>
                  <a:pt x="21783" y="5471"/>
                </a:lnTo>
                <a:cubicBezTo>
                  <a:pt x="21049" y="2369"/>
                  <a:pt x="16446" y="0"/>
                  <a:pt x="10875" y="0"/>
                </a:cubicBezTo>
                <a:close/>
              </a:path>
            </a:pathLst>
          </a:custGeom>
          <a:solidFill>
            <a:srgbClr val="2E614C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2" name="Google Shape;8202;p39"/>
          <p:cNvSpPr/>
          <p:nvPr/>
        </p:nvSpPr>
        <p:spPr>
          <a:xfrm>
            <a:off x="6897816" y="3374443"/>
            <a:ext cx="1868381" cy="1391414"/>
          </a:xfrm>
          <a:custGeom>
            <a:avLst/>
            <a:gdLst/>
            <a:ahLst/>
            <a:cxnLst/>
            <a:rect l="l" t="t" r="r" b="b"/>
            <a:pathLst>
              <a:path w="25219" h="18781" extrusionOk="0">
                <a:moveTo>
                  <a:pt x="12609" y="0"/>
                </a:moveTo>
                <a:cubicBezTo>
                  <a:pt x="5638" y="0"/>
                  <a:pt x="0" y="4203"/>
                  <a:pt x="0" y="9373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218" y="14577"/>
                  <a:pt x="25218" y="9373"/>
                </a:cubicBezTo>
                <a:cubicBezTo>
                  <a:pt x="25218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3" name="Google Shape;8203;p39"/>
          <p:cNvSpPr/>
          <p:nvPr/>
        </p:nvSpPr>
        <p:spPr>
          <a:xfrm>
            <a:off x="6957159" y="3448529"/>
            <a:ext cx="1809039" cy="1166563"/>
          </a:xfrm>
          <a:custGeom>
            <a:avLst/>
            <a:gdLst/>
            <a:ahLst/>
            <a:cxnLst/>
            <a:rect l="l" t="t" r="r" b="b"/>
            <a:pathLst>
              <a:path w="24418" h="15746" extrusionOk="0">
                <a:moveTo>
                  <a:pt x="12209" y="1"/>
                </a:moveTo>
                <a:cubicBezTo>
                  <a:pt x="5471" y="1"/>
                  <a:pt x="0" y="3503"/>
                  <a:pt x="0" y="7873"/>
                </a:cubicBezTo>
                <a:cubicBezTo>
                  <a:pt x="0" y="12210"/>
                  <a:pt x="5471" y="15745"/>
                  <a:pt x="12209" y="15745"/>
                </a:cubicBezTo>
                <a:cubicBezTo>
                  <a:pt x="18947" y="15745"/>
                  <a:pt x="24417" y="12210"/>
                  <a:pt x="24417" y="7873"/>
                </a:cubicBezTo>
                <a:cubicBezTo>
                  <a:pt x="24417" y="3503"/>
                  <a:pt x="18947" y="1"/>
                  <a:pt x="12209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4" name="Google Shape;8204;p39"/>
          <p:cNvSpPr/>
          <p:nvPr/>
        </p:nvSpPr>
        <p:spPr>
          <a:xfrm>
            <a:off x="7747965" y="2912293"/>
            <a:ext cx="1865862" cy="1391414"/>
          </a:xfrm>
          <a:custGeom>
            <a:avLst/>
            <a:gdLst/>
            <a:ahLst/>
            <a:cxnLst/>
            <a:rect l="l" t="t" r="r" b="b"/>
            <a:pathLst>
              <a:path w="25185" h="18781" extrusionOk="0">
                <a:moveTo>
                  <a:pt x="12609" y="0"/>
                </a:moveTo>
                <a:cubicBezTo>
                  <a:pt x="5638" y="0"/>
                  <a:pt x="0" y="4203"/>
                  <a:pt x="0" y="9374"/>
                </a:cubicBezTo>
                <a:cubicBezTo>
                  <a:pt x="0" y="14577"/>
                  <a:pt x="5638" y="18780"/>
                  <a:pt x="12609" y="18780"/>
                </a:cubicBezTo>
                <a:cubicBezTo>
                  <a:pt x="19548" y="18780"/>
                  <a:pt x="25185" y="14577"/>
                  <a:pt x="25185" y="9374"/>
                </a:cubicBezTo>
                <a:cubicBezTo>
                  <a:pt x="25185" y="4203"/>
                  <a:pt x="19548" y="0"/>
                  <a:pt x="12609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5" name="Google Shape;8205;p39"/>
          <p:cNvSpPr/>
          <p:nvPr/>
        </p:nvSpPr>
        <p:spPr>
          <a:xfrm>
            <a:off x="8897128" y="3559732"/>
            <a:ext cx="716710" cy="724193"/>
          </a:xfrm>
          <a:custGeom>
            <a:avLst/>
            <a:gdLst/>
            <a:ahLst/>
            <a:cxnLst/>
            <a:rect l="l" t="t" r="r" b="b"/>
            <a:pathLst>
              <a:path w="9674" h="9775" extrusionOk="0">
                <a:moveTo>
                  <a:pt x="9641" y="1"/>
                </a:moveTo>
                <a:cubicBezTo>
                  <a:pt x="9641" y="268"/>
                  <a:pt x="9007" y="6405"/>
                  <a:pt x="0" y="9775"/>
                </a:cubicBezTo>
                <a:cubicBezTo>
                  <a:pt x="5538" y="8807"/>
                  <a:pt x="9674" y="5071"/>
                  <a:pt x="9674" y="635"/>
                </a:cubicBezTo>
                <a:cubicBezTo>
                  <a:pt x="9674" y="435"/>
                  <a:pt x="9674" y="234"/>
                  <a:pt x="9641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6" name="Google Shape;8206;p39"/>
          <p:cNvSpPr/>
          <p:nvPr/>
        </p:nvSpPr>
        <p:spPr>
          <a:xfrm>
            <a:off x="7453839" y="5516719"/>
            <a:ext cx="778573" cy="587874"/>
          </a:xfrm>
          <a:custGeom>
            <a:avLst/>
            <a:gdLst/>
            <a:ahLst/>
            <a:cxnLst/>
            <a:rect l="l" t="t" r="r" b="b"/>
            <a:pathLst>
              <a:path w="10509" h="7935" extrusionOk="0">
                <a:moveTo>
                  <a:pt x="5905" y="0"/>
                </a:moveTo>
                <a:cubicBezTo>
                  <a:pt x="5299" y="0"/>
                  <a:pt x="4666" y="98"/>
                  <a:pt x="4037" y="305"/>
                </a:cubicBezTo>
                <a:cubicBezTo>
                  <a:pt x="1502" y="1172"/>
                  <a:pt x="1" y="3507"/>
                  <a:pt x="668" y="5542"/>
                </a:cubicBezTo>
                <a:cubicBezTo>
                  <a:pt x="1166" y="7035"/>
                  <a:pt x="2741" y="7934"/>
                  <a:pt x="4561" y="7934"/>
                </a:cubicBezTo>
                <a:cubicBezTo>
                  <a:pt x="5181" y="7934"/>
                  <a:pt x="5829" y="7830"/>
                  <a:pt x="6472" y="7610"/>
                </a:cubicBezTo>
                <a:cubicBezTo>
                  <a:pt x="9007" y="6743"/>
                  <a:pt x="10508" y="4408"/>
                  <a:pt x="9841" y="2407"/>
                </a:cubicBezTo>
                <a:cubicBezTo>
                  <a:pt x="9340" y="902"/>
                  <a:pt x="7744" y="0"/>
                  <a:pt x="5905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7" name="Google Shape;8207;p39"/>
          <p:cNvSpPr/>
          <p:nvPr/>
        </p:nvSpPr>
        <p:spPr>
          <a:xfrm>
            <a:off x="7453840" y="5524423"/>
            <a:ext cx="692040" cy="521568"/>
          </a:xfrm>
          <a:custGeom>
            <a:avLst/>
            <a:gdLst/>
            <a:ahLst/>
            <a:cxnLst/>
            <a:rect l="l" t="t" r="r" b="b"/>
            <a:pathLst>
              <a:path w="9341" h="7040" extrusionOk="0">
                <a:moveTo>
                  <a:pt x="4804" y="1"/>
                </a:moveTo>
                <a:cubicBezTo>
                  <a:pt x="4537" y="68"/>
                  <a:pt x="4304" y="134"/>
                  <a:pt x="4037" y="234"/>
                </a:cubicBezTo>
                <a:cubicBezTo>
                  <a:pt x="1502" y="1068"/>
                  <a:pt x="1" y="3403"/>
                  <a:pt x="668" y="5438"/>
                </a:cubicBezTo>
                <a:cubicBezTo>
                  <a:pt x="735" y="5538"/>
                  <a:pt x="768" y="5672"/>
                  <a:pt x="835" y="5772"/>
                </a:cubicBezTo>
                <a:cubicBezTo>
                  <a:pt x="1702" y="6539"/>
                  <a:pt x="3036" y="7039"/>
                  <a:pt x="4504" y="7039"/>
                </a:cubicBezTo>
                <a:cubicBezTo>
                  <a:pt x="7206" y="7039"/>
                  <a:pt x="9341" y="5471"/>
                  <a:pt x="9341" y="3503"/>
                </a:cubicBezTo>
                <a:cubicBezTo>
                  <a:pt x="9341" y="1635"/>
                  <a:pt x="7339" y="134"/>
                  <a:pt x="4804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8" name="Google Shape;8208;p39"/>
          <p:cNvSpPr/>
          <p:nvPr/>
        </p:nvSpPr>
        <p:spPr>
          <a:xfrm>
            <a:off x="7691140" y="5625774"/>
            <a:ext cx="847695" cy="761236"/>
          </a:xfrm>
          <a:custGeom>
            <a:avLst/>
            <a:gdLst/>
            <a:ahLst/>
            <a:cxnLst/>
            <a:rect l="l" t="t" r="r" b="b"/>
            <a:pathLst>
              <a:path w="11442" h="10275" extrusionOk="0">
                <a:moveTo>
                  <a:pt x="500" y="1"/>
                </a:moveTo>
                <a:cubicBezTo>
                  <a:pt x="0" y="1"/>
                  <a:pt x="9007" y="5638"/>
                  <a:pt x="11442" y="10275"/>
                </a:cubicBezTo>
                <a:lnTo>
                  <a:pt x="11108" y="4437"/>
                </a:lnTo>
                <a:cubicBezTo>
                  <a:pt x="11108" y="4437"/>
                  <a:pt x="5037" y="67"/>
                  <a:pt x="500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09" name="Google Shape;8209;p39"/>
          <p:cNvSpPr/>
          <p:nvPr/>
        </p:nvSpPr>
        <p:spPr>
          <a:xfrm>
            <a:off x="7708402" y="5625773"/>
            <a:ext cx="469633" cy="281824"/>
          </a:xfrm>
          <a:custGeom>
            <a:avLst/>
            <a:gdLst/>
            <a:ahLst/>
            <a:cxnLst/>
            <a:rect l="l" t="t" r="r" b="b"/>
            <a:pathLst>
              <a:path w="6339" h="3804" extrusionOk="0">
                <a:moveTo>
                  <a:pt x="267" y="1"/>
                </a:moveTo>
                <a:cubicBezTo>
                  <a:pt x="1" y="1"/>
                  <a:pt x="2436" y="1602"/>
                  <a:pt x="5171" y="3803"/>
                </a:cubicBezTo>
                <a:cubicBezTo>
                  <a:pt x="5771" y="3270"/>
                  <a:pt x="6138" y="2436"/>
                  <a:pt x="6338" y="1768"/>
                </a:cubicBezTo>
                <a:cubicBezTo>
                  <a:pt x="4437" y="834"/>
                  <a:pt x="2202" y="34"/>
                  <a:pt x="26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0" name="Google Shape;8210;p39"/>
          <p:cNvSpPr/>
          <p:nvPr/>
        </p:nvSpPr>
        <p:spPr>
          <a:xfrm>
            <a:off x="7053473" y="5131693"/>
            <a:ext cx="1149300" cy="867105"/>
          </a:xfrm>
          <a:custGeom>
            <a:avLst/>
            <a:gdLst/>
            <a:ahLst/>
            <a:cxnLst/>
            <a:rect l="l" t="t" r="r" b="b"/>
            <a:pathLst>
              <a:path w="15513" h="11704" extrusionOk="0">
                <a:moveTo>
                  <a:pt x="8765" y="1"/>
                </a:moveTo>
                <a:cubicBezTo>
                  <a:pt x="7837" y="1"/>
                  <a:pt x="6867" y="161"/>
                  <a:pt x="5905" y="498"/>
                </a:cubicBezTo>
                <a:cubicBezTo>
                  <a:pt x="2169" y="1799"/>
                  <a:pt x="1" y="5269"/>
                  <a:pt x="1035" y="8204"/>
                </a:cubicBezTo>
                <a:cubicBezTo>
                  <a:pt x="1825" y="10402"/>
                  <a:pt x="4133" y="11704"/>
                  <a:pt x="6781" y="11704"/>
                </a:cubicBezTo>
                <a:cubicBezTo>
                  <a:pt x="7710" y="11704"/>
                  <a:pt x="8680" y="11544"/>
                  <a:pt x="9641" y="11206"/>
                </a:cubicBezTo>
                <a:cubicBezTo>
                  <a:pt x="13344" y="9872"/>
                  <a:pt x="15512" y="6436"/>
                  <a:pt x="14478" y="3501"/>
                </a:cubicBezTo>
                <a:cubicBezTo>
                  <a:pt x="13712" y="1303"/>
                  <a:pt x="11411" y="1"/>
                  <a:pt x="8765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1" name="Google Shape;8211;p39"/>
          <p:cNvSpPr/>
          <p:nvPr/>
        </p:nvSpPr>
        <p:spPr>
          <a:xfrm>
            <a:off x="7612015" y="5269937"/>
            <a:ext cx="605581" cy="726638"/>
          </a:xfrm>
          <a:custGeom>
            <a:avLst/>
            <a:gdLst/>
            <a:ahLst/>
            <a:cxnLst/>
            <a:rect l="l" t="t" r="r" b="b"/>
            <a:pathLst>
              <a:path w="8174" h="9808" extrusionOk="0">
                <a:moveTo>
                  <a:pt x="5972" y="0"/>
                </a:moveTo>
                <a:cubicBezTo>
                  <a:pt x="8173" y="6305"/>
                  <a:pt x="67" y="9774"/>
                  <a:pt x="1" y="9807"/>
                </a:cubicBezTo>
                <a:cubicBezTo>
                  <a:pt x="668" y="9740"/>
                  <a:pt x="1368" y="9574"/>
                  <a:pt x="2035" y="9340"/>
                </a:cubicBezTo>
                <a:cubicBezTo>
                  <a:pt x="5771" y="8073"/>
                  <a:pt x="7973" y="4670"/>
                  <a:pt x="6972" y="1701"/>
                </a:cubicBezTo>
                <a:cubicBezTo>
                  <a:pt x="6772" y="1034"/>
                  <a:pt x="6405" y="467"/>
                  <a:pt x="597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2" name="Google Shape;8212;p39"/>
          <p:cNvSpPr/>
          <p:nvPr/>
        </p:nvSpPr>
        <p:spPr>
          <a:xfrm>
            <a:off x="7055992" y="5148807"/>
            <a:ext cx="511639" cy="781018"/>
          </a:xfrm>
          <a:custGeom>
            <a:avLst/>
            <a:gdLst/>
            <a:ahLst/>
            <a:cxnLst/>
            <a:rect l="l" t="t" r="r" b="b"/>
            <a:pathLst>
              <a:path w="6906" h="10542" extrusionOk="0">
                <a:moveTo>
                  <a:pt x="6905" y="1"/>
                </a:moveTo>
                <a:lnTo>
                  <a:pt x="6905" y="1"/>
                </a:lnTo>
                <a:cubicBezTo>
                  <a:pt x="6572" y="67"/>
                  <a:pt x="6271" y="134"/>
                  <a:pt x="5938" y="267"/>
                </a:cubicBezTo>
                <a:cubicBezTo>
                  <a:pt x="2235" y="1535"/>
                  <a:pt x="0" y="4937"/>
                  <a:pt x="1001" y="7906"/>
                </a:cubicBezTo>
                <a:cubicBezTo>
                  <a:pt x="1368" y="9040"/>
                  <a:pt x="2169" y="9941"/>
                  <a:pt x="3169" y="10541"/>
                </a:cubicBezTo>
                <a:cubicBezTo>
                  <a:pt x="2269" y="9641"/>
                  <a:pt x="1435" y="8307"/>
                  <a:pt x="1702" y="6439"/>
                </a:cubicBezTo>
                <a:cubicBezTo>
                  <a:pt x="2269" y="2602"/>
                  <a:pt x="6738" y="101"/>
                  <a:pt x="69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3" name="Google Shape;8213;p39"/>
          <p:cNvSpPr/>
          <p:nvPr/>
        </p:nvSpPr>
        <p:spPr>
          <a:xfrm>
            <a:off x="7325372" y="5210596"/>
            <a:ext cx="323832" cy="249670"/>
          </a:xfrm>
          <a:custGeom>
            <a:avLst/>
            <a:gdLst/>
            <a:ahLst/>
            <a:cxnLst/>
            <a:rect l="l" t="t" r="r" b="b"/>
            <a:pathLst>
              <a:path w="4371" h="3370" extrusionOk="0">
                <a:moveTo>
                  <a:pt x="4370" y="0"/>
                </a:moveTo>
                <a:lnTo>
                  <a:pt x="4370" y="0"/>
                </a:lnTo>
                <a:cubicBezTo>
                  <a:pt x="4370" y="1"/>
                  <a:pt x="1735" y="401"/>
                  <a:pt x="0" y="3370"/>
                </a:cubicBezTo>
                <a:cubicBezTo>
                  <a:pt x="0" y="3370"/>
                  <a:pt x="3002" y="701"/>
                  <a:pt x="4370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4" name="Google Shape;8214;p39"/>
          <p:cNvSpPr/>
          <p:nvPr/>
        </p:nvSpPr>
        <p:spPr>
          <a:xfrm>
            <a:off x="7965410" y="4096042"/>
            <a:ext cx="1925205" cy="2827280"/>
          </a:xfrm>
          <a:custGeom>
            <a:avLst/>
            <a:gdLst/>
            <a:ahLst/>
            <a:cxnLst/>
            <a:rect l="l" t="t" r="r" b="b"/>
            <a:pathLst>
              <a:path w="25986" h="38162" extrusionOk="0">
                <a:moveTo>
                  <a:pt x="1" y="0"/>
                </a:moveTo>
                <a:cubicBezTo>
                  <a:pt x="1" y="1"/>
                  <a:pt x="7273" y="14978"/>
                  <a:pt x="6072" y="38161"/>
                </a:cubicBezTo>
                <a:lnTo>
                  <a:pt x="25986" y="38161"/>
                </a:lnTo>
                <a:cubicBezTo>
                  <a:pt x="22917" y="27654"/>
                  <a:pt x="16412" y="7639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5" name="Google Shape;8215;p39"/>
          <p:cNvSpPr/>
          <p:nvPr/>
        </p:nvSpPr>
        <p:spPr>
          <a:xfrm>
            <a:off x="8684573" y="4177610"/>
            <a:ext cx="1203606" cy="2745710"/>
          </a:xfrm>
          <a:custGeom>
            <a:avLst/>
            <a:gdLst/>
            <a:ahLst/>
            <a:cxnLst/>
            <a:rect l="l" t="t" r="r" b="b"/>
            <a:pathLst>
              <a:path w="16246" h="37061" extrusionOk="0">
                <a:moveTo>
                  <a:pt x="67" y="0"/>
                </a:moveTo>
                <a:lnTo>
                  <a:pt x="1" y="1234"/>
                </a:lnTo>
                <a:cubicBezTo>
                  <a:pt x="1" y="1234"/>
                  <a:pt x="11275" y="16445"/>
                  <a:pt x="11242" y="36226"/>
                </a:cubicBezTo>
                <a:lnTo>
                  <a:pt x="11576" y="37060"/>
                </a:lnTo>
                <a:lnTo>
                  <a:pt x="16246" y="37060"/>
                </a:lnTo>
                <a:cubicBezTo>
                  <a:pt x="13243" y="26719"/>
                  <a:pt x="6906" y="7239"/>
                  <a:pt x="67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6" name="Google Shape;8216;p39"/>
          <p:cNvSpPr/>
          <p:nvPr/>
        </p:nvSpPr>
        <p:spPr>
          <a:xfrm>
            <a:off x="7965409" y="4096042"/>
            <a:ext cx="1000979" cy="617880"/>
          </a:xfrm>
          <a:custGeom>
            <a:avLst/>
            <a:gdLst/>
            <a:ahLst/>
            <a:cxnLst/>
            <a:rect l="l" t="t" r="r" b="b"/>
            <a:pathLst>
              <a:path w="13511" h="8340" extrusionOk="0">
                <a:moveTo>
                  <a:pt x="1" y="0"/>
                </a:moveTo>
                <a:cubicBezTo>
                  <a:pt x="1" y="0"/>
                  <a:pt x="1435" y="2969"/>
                  <a:pt x="2936" y="8340"/>
                </a:cubicBezTo>
                <a:cubicBezTo>
                  <a:pt x="2936" y="8340"/>
                  <a:pt x="10208" y="7606"/>
                  <a:pt x="13510" y="6238"/>
                </a:cubicBezTo>
                <a:cubicBezTo>
                  <a:pt x="12176" y="4003"/>
                  <a:pt x="10808" y="2102"/>
                  <a:pt x="9407" y="701"/>
                </a:cubicBezTo>
                <a:lnTo>
                  <a:pt x="1" y="0"/>
                </a:ln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7" name="Google Shape;8217;p39"/>
          <p:cNvSpPr/>
          <p:nvPr/>
        </p:nvSpPr>
        <p:spPr>
          <a:xfrm>
            <a:off x="6776685" y="2382058"/>
            <a:ext cx="2727634" cy="2141611"/>
          </a:xfrm>
          <a:custGeom>
            <a:avLst/>
            <a:gdLst/>
            <a:ahLst/>
            <a:cxnLst/>
            <a:rect l="l" t="t" r="r" b="b"/>
            <a:pathLst>
              <a:path w="36817" h="28907" extrusionOk="0">
                <a:moveTo>
                  <a:pt x="19273" y="0"/>
                </a:moveTo>
                <a:cubicBezTo>
                  <a:pt x="13753" y="0"/>
                  <a:pt x="10850" y="3182"/>
                  <a:pt x="9508" y="5323"/>
                </a:cubicBezTo>
                <a:cubicBezTo>
                  <a:pt x="6839" y="6390"/>
                  <a:pt x="4571" y="8025"/>
                  <a:pt x="3337" y="9793"/>
                </a:cubicBezTo>
                <a:cubicBezTo>
                  <a:pt x="568" y="13895"/>
                  <a:pt x="1" y="19233"/>
                  <a:pt x="2503" y="23669"/>
                </a:cubicBezTo>
                <a:cubicBezTo>
                  <a:pt x="5005" y="28106"/>
                  <a:pt x="11376" y="28906"/>
                  <a:pt x="17647" y="28906"/>
                </a:cubicBezTo>
                <a:cubicBezTo>
                  <a:pt x="21683" y="28906"/>
                  <a:pt x="24352" y="26905"/>
                  <a:pt x="25753" y="25470"/>
                </a:cubicBezTo>
                <a:cubicBezTo>
                  <a:pt x="25804" y="25471"/>
                  <a:pt x="25856" y="25472"/>
                  <a:pt x="25907" y="25472"/>
                </a:cubicBezTo>
                <a:cubicBezTo>
                  <a:pt x="32818" y="25472"/>
                  <a:pt x="36817" y="18822"/>
                  <a:pt x="35426" y="12895"/>
                </a:cubicBezTo>
                <a:cubicBezTo>
                  <a:pt x="33825" y="6090"/>
                  <a:pt x="28955" y="452"/>
                  <a:pt x="20015" y="19"/>
                </a:cubicBezTo>
                <a:cubicBezTo>
                  <a:pt x="19763" y="6"/>
                  <a:pt x="19515" y="0"/>
                  <a:pt x="1927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8" name="Google Shape;8218;p39"/>
          <p:cNvSpPr/>
          <p:nvPr/>
        </p:nvSpPr>
        <p:spPr>
          <a:xfrm>
            <a:off x="9067677" y="3324953"/>
            <a:ext cx="135948" cy="494378"/>
          </a:xfrm>
          <a:custGeom>
            <a:avLst/>
            <a:gdLst/>
            <a:ahLst/>
            <a:cxnLst/>
            <a:rect l="l" t="t" r="r" b="b"/>
            <a:pathLst>
              <a:path w="1835" h="6673" extrusionOk="0">
                <a:moveTo>
                  <a:pt x="400" y="1"/>
                </a:moveTo>
                <a:cubicBezTo>
                  <a:pt x="1234" y="2136"/>
                  <a:pt x="0" y="6672"/>
                  <a:pt x="0" y="6672"/>
                </a:cubicBezTo>
                <a:cubicBezTo>
                  <a:pt x="1835" y="3770"/>
                  <a:pt x="1434" y="501"/>
                  <a:pt x="1434" y="501"/>
                </a:cubicBezTo>
                <a:lnTo>
                  <a:pt x="400" y="1"/>
                </a:ln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19" name="Google Shape;8219;p39"/>
          <p:cNvSpPr/>
          <p:nvPr/>
        </p:nvSpPr>
        <p:spPr>
          <a:xfrm>
            <a:off x="7728183" y="3338140"/>
            <a:ext cx="1776144" cy="1183010"/>
          </a:xfrm>
          <a:custGeom>
            <a:avLst/>
            <a:gdLst/>
            <a:ahLst/>
            <a:cxnLst/>
            <a:rect l="l" t="t" r="r" b="b"/>
            <a:pathLst>
              <a:path w="23974" h="15968" extrusionOk="0">
                <a:moveTo>
                  <a:pt x="22099" y="0"/>
                </a:moveTo>
                <a:cubicBezTo>
                  <a:pt x="21639" y="0"/>
                  <a:pt x="21282" y="56"/>
                  <a:pt x="21282" y="56"/>
                </a:cubicBezTo>
                <a:cubicBezTo>
                  <a:pt x="21282" y="56"/>
                  <a:pt x="21416" y="4960"/>
                  <a:pt x="18881" y="8496"/>
                </a:cubicBezTo>
                <a:cubicBezTo>
                  <a:pt x="17122" y="10922"/>
                  <a:pt x="14922" y="11308"/>
                  <a:pt x="13734" y="11308"/>
                </a:cubicBezTo>
                <a:cubicBezTo>
                  <a:pt x="13616" y="11308"/>
                  <a:pt x="13507" y="11304"/>
                  <a:pt x="13410" y="11298"/>
                </a:cubicBezTo>
                <a:cubicBezTo>
                  <a:pt x="13877" y="9930"/>
                  <a:pt x="13977" y="8630"/>
                  <a:pt x="13977" y="8629"/>
                </a:cubicBezTo>
                <a:lnTo>
                  <a:pt x="13977" y="8629"/>
                </a:lnTo>
                <a:cubicBezTo>
                  <a:pt x="10931" y="15703"/>
                  <a:pt x="779" y="15768"/>
                  <a:pt x="32" y="15768"/>
                </a:cubicBezTo>
                <a:cubicBezTo>
                  <a:pt x="18" y="15768"/>
                  <a:pt x="8" y="15768"/>
                  <a:pt x="0" y="15768"/>
                </a:cubicBezTo>
                <a:cubicBezTo>
                  <a:pt x="1568" y="15934"/>
                  <a:pt x="3169" y="15968"/>
                  <a:pt x="4804" y="15968"/>
                </a:cubicBezTo>
                <a:cubicBezTo>
                  <a:pt x="8640" y="15968"/>
                  <a:pt x="11242" y="14167"/>
                  <a:pt x="12676" y="12766"/>
                </a:cubicBezTo>
                <a:cubicBezTo>
                  <a:pt x="12743" y="12665"/>
                  <a:pt x="12810" y="12565"/>
                  <a:pt x="12876" y="12465"/>
                </a:cubicBezTo>
                <a:lnTo>
                  <a:pt x="12910" y="12565"/>
                </a:lnTo>
                <a:cubicBezTo>
                  <a:pt x="12961" y="12566"/>
                  <a:pt x="13013" y="12567"/>
                  <a:pt x="13064" y="12567"/>
                </a:cubicBezTo>
                <a:cubicBezTo>
                  <a:pt x="19975" y="12567"/>
                  <a:pt x="23974" y="5917"/>
                  <a:pt x="22583" y="23"/>
                </a:cubicBezTo>
                <a:cubicBezTo>
                  <a:pt x="22416" y="6"/>
                  <a:pt x="22252" y="0"/>
                  <a:pt x="2209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0" name="Google Shape;8220;p39"/>
          <p:cNvSpPr/>
          <p:nvPr/>
        </p:nvSpPr>
        <p:spPr>
          <a:xfrm>
            <a:off x="6776685" y="2383391"/>
            <a:ext cx="1416158" cy="2068563"/>
          </a:xfrm>
          <a:custGeom>
            <a:avLst/>
            <a:gdLst/>
            <a:ahLst/>
            <a:cxnLst/>
            <a:rect l="l" t="t" r="r" b="b"/>
            <a:pathLst>
              <a:path w="19115" h="27921" extrusionOk="0">
                <a:moveTo>
                  <a:pt x="19115" y="1"/>
                </a:moveTo>
                <a:lnTo>
                  <a:pt x="19115" y="1"/>
                </a:lnTo>
                <a:cubicBezTo>
                  <a:pt x="13677" y="68"/>
                  <a:pt x="10842" y="3203"/>
                  <a:pt x="9508" y="5305"/>
                </a:cubicBezTo>
                <a:cubicBezTo>
                  <a:pt x="6873" y="6372"/>
                  <a:pt x="4571" y="8007"/>
                  <a:pt x="3337" y="9775"/>
                </a:cubicBezTo>
                <a:cubicBezTo>
                  <a:pt x="568" y="13877"/>
                  <a:pt x="1" y="19215"/>
                  <a:pt x="2503" y="23651"/>
                </a:cubicBezTo>
                <a:cubicBezTo>
                  <a:pt x="3770" y="25886"/>
                  <a:pt x="6005" y="27187"/>
                  <a:pt x="8674" y="27921"/>
                </a:cubicBezTo>
                <a:cubicBezTo>
                  <a:pt x="8340" y="27821"/>
                  <a:pt x="2536" y="25986"/>
                  <a:pt x="2870" y="17980"/>
                </a:cubicBezTo>
                <a:cubicBezTo>
                  <a:pt x="3203" y="9741"/>
                  <a:pt x="11509" y="6839"/>
                  <a:pt x="11509" y="6839"/>
                </a:cubicBezTo>
                <a:cubicBezTo>
                  <a:pt x="12310" y="2436"/>
                  <a:pt x="18714" y="134"/>
                  <a:pt x="1911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1" name="Google Shape;8221;p39"/>
          <p:cNvSpPr/>
          <p:nvPr/>
        </p:nvSpPr>
        <p:spPr>
          <a:xfrm>
            <a:off x="9210960" y="4427207"/>
            <a:ext cx="1055359" cy="840287"/>
          </a:xfrm>
          <a:custGeom>
            <a:avLst/>
            <a:gdLst/>
            <a:ahLst/>
            <a:cxnLst/>
            <a:rect l="l" t="t" r="r" b="b"/>
            <a:pathLst>
              <a:path w="14245" h="11342" extrusionOk="0">
                <a:moveTo>
                  <a:pt x="7106" y="0"/>
                </a:moveTo>
                <a:cubicBezTo>
                  <a:pt x="3203" y="0"/>
                  <a:pt x="1" y="2535"/>
                  <a:pt x="1" y="5671"/>
                </a:cubicBezTo>
                <a:cubicBezTo>
                  <a:pt x="1" y="8807"/>
                  <a:pt x="3203" y="11342"/>
                  <a:pt x="7106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5"/>
                  <a:pt x="11042" y="0"/>
                  <a:pt x="7106" y="0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2" name="Google Shape;8222;p39"/>
          <p:cNvSpPr/>
          <p:nvPr/>
        </p:nvSpPr>
        <p:spPr>
          <a:xfrm>
            <a:off x="9285122" y="4607606"/>
            <a:ext cx="944081" cy="595653"/>
          </a:xfrm>
          <a:custGeom>
            <a:avLst/>
            <a:gdLst/>
            <a:ahLst/>
            <a:cxnLst/>
            <a:rect l="l" t="t" r="r" b="b"/>
            <a:pathLst>
              <a:path w="12743" h="8040" extrusionOk="0">
                <a:moveTo>
                  <a:pt x="6372" y="0"/>
                </a:moveTo>
                <a:cubicBezTo>
                  <a:pt x="2869" y="0"/>
                  <a:pt x="0" y="1802"/>
                  <a:pt x="0" y="4037"/>
                </a:cubicBezTo>
                <a:cubicBezTo>
                  <a:pt x="0" y="6238"/>
                  <a:pt x="2869" y="8039"/>
                  <a:pt x="6372" y="8039"/>
                </a:cubicBezTo>
                <a:cubicBezTo>
                  <a:pt x="9874" y="8039"/>
                  <a:pt x="12743" y="6238"/>
                  <a:pt x="12743" y="4037"/>
                </a:cubicBezTo>
                <a:cubicBezTo>
                  <a:pt x="12743" y="1802"/>
                  <a:pt x="9874" y="0"/>
                  <a:pt x="6372" y="0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3" name="Google Shape;8223;p39"/>
          <p:cNvSpPr/>
          <p:nvPr/>
        </p:nvSpPr>
        <p:spPr>
          <a:xfrm>
            <a:off x="9361728" y="4874466"/>
            <a:ext cx="284268" cy="798353"/>
          </a:xfrm>
          <a:custGeom>
            <a:avLst/>
            <a:gdLst/>
            <a:ahLst/>
            <a:cxnLst/>
            <a:rect l="l" t="t" r="r" b="b"/>
            <a:pathLst>
              <a:path w="3837" h="10776" extrusionOk="0">
                <a:moveTo>
                  <a:pt x="3837" y="1"/>
                </a:moveTo>
                <a:cubicBezTo>
                  <a:pt x="3836" y="1"/>
                  <a:pt x="1635" y="3237"/>
                  <a:pt x="1" y="6839"/>
                </a:cubicBezTo>
                <a:cubicBezTo>
                  <a:pt x="534" y="8140"/>
                  <a:pt x="1068" y="9474"/>
                  <a:pt x="1568" y="10775"/>
                </a:cubicBezTo>
                <a:cubicBezTo>
                  <a:pt x="1435" y="8874"/>
                  <a:pt x="1768" y="5505"/>
                  <a:pt x="3837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4" name="Google Shape;8224;p39"/>
          <p:cNvSpPr/>
          <p:nvPr/>
        </p:nvSpPr>
        <p:spPr>
          <a:xfrm>
            <a:off x="9173917" y="4311039"/>
            <a:ext cx="1055284" cy="840287"/>
          </a:xfrm>
          <a:custGeom>
            <a:avLst/>
            <a:gdLst/>
            <a:ahLst/>
            <a:cxnLst/>
            <a:rect l="l" t="t" r="r" b="b"/>
            <a:pathLst>
              <a:path w="14244" h="11342" extrusionOk="0">
                <a:moveTo>
                  <a:pt x="7139" y="0"/>
                </a:moveTo>
                <a:cubicBezTo>
                  <a:pt x="3203" y="0"/>
                  <a:pt x="0" y="2536"/>
                  <a:pt x="0" y="5671"/>
                </a:cubicBezTo>
                <a:cubicBezTo>
                  <a:pt x="0" y="8807"/>
                  <a:pt x="3203" y="11342"/>
                  <a:pt x="7139" y="11342"/>
                </a:cubicBezTo>
                <a:cubicBezTo>
                  <a:pt x="11042" y="11342"/>
                  <a:pt x="14244" y="8807"/>
                  <a:pt x="14244" y="5671"/>
                </a:cubicBezTo>
                <a:cubicBezTo>
                  <a:pt x="14244" y="2536"/>
                  <a:pt x="11042" y="0"/>
                  <a:pt x="7139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5" name="Google Shape;8225;p39"/>
          <p:cNvSpPr/>
          <p:nvPr/>
        </p:nvSpPr>
        <p:spPr>
          <a:xfrm>
            <a:off x="9208516" y="4449434"/>
            <a:ext cx="1020686" cy="701893"/>
          </a:xfrm>
          <a:custGeom>
            <a:avLst/>
            <a:gdLst/>
            <a:ahLst/>
            <a:cxnLst/>
            <a:rect l="l" t="t" r="r" b="b"/>
            <a:pathLst>
              <a:path w="13777" h="9474" extrusionOk="0">
                <a:moveTo>
                  <a:pt x="11942" y="0"/>
                </a:moveTo>
                <a:cubicBezTo>
                  <a:pt x="11942" y="67"/>
                  <a:pt x="13076" y="4237"/>
                  <a:pt x="10775" y="6739"/>
                </a:cubicBezTo>
                <a:cubicBezTo>
                  <a:pt x="9681" y="7929"/>
                  <a:pt x="7903" y="8375"/>
                  <a:pt x="6102" y="8375"/>
                </a:cubicBezTo>
                <a:cubicBezTo>
                  <a:pt x="6036" y="8375"/>
                  <a:pt x="5971" y="8374"/>
                  <a:pt x="5905" y="8373"/>
                </a:cubicBezTo>
                <a:cubicBezTo>
                  <a:pt x="7139" y="8040"/>
                  <a:pt x="8106" y="7639"/>
                  <a:pt x="8340" y="7339"/>
                </a:cubicBezTo>
                <a:lnTo>
                  <a:pt x="8340" y="7339"/>
                </a:lnTo>
                <a:cubicBezTo>
                  <a:pt x="8340" y="7339"/>
                  <a:pt x="7432" y="7467"/>
                  <a:pt x="6173" y="7467"/>
                </a:cubicBezTo>
                <a:cubicBezTo>
                  <a:pt x="4283" y="7467"/>
                  <a:pt x="1602" y="7179"/>
                  <a:pt x="0" y="5738"/>
                </a:cubicBezTo>
                <a:lnTo>
                  <a:pt x="0" y="5738"/>
                </a:lnTo>
                <a:cubicBezTo>
                  <a:pt x="1001" y="7906"/>
                  <a:pt x="3603" y="9474"/>
                  <a:pt x="6672" y="9474"/>
                </a:cubicBezTo>
                <a:cubicBezTo>
                  <a:pt x="10608" y="9474"/>
                  <a:pt x="13777" y="6939"/>
                  <a:pt x="13777" y="3803"/>
                </a:cubicBezTo>
                <a:cubicBezTo>
                  <a:pt x="13777" y="2335"/>
                  <a:pt x="13076" y="1001"/>
                  <a:pt x="11942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6" name="Google Shape;8226;p39"/>
          <p:cNvSpPr/>
          <p:nvPr/>
        </p:nvSpPr>
        <p:spPr>
          <a:xfrm>
            <a:off x="8247163" y="4965961"/>
            <a:ext cx="336129" cy="1957359"/>
          </a:xfrm>
          <a:custGeom>
            <a:avLst/>
            <a:gdLst/>
            <a:ahLst/>
            <a:cxnLst/>
            <a:rect l="l" t="t" r="r" b="b"/>
            <a:pathLst>
              <a:path w="4537" h="26420" extrusionOk="0">
                <a:moveTo>
                  <a:pt x="0" y="0"/>
                </a:moveTo>
                <a:cubicBezTo>
                  <a:pt x="1535" y="6538"/>
                  <a:pt x="2836" y="15578"/>
                  <a:pt x="2269" y="26419"/>
                </a:cubicBezTo>
                <a:lnTo>
                  <a:pt x="3436" y="26419"/>
                </a:lnTo>
                <a:cubicBezTo>
                  <a:pt x="4537" y="8541"/>
                  <a:pt x="1" y="1"/>
                  <a:pt x="0" y="0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7" name="Google Shape;8227;p39"/>
          <p:cNvSpPr/>
          <p:nvPr/>
        </p:nvSpPr>
        <p:spPr>
          <a:xfrm>
            <a:off x="7883840" y="2044817"/>
            <a:ext cx="2365130" cy="1411195"/>
          </a:xfrm>
          <a:custGeom>
            <a:avLst/>
            <a:gdLst/>
            <a:ahLst/>
            <a:cxnLst/>
            <a:rect l="l" t="t" r="r" b="b"/>
            <a:pathLst>
              <a:path w="31924" h="19048" extrusionOk="0">
                <a:moveTo>
                  <a:pt x="11209" y="1"/>
                </a:moveTo>
                <a:cubicBezTo>
                  <a:pt x="5005" y="1"/>
                  <a:pt x="1" y="4004"/>
                  <a:pt x="1" y="8874"/>
                </a:cubicBezTo>
                <a:cubicBezTo>
                  <a:pt x="1" y="13777"/>
                  <a:pt x="5005" y="17747"/>
                  <a:pt x="11209" y="17747"/>
                </a:cubicBezTo>
                <a:cubicBezTo>
                  <a:pt x="12276" y="17747"/>
                  <a:pt x="13310" y="17647"/>
                  <a:pt x="14278" y="17413"/>
                </a:cubicBezTo>
                <a:cubicBezTo>
                  <a:pt x="16079" y="18447"/>
                  <a:pt x="18314" y="19048"/>
                  <a:pt x="20716" y="19048"/>
                </a:cubicBezTo>
                <a:cubicBezTo>
                  <a:pt x="26920" y="19048"/>
                  <a:pt x="31924" y="15045"/>
                  <a:pt x="31924" y="10175"/>
                </a:cubicBezTo>
                <a:cubicBezTo>
                  <a:pt x="31924" y="5271"/>
                  <a:pt x="26920" y="1302"/>
                  <a:pt x="20716" y="1302"/>
                </a:cubicBezTo>
                <a:cubicBezTo>
                  <a:pt x="19648" y="1302"/>
                  <a:pt x="18614" y="1402"/>
                  <a:pt x="17647" y="1635"/>
                </a:cubicBezTo>
                <a:cubicBezTo>
                  <a:pt x="15846" y="635"/>
                  <a:pt x="13611" y="1"/>
                  <a:pt x="11209" y="1"/>
                </a:cubicBez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8" name="Google Shape;8228;p39"/>
          <p:cNvSpPr/>
          <p:nvPr/>
        </p:nvSpPr>
        <p:spPr>
          <a:xfrm>
            <a:off x="8301542" y="2230181"/>
            <a:ext cx="1890607" cy="1057803"/>
          </a:xfrm>
          <a:custGeom>
            <a:avLst/>
            <a:gdLst/>
            <a:ahLst/>
            <a:cxnLst/>
            <a:rect l="l" t="t" r="r" b="b"/>
            <a:pathLst>
              <a:path w="25519" h="14278" extrusionOk="0">
                <a:moveTo>
                  <a:pt x="15511" y="1"/>
                </a:moveTo>
                <a:cubicBezTo>
                  <a:pt x="9941" y="1"/>
                  <a:pt x="5471" y="3203"/>
                  <a:pt x="5471" y="7139"/>
                </a:cubicBezTo>
                <a:cubicBezTo>
                  <a:pt x="5471" y="7306"/>
                  <a:pt x="5471" y="7439"/>
                  <a:pt x="5504" y="7606"/>
                </a:cubicBezTo>
                <a:cubicBezTo>
                  <a:pt x="2402" y="7806"/>
                  <a:pt x="0" y="9141"/>
                  <a:pt x="0" y="10775"/>
                </a:cubicBezTo>
                <a:cubicBezTo>
                  <a:pt x="0" y="12543"/>
                  <a:pt x="2802" y="13977"/>
                  <a:pt x="6271" y="13977"/>
                </a:cubicBezTo>
                <a:cubicBezTo>
                  <a:pt x="7806" y="13977"/>
                  <a:pt x="9207" y="13677"/>
                  <a:pt x="10274" y="13244"/>
                </a:cubicBezTo>
                <a:cubicBezTo>
                  <a:pt x="11809" y="13877"/>
                  <a:pt x="13577" y="14278"/>
                  <a:pt x="15511" y="14278"/>
                </a:cubicBezTo>
                <a:cubicBezTo>
                  <a:pt x="21049" y="14278"/>
                  <a:pt x="25519" y="11075"/>
                  <a:pt x="25519" y="7139"/>
                </a:cubicBezTo>
                <a:cubicBezTo>
                  <a:pt x="25519" y="3203"/>
                  <a:pt x="21049" y="1"/>
                  <a:pt x="15511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29" name="Google Shape;8229;p39"/>
          <p:cNvSpPr/>
          <p:nvPr/>
        </p:nvSpPr>
        <p:spPr>
          <a:xfrm>
            <a:off x="8897128" y="2516895"/>
            <a:ext cx="1947432" cy="1124482"/>
          </a:xfrm>
          <a:custGeom>
            <a:avLst/>
            <a:gdLst/>
            <a:ahLst/>
            <a:cxnLst/>
            <a:rect l="l" t="t" r="r" b="b"/>
            <a:pathLst>
              <a:path w="26286" h="15178" extrusionOk="0">
                <a:moveTo>
                  <a:pt x="0" y="0"/>
                </a:moveTo>
                <a:lnTo>
                  <a:pt x="0" y="0"/>
                </a:lnTo>
                <a:cubicBezTo>
                  <a:pt x="8440" y="3769"/>
                  <a:pt x="22016" y="15178"/>
                  <a:pt x="22016" y="15178"/>
                </a:cubicBezTo>
                <a:cubicBezTo>
                  <a:pt x="22016" y="15178"/>
                  <a:pt x="26286" y="12242"/>
                  <a:pt x="20849" y="7739"/>
                </a:cubicBezTo>
                <a:cubicBezTo>
                  <a:pt x="15412" y="3236"/>
                  <a:pt x="1" y="0"/>
                  <a:pt x="0" y="0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0" name="Google Shape;8230;p39"/>
          <p:cNvSpPr/>
          <p:nvPr/>
        </p:nvSpPr>
        <p:spPr>
          <a:xfrm>
            <a:off x="9757130" y="3045721"/>
            <a:ext cx="835396" cy="595653"/>
          </a:xfrm>
          <a:custGeom>
            <a:avLst/>
            <a:gdLst/>
            <a:ahLst/>
            <a:cxnLst/>
            <a:rect l="l" t="t" r="r" b="b"/>
            <a:pathLst>
              <a:path w="11276" h="8040" extrusionOk="0">
                <a:moveTo>
                  <a:pt x="1" y="1"/>
                </a:moveTo>
                <a:lnTo>
                  <a:pt x="1" y="1"/>
                </a:lnTo>
                <a:cubicBezTo>
                  <a:pt x="5638" y="4070"/>
                  <a:pt x="10408" y="8040"/>
                  <a:pt x="10408" y="8040"/>
                </a:cubicBezTo>
                <a:cubicBezTo>
                  <a:pt x="10408" y="8040"/>
                  <a:pt x="10875" y="7739"/>
                  <a:pt x="11275" y="7172"/>
                </a:cubicBezTo>
                <a:cubicBezTo>
                  <a:pt x="6706" y="2736"/>
                  <a:pt x="67" y="34"/>
                  <a:pt x="1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1" name="Google Shape;8231;p39"/>
          <p:cNvSpPr/>
          <p:nvPr/>
        </p:nvSpPr>
        <p:spPr>
          <a:xfrm>
            <a:off x="9458115" y="2717075"/>
            <a:ext cx="709302" cy="484451"/>
          </a:xfrm>
          <a:custGeom>
            <a:avLst/>
            <a:gdLst/>
            <a:ahLst/>
            <a:cxnLst/>
            <a:rect l="l" t="t" r="r" b="b"/>
            <a:pathLst>
              <a:path w="9574" h="6539" extrusionOk="0">
                <a:moveTo>
                  <a:pt x="2502" y="0"/>
                </a:moveTo>
                <a:lnTo>
                  <a:pt x="0" y="1668"/>
                </a:lnTo>
                <a:cubicBezTo>
                  <a:pt x="2402" y="3236"/>
                  <a:pt x="4771" y="4937"/>
                  <a:pt x="6905" y="6538"/>
                </a:cubicBezTo>
                <a:cubicBezTo>
                  <a:pt x="8306" y="5471"/>
                  <a:pt x="9174" y="3803"/>
                  <a:pt x="9574" y="2769"/>
                </a:cubicBezTo>
                <a:cubicBezTo>
                  <a:pt x="7439" y="1735"/>
                  <a:pt x="4937" y="801"/>
                  <a:pt x="2502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2" name="Google Shape;8232;p39"/>
          <p:cNvSpPr/>
          <p:nvPr/>
        </p:nvSpPr>
        <p:spPr>
          <a:xfrm>
            <a:off x="6808838" y="38118"/>
            <a:ext cx="5352955" cy="2720817"/>
          </a:xfrm>
          <a:custGeom>
            <a:avLst/>
            <a:gdLst/>
            <a:ahLst/>
            <a:cxnLst/>
            <a:rect l="l" t="t" r="r" b="b"/>
            <a:pathLst>
              <a:path w="72253" h="36725" extrusionOk="0">
                <a:moveTo>
                  <a:pt x="51704" y="1"/>
                </a:moveTo>
                <a:cubicBezTo>
                  <a:pt x="49369" y="1869"/>
                  <a:pt x="47401" y="3937"/>
                  <a:pt x="45867" y="6072"/>
                </a:cubicBezTo>
                <a:cubicBezTo>
                  <a:pt x="45500" y="6172"/>
                  <a:pt x="45166" y="6239"/>
                  <a:pt x="44799" y="6339"/>
                </a:cubicBezTo>
                <a:cubicBezTo>
                  <a:pt x="43465" y="6706"/>
                  <a:pt x="42164" y="7139"/>
                  <a:pt x="40930" y="7606"/>
                </a:cubicBezTo>
                <a:cubicBezTo>
                  <a:pt x="38152" y="4962"/>
                  <a:pt x="33451" y="3472"/>
                  <a:pt x="27979" y="3472"/>
                </a:cubicBezTo>
                <a:cubicBezTo>
                  <a:pt x="25236" y="3472"/>
                  <a:pt x="22299" y="3847"/>
                  <a:pt x="19314" y="4638"/>
                </a:cubicBezTo>
                <a:cubicBezTo>
                  <a:pt x="7840" y="7706"/>
                  <a:pt x="1" y="15779"/>
                  <a:pt x="1835" y="22684"/>
                </a:cubicBezTo>
                <a:cubicBezTo>
                  <a:pt x="3155" y="27776"/>
                  <a:pt x="9392" y="30824"/>
                  <a:pt x="17168" y="30824"/>
                </a:cubicBezTo>
                <a:cubicBezTo>
                  <a:pt x="17645" y="30824"/>
                  <a:pt x="18127" y="30813"/>
                  <a:pt x="18614" y="30790"/>
                </a:cubicBezTo>
                <a:cubicBezTo>
                  <a:pt x="21376" y="33507"/>
                  <a:pt x="26131" y="35035"/>
                  <a:pt x="31667" y="35035"/>
                </a:cubicBezTo>
                <a:cubicBezTo>
                  <a:pt x="34422" y="35035"/>
                  <a:pt x="37370" y="34656"/>
                  <a:pt x="40363" y="33858"/>
                </a:cubicBezTo>
                <a:cubicBezTo>
                  <a:pt x="41730" y="33491"/>
                  <a:pt x="42998" y="33058"/>
                  <a:pt x="44232" y="32591"/>
                </a:cubicBezTo>
                <a:cubicBezTo>
                  <a:pt x="47010" y="35235"/>
                  <a:pt x="51711" y="36725"/>
                  <a:pt x="57183" y="36725"/>
                </a:cubicBezTo>
                <a:cubicBezTo>
                  <a:pt x="59926" y="36725"/>
                  <a:pt x="62863" y="36350"/>
                  <a:pt x="65848" y="35560"/>
                </a:cubicBezTo>
                <a:cubicBezTo>
                  <a:pt x="68149" y="34926"/>
                  <a:pt x="70284" y="34125"/>
                  <a:pt x="72252" y="33158"/>
                </a:cubicBezTo>
                <a:lnTo>
                  <a:pt x="72252" y="1"/>
                </a:lnTo>
                <a:close/>
              </a:path>
            </a:pathLst>
          </a:custGeom>
          <a:solidFill>
            <a:srgbClr val="5A783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3" name="Google Shape;8233;p39"/>
          <p:cNvSpPr/>
          <p:nvPr/>
        </p:nvSpPr>
        <p:spPr>
          <a:xfrm>
            <a:off x="7228985" y="381657"/>
            <a:ext cx="4932811" cy="2004329"/>
          </a:xfrm>
          <a:custGeom>
            <a:avLst/>
            <a:gdLst/>
            <a:ahLst/>
            <a:cxnLst/>
            <a:rect l="l" t="t" r="r" b="b"/>
            <a:pathLst>
              <a:path w="66582" h="27054" extrusionOk="0">
                <a:moveTo>
                  <a:pt x="37560" y="1"/>
                </a:moveTo>
                <a:cubicBezTo>
                  <a:pt x="29755" y="1"/>
                  <a:pt x="22817" y="1768"/>
                  <a:pt x="18447" y="4504"/>
                </a:cubicBezTo>
                <a:cubicBezTo>
                  <a:pt x="17012" y="4170"/>
                  <a:pt x="15445" y="4003"/>
                  <a:pt x="13810" y="4003"/>
                </a:cubicBezTo>
                <a:cubicBezTo>
                  <a:pt x="6171" y="4003"/>
                  <a:pt x="0" y="7773"/>
                  <a:pt x="0" y="12409"/>
                </a:cubicBezTo>
                <a:cubicBezTo>
                  <a:pt x="0" y="17079"/>
                  <a:pt x="6171" y="20849"/>
                  <a:pt x="13810" y="20849"/>
                </a:cubicBezTo>
                <a:cubicBezTo>
                  <a:pt x="16579" y="20849"/>
                  <a:pt x="19147" y="20348"/>
                  <a:pt x="21316" y="19481"/>
                </a:cubicBezTo>
                <a:cubicBezTo>
                  <a:pt x="25585" y="21349"/>
                  <a:pt x="31289" y="22483"/>
                  <a:pt x="37560" y="22483"/>
                </a:cubicBezTo>
                <a:cubicBezTo>
                  <a:pt x="39862" y="22483"/>
                  <a:pt x="42130" y="22316"/>
                  <a:pt x="44265" y="22016"/>
                </a:cubicBezTo>
                <a:cubicBezTo>
                  <a:pt x="47601" y="25085"/>
                  <a:pt x="52838" y="27053"/>
                  <a:pt x="58742" y="27053"/>
                </a:cubicBezTo>
                <a:cubicBezTo>
                  <a:pt x="61544" y="27053"/>
                  <a:pt x="64213" y="26620"/>
                  <a:pt x="66581" y="25819"/>
                </a:cubicBezTo>
                <a:lnTo>
                  <a:pt x="66581" y="2602"/>
                </a:lnTo>
                <a:cubicBezTo>
                  <a:pt x="64213" y="1802"/>
                  <a:pt x="61544" y="1368"/>
                  <a:pt x="58742" y="1368"/>
                </a:cubicBezTo>
                <a:cubicBezTo>
                  <a:pt x="56341" y="1368"/>
                  <a:pt x="54072" y="1702"/>
                  <a:pt x="51971" y="2302"/>
                </a:cubicBezTo>
                <a:cubicBezTo>
                  <a:pt x="47968" y="868"/>
                  <a:pt x="42964" y="1"/>
                  <a:pt x="37560" y="1"/>
                </a:cubicBezTo>
                <a:close/>
              </a:path>
            </a:pathLst>
          </a:custGeom>
          <a:solidFill>
            <a:srgbClr val="4E692E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4" name="Google Shape;8234;p39"/>
          <p:cNvSpPr/>
          <p:nvPr/>
        </p:nvSpPr>
        <p:spPr>
          <a:xfrm>
            <a:off x="11403049" y="1053841"/>
            <a:ext cx="758791" cy="1603967"/>
          </a:xfrm>
          <a:custGeom>
            <a:avLst/>
            <a:gdLst/>
            <a:ahLst/>
            <a:cxnLst/>
            <a:rect l="l" t="t" r="r" b="b"/>
            <a:pathLst>
              <a:path w="10242" h="21650" extrusionOk="0">
                <a:moveTo>
                  <a:pt x="10241" y="1"/>
                </a:moveTo>
                <a:lnTo>
                  <a:pt x="1" y="15078"/>
                </a:lnTo>
                <a:lnTo>
                  <a:pt x="4737" y="21649"/>
                </a:lnTo>
                <a:cubicBezTo>
                  <a:pt x="4737" y="21649"/>
                  <a:pt x="7739" y="12810"/>
                  <a:pt x="10241" y="6539"/>
                </a:cubicBezTo>
                <a:lnTo>
                  <a:pt x="10241" y="1"/>
                </a:ln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5" name="Google Shape;8235;p39"/>
          <p:cNvSpPr/>
          <p:nvPr/>
        </p:nvSpPr>
        <p:spPr>
          <a:xfrm>
            <a:off x="11403049" y="1113183"/>
            <a:ext cx="758791" cy="1384005"/>
          </a:xfrm>
          <a:custGeom>
            <a:avLst/>
            <a:gdLst/>
            <a:ahLst/>
            <a:cxnLst/>
            <a:rect l="l" t="t" r="r" b="b"/>
            <a:pathLst>
              <a:path w="10242" h="18681" extrusionOk="0">
                <a:moveTo>
                  <a:pt x="9708" y="0"/>
                </a:moveTo>
                <a:lnTo>
                  <a:pt x="1" y="14277"/>
                </a:lnTo>
                <a:lnTo>
                  <a:pt x="1368" y="16212"/>
                </a:lnTo>
                <a:lnTo>
                  <a:pt x="4470" y="18680"/>
                </a:lnTo>
                <a:lnTo>
                  <a:pt x="7639" y="9540"/>
                </a:lnTo>
                <a:lnTo>
                  <a:pt x="8673" y="9741"/>
                </a:lnTo>
                <a:cubicBezTo>
                  <a:pt x="9207" y="8373"/>
                  <a:pt x="9741" y="7005"/>
                  <a:pt x="10241" y="5738"/>
                </a:cubicBezTo>
                <a:lnTo>
                  <a:pt x="10241" y="267"/>
                </a:lnTo>
                <a:cubicBezTo>
                  <a:pt x="10074" y="167"/>
                  <a:pt x="9874" y="100"/>
                  <a:pt x="9708" y="0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6" name="Google Shape;8236;p39"/>
          <p:cNvSpPr/>
          <p:nvPr/>
        </p:nvSpPr>
        <p:spPr>
          <a:xfrm>
            <a:off x="9991912" y="1004426"/>
            <a:ext cx="2169913" cy="5925567"/>
          </a:xfrm>
          <a:custGeom>
            <a:avLst/>
            <a:gdLst/>
            <a:ahLst/>
            <a:cxnLst/>
            <a:rect l="l" t="t" r="r" b="b"/>
            <a:pathLst>
              <a:path w="29289" h="79982" extrusionOk="0">
                <a:moveTo>
                  <a:pt x="10775" y="79924"/>
                </a:moveTo>
                <a:cubicBezTo>
                  <a:pt x="10775" y="79924"/>
                  <a:pt x="10775" y="79924"/>
                  <a:pt x="10775" y="79924"/>
                </a:cubicBezTo>
                <a:cubicBezTo>
                  <a:pt x="10775" y="79924"/>
                  <a:pt x="10775" y="79924"/>
                  <a:pt x="10775" y="79924"/>
                </a:cubicBezTo>
                <a:close/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12510" y="46000"/>
                  <a:pt x="10775" y="79924"/>
                </a:cubicBezTo>
                <a:lnTo>
                  <a:pt x="10775" y="79924"/>
                </a:lnTo>
                <a:cubicBezTo>
                  <a:pt x="10775" y="79922"/>
                  <a:pt x="10891" y="79921"/>
                  <a:pt x="11104" y="79921"/>
                </a:cubicBezTo>
                <a:cubicBezTo>
                  <a:pt x="12640" y="79921"/>
                  <a:pt x="19226" y="79981"/>
                  <a:pt x="24033" y="79981"/>
                </a:cubicBezTo>
                <a:cubicBezTo>
                  <a:pt x="26896" y="79981"/>
                  <a:pt x="29128" y="79960"/>
                  <a:pt x="29288" y="79891"/>
                </a:cubicBezTo>
                <a:lnTo>
                  <a:pt x="29288" y="30856"/>
                </a:lnTo>
                <a:cubicBezTo>
                  <a:pt x="24418" y="19981"/>
                  <a:pt x="18881" y="8907"/>
                  <a:pt x="13944" y="1"/>
                </a:cubicBezTo>
                <a:close/>
              </a:path>
            </a:pathLst>
          </a:custGeom>
          <a:solidFill>
            <a:srgbClr val="89674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7" name="Google Shape;8237;p39"/>
          <p:cNvSpPr/>
          <p:nvPr/>
        </p:nvSpPr>
        <p:spPr>
          <a:xfrm>
            <a:off x="10174833" y="2099197"/>
            <a:ext cx="879849" cy="4826571"/>
          </a:xfrm>
          <a:custGeom>
            <a:avLst/>
            <a:gdLst/>
            <a:ahLst/>
            <a:cxnLst/>
            <a:rect l="l" t="t" r="r" b="b"/>
            <a:pathLst>
              <a:path w="11876" h="65148" extrusionOk="0">
                <a:moveTo>
                  <a:pt x="0" y="1"/>
                </a:moveTo>
                <a:lnTo>
                  <a:pt x="0" y="1"/>
                </a:lnTo>
                <a:cubicBezTo>
                  <a:pt x="3569" y="13744"/>
                  <a:pt x="9540" y="41030"/>
                  <a:pt x="8306" y="65114"/>
                </a:cubicBezTo>
                <a:cubicBezTo>
                  <a:pt x="8306" y="65114"/>
                  <a:pt x="9774" y="65147"/>
                  <a:pt x="11875" y="65147"/>
                </a:cubicBezTo>
                <a:cubicBezTo>
                  <a:pt x="10174" y="32958"/>
                  <a:pt x="1768" y="5505"/>
                  <a:pt x="234" y="735"/>
                </a:cubicBezTo>
                <a:cubicBezTo>
                  <a:pt x="100" y="268"/>
                  <a:pt x="0" y="1"/>
                  <a:pt x="0" y="1"/>
                </a:cubicBezTo>
                <a:close/>
              </a:path>
            </a:pathLst>
          </a:custGeom>
          <a:solidFill>
            <a:srgbClr val="A886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8" name="Google Shape;8238;p39"/>
          <p:cNvSpPr/>
          <p:nvPr/>
        </p:nvSpPr>
        <p:spPr>
          <a:xfrm>
            <a:off x="9991912" y="1004426"/>
            <a:ext cx="2169913" cy="2654288"/>
          </a:xfrm>
          <a:custGeom>
            <a:avLst/>
            <a:gdLst/>
            <a:ahLst/>
            <a:cxnLst/>
            <a:rect l="l" t="t" r="r" b="b"/>
            <a:pathLst>
              <a:path w="29289" h="35827" extrusionOk="0">
                <a:moveTo>
                  <a:pt x="13944" y="1"/>
                </a:moveTo>
                <a:lnTo>
                  <a:pt x="1" y="5838"/>
                </a:lnTo>
                <a:cubicBezTo>
                  <a:pt x="1" y="5838"/>
                  <a:pt x="534" y="7539"/>
                  <a:pt x="1335" y="10541"/>
                </a:cubicBezTo>
                <a:cubicBezTo>
                  <a:pt x="4737" y="10508"/>
                  <a:pt x="10642" y="10208"/>
                  <a:pt x="15578" y="9140"/>
                </a:cubicBezTo>
                <a:cubicBezTo>
                  <a:pt x="18214" y="13343"/>
                  <a:pt x="25519" y="25652"/>
                  <a:pt x="29288" y="35826"/>
                </a:cubicBezTo>
                <a:lnTo>
                  <a:pt x="29288" y="30856"/>
                </a:lnTo>
                <a:cubicBezTo>
                  <a:pt x="25852" y="23184"/>
                  <a:pt x="22083" y="15412"/>
                  <a:pt x="18414" y="8373"/>
                </a:cubicBezTo>
                <a:cubicBezTo>
                  <a:pt x="16879" y="5438"/>
                  <a:pt x="15378" y="2636"/>
                  <a:pt x="13944" y="1"/>
                </a:cubicBezTo>
                <a:close/>
              </a:path>
            </a:pathLst>
          </a:custGeom>
          <a:solidFill>
            <a:srgbClr val="755838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39" name="Google Shape;8239;p39"/>
          <p:cNvSpPr/>
          <p:nvPr/>
        </p:nvSpPr>
        <p:spPr>
          <a:xfrm>
            <a:off x="10328044" y="8484"/>
            <a:ext cx="1833783" cy="884812"/>
          </a:xfrm>
          <a:custGeom>
            <a:avLst/>
            <a:gdLst/>
            <a:ahLst/>
            <a:cxnLst/>
            <a:rect l="l" t="t" r="r" b="b"/>
            <a:pathLst>
              <a:path w="24752" h="11943" extrusionOk="0">
                <a:moveTo>
                  <a:pt x="100" y="1"/>
                </a:moveTo>
                <a:cubicBezTo>
                  <a:pt x="34" y="301"/>
                  <a:pt x="0" y="634"/>
                  <a:pt x="0" y="935"/>
                </a:cubicBezTo>
                <a:cubicBezTo>
                  <a:pt x="0" y="7006"/>
                  <a:pt x="8840" y="11942"/>
                  <a:pt x="19714" y="11942"/>
                </a:cubicBezTo>
                <a:cubicBezTo>
                  <a:pt x="21449" y="11942"/>
                  <a:pt x="23150" y="11809"/>
                  <a:pt x="24751" y="11576"/>
                </a:cubicBezTo>
                <a:lnTo>
                  <a:pt x="24751" y="1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0" name="Google Shape;8240;p39"/>
          <p:cNvSpPr/>
          <p:nvPr/>
        </p:nvSpPr>
        <p:spPr>
          <a:xfrm>
            <a:off x="6401063" y="8484"/>
            <a:ext cx="5372735" cy="1690574"/>
          </a:xfrm>
          <a:custGeom>
            <a:avLst/>
            <a:gdLst/>
            <a:ahLst/>
            <a:cxnLst/>
            <a:rect l="l" t="t" r="r" b="b"/>
            <a:pathLst>
              <a:path w="72520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1" y="13898"/>
                  <a:pt x="9218" y="17357"/>
                  <a:pt x="16868" y="17357"/>
                </a:cubicBezTo>
                <a:cubicBezTo>
                  <a:pt x="19541" y="17357"/>
                  <a:pt x="22361" y="16935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64380" y="17246"/>
                  <a:pt x="72119" y="8507"/>
                  <a:pt x="72519" y="1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1" name="Google Shape;8241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0"/>
                </a:ln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2" name="Google Shape;8242;p39"/>
          <p:cNvSpPr/>
          <p:nvPr/>
        </p:nvSpPr>
        <p:spPr>
          <a:xfrm>
            <a:off x="7738038" y="1852119"/>
            <a:ext cx="2377502" cy="1356816"/>
          </a:xfrm>
          <a:custGeom>
            <a:avLst/>
            <a:gdLst/>
            <a:ahLst/>
            <a:cxnLst/>
            <a:rect l="l" t="t" r="r" b="b"/>
            <a:pathLst>
              <a:path w="32091" h="18314" extrusionOk="0">
                <a:moveTo>
                  <a:pt x="16313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4344"/>
                  <a:pt x="5038" y="18313"/>
                  <a:pt x="11242" y="18313"/>
                </a:cubicBezTo>
                <a:cubicBezTo>
                  <a:pt x="12643" y="18313"/>
                  <a:pt x="13978" y="18113"/>
                  <a:pt x="15212" y="17746"/>
                </a:cubicBezTo>
                <a:lnTo>
                  <a:pt x="16313" y="17746"/>
                </a:lnTo>
                <a:cubicBezTo>
                  <a:pt x="25019" y="17746"/>
                  <a:pt x="32090" y="13777"/>
                  <a:pt x="32090" y="8873"/>
                </a:cubicBezTo>
                <a:cubicBezTo>
                  <a:pt x="32090" y="4003"/>
                  <a:pt x="25019" y="0"/>
                  <a:pt x="16313" y="0"/>
                </a:cubicBezTo>
                <a:close/>
              </a:path>
            </a:pathLst>
          </a:custGeom>
          <a:solidFill>
            <a:srgbClr val="93B5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3" name="Google Shape;8243;p39"/>
          <p:cNvSpPr/>
          <p:nvPr/>
        </p:nvSpPr>
        <p:spPr>
          <a:xfrm>
            <a:off x="9860926" y="4810234"/>
            <a:ext cx="2061153" cy="1134409"/>
          </a:xfrm>
          <a:custGeom>
            <a:avLst/>
            <a:gdLst/>
            <a:ahLst/>
            <a:cxnLst/>
            <a:rect l="l" t="t" r="r" b="b"/>
            <a:pathLst>
              <a:path w="27821" h="15312" extrusionOk="0">
                <a:moveTo>
                  <a:pt x="6238" y="1"/>
                </a:moveTo>
                <a:lnTo>
                  <a:pt x="1" y="534"/>
                </a:lnTo>
                <a:cubicBezTo>
                  <a:pt x="1" y="534"/>
                  <a:pt x="1602" y="1235"/>
                  <a:pt x="3870" y="2402"/>
                </a:cubicBezTo>
                <a:lnTo>
                  <a:pt x="7639" y="2402"/>
                </a:lnTo>
                <a:lnTo>
                  <a:pt x="5171" y="3103"/>
                </a:lnTo>
                <a:cubicBezTo>
                  <a:pt x="7006" y="4104"/>
                  <a:pt x="9107" y="5338"/>
                  <a:pt x="11175" y="6739"/>
                </a:cubicBezTo>
                <a:lnTo>
                  <a:pt x="15845" y="7306"/>
                </a:lnTo>
                <a:lnTo>
                  <a:pt x="12643" y="7806"/>
                </a:lnTo>
                <a:cubicBezTo>
                  <a:pt x="15712" y="10075"/>
                  <a:pt x="18447" y="12643"/>
                  <a:pt x="19615" y="15312"/>
                </a:cubicBezTo>
                <a:lnTo>
                  <a:pt x="27821" y="11409"/>
                </a:lnTo>
                <a:cubicBezTo>
                  <a:pt x="27787" y="11409"/>
                  <a:pt x="16946" y="835"/>
                  <a:pt x="6238" y="1"/>
                </a:cubicBez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4" name="Google Shape;8244;p39"/>
          <p:cNvSpPr/>
          <p:nvPr/>
        </p:nvSpPr>
        <p:spPr>
          <a:xfrm>
            <a:off x="11249836" y="5148807"/>
            <a:ext cx="669813" cy="751383"/>
          </a:xfrm>
          <a:custGeom>
            <a:avLst/>
            <a:gdLst/>
            <a:ahLst/>
            <a:cxnLst/>
            <a:rect l="l" t="t" r="r" b="b"/>
            <a:pathLst>
              <a:path w="9041" h="10142" extrusionOk="0">
                <a:moveTo>
                  <a:pt x="0" y="1"/>
                </a:moveTo>
                <a:lnTo>
                  <a:pt x="0" y="1"/>
                </a:lnTo>
                <a:cubicBezTo>
                  <a:pt x="534" y="1869"/>
                  <a:pt x="1535" y="5638"/>
                  <a:pt x="2169" y="10141"/>
                </a:cubicBezTo>
                <a:lnTo>
                  <a:pt x="9040" y="6839"/>
                </a:lnTo>
                <a:cubicBezTo>
                  <a:pt x="9040" y="6839"/>
                  <a:pt x="5271" y="3170"/>
                  <a:pt x="0" y="1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5" name="Google Shape;8245;p39"/>
          <p:cNvSpPr/>
          <p:nvPr/>
        </p:nvSpPr>
        <p:spPr>
          <a:xfrm>
            <a:off x="10352716" y="3878526"/>
            <a:ext cx="1809112" cy="2172358"/>
          </a:xfrm>
          <a:custGeom>
            <a:avLst/>
            <a:gdLst/>
            <a:ahLst/>
            <a:cxnLst/>
            <a:rect l="l" t="t" r="r" b="b"/>
            <a:pathLst>
              <a:path w="24419" h="29322" extrusionOk="0">
                <a:moveTo>
                  <a:pt x="1" y="1"/>
                </a:moveTo>
                <a:cubicBezTo>
                  <a:pt x="1" y="1"/>
                  <a:pt x="1635" y="1469"/>
                  <a:pt x="3904" y="3970"/>
                </a:cubicBezTo>
                <a:lnTo>
                  <a:pt x="8740" y="4738"/>
                </a:lnTo>
                <a:lnTo>
                  <a:pt x="5004" y="5205"/>
                </a:lnTo>
                <a:cubicBezTo>
                  <a:pt x="6939" y="7440"/>
                  <a:pt x="9207" y="10308"/>
                  <a:pt x="11209" y="13577"/>
                </a:cubicBezTo>
                <a:lnTo>
                  <a:pt x="17313" y="15846"/>
                </a:lnTo>
                <a:lnTo>
                  <a:pt x="12310" y="15412"/>
                </a:lnTo>
                <a:lnTo>
                  <a:pt x="12310" y="15412"/>
                </a:lnTo>
                <a:cubicBezTo>
                  <a:pt x="12543" y="15846"/>
                  <a:pt x="12777" y="16246"/>
                  <a:pt x="12977" y="16646"/>
                </a:cubicBezTo>
                <a:lnTo>
                  <a:pt x="16179" y="17847"/>
                </a:lnTo>
                <a:lnTo>
                  <a:pt x="13377" y="17380"/>
                </a:lnTo>
                <a:lnTo>
                  <a:pt x="13377" y="17380"/>
                </a:lnTo>
                <a:cubicBezTo>
                  <a:pt x="15245" y="21083"/>
                  <a:pt x="16646" y="25152"/>
                  <a:pt x="17013" y="29322"/>
                </a:cubicBezTo>
                <a:lnTo>
                  <a:pt x="17580" y="29322"/>
                </a:lnTo>
                <a:lnTo>
                  <a:pt x="24418" y="28421"/>
                </a:lnTo>
                <a:lnTo>
                  <a:pt x="24418" y="16579"/>
                </a:lnTo>
                <a:cubicBezTo>
                  <a:pt x="15779" y="3270"/>
                  <a:pt x="6706" y="168"/>
                  <a:pt x="6706" y="168"/>
                </a:cubicBezTo>
                <a:lnTo>
                  <a:pt x="1" y="1"/>
                </a:lnTo>
                <a:close/>
              </a:path>
            </a:pathLst>
          </a:custGeom>
          <a:solidFill>
            <a:srgbClr val="65994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6" name="Google Shape;8246;p39"/>
          <p:cNvSpPr/>
          <p:nvPr/>
        </p:nvSpPr>
        <p:spPr>
          <a:xfrm>
            <a:off x="11482173" y="4303631"/>
            <a:ext cx="679668" cy="1314808"/>
          </a:xfrm>
          <a:custGeom>
            <a:avLst/>
            <a:gdLst/>
            <a:ahLst/>
            <a:cxnLst/>
            <a:rect l="l" t="t" r="r" b="b"/>
            <a:pathLst>
              <a:path w="9174" h="17747" extrusionOk="0">
                <a:moveTo>
                  <a:pt x="0" y="0"/>
                </a:moveTo>
                <a:cubicBezTo>
                  <a:pt x="67" y="100"/>
                  <a:pt x="5671" y="8039"/>
                  <a:pt x="9173" y="17746"/>
                </a:cubicBezTo>
                <a:lnTo>
                  <a:pt x="9173" y="10841"/>
                </a:lnTo>
                <a:cubicBezTo>
                  <a:pt x="6004" y="5971"/>
                  <a:pt x="2802" y="2502"/>
                  <a:pt x="0" y="0"/>
                </a:cubicBezTo>
                <a:close/>
              </a:path>
            </a:pathLst>
          </a:custGeom>
          <a:solidFill>
            <a:srgbClr val="57853B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7" name="Google Shape;8247;p39"/>
          <p:cNvSpPr/>
          <p:nvPr/>
        </p:nvSpPr>
        <p:spPr>
          <a:xfrm>
            <a:off x="8481945" y="5287274"/>
            <a:ext cx="3679864" cy="1636046"/>
          </a:xfrm>
          <a:custGeom>
            <a:avLst/>
            <a:gdLst/>
            <a:ahLst/>
            <a:cxnLst/>
            <a:rect l="l" t="t" r="r" b="b"/>
            <a:pathLst>
              <a:path w="49670" h="22083" extrusionOk="0">
                <a:moveTo>
                  <a:pt x="47658" y="1"/>
                </a:moveTo>
                <a:cubicBezTo>
                  <a:pt x="46242" y="1"/>
                  <a:pt x="44785" y="97"/>
                  <a:pt x="43298" y="300"/>
                </a:cubicBezTo>
                <a:cubicBezTo>
                  <a:pt x="33157" y="1667"/>
                  <a:pt x="25318" y="7538"/>
                  <a:pt x="24218" y="14110"/>
                </a:cubicBezTo>
                <a:cubicBezTo>
                  <a:pt x="17480" y="14110"/>
                  <a:pt x="11675" y="15944"/>
                  <a:pt x="9107" y="18546"/>
                </a:cubicBezTo>
                <a:cubicBezTo>
                  <a:pt x="8173" y="18146"/>
                  <a:pt x="7105" y="17912"/>
                  <a:pt x="5971" y="17912"/>
                </a:cubicBezTo>
                <a:cubicBezTo>
                  <a:pt x="2702" y="17912"/>
                  <a:pt x="67" y="19780"/>
                  <a:pt x="0" y="22082"/>
                </a:cubicBezTo>
                <a:lnTo>
                  <a:pt x="49669" y="22082"/>
                </a:lnTo>
                <a:lnTo>
                  <a:pt x="49669" y="66"/>
                </a:lnTo>
                <a:cubicBezTo>
                  <a:pt x="49009" y="23"/>
                  <a:pt x="48338" y="1"/>
                  <a:pt x="47658" y="1"/>
                </a:cubicBezTo>
                <a:close/>
              </a:path>
            </a:pathLst>
          </a:custGeom>
          <a:solidFill>
            <a:srgbClr val="7CAD59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8" name="Google Shape;8248;p39"/>
          <p:cNvSpPr/>
          <p:nvPr/>
        </p:nvSpPr>
        <p:spPr>
          <a:xfrm>
            <a:off x="6401062" y="8484"/>
            <a:ext cx="5002008" cy="1690574"/>
          </a:xfrm>
          <a:custGeom>
            <a:avLst/>
            <a:gdLst/>
            <a:ahLst/>
            <a:cxnLst/>
            <a:rect l="l" t="t" r="r" b="b"/>
            <a:pathLst>
              <a:path w="67516" h="22819" extrusionOk="0">
                <a:moveTo>
                  <a:pt x="1101" y="1"/>
                </a:moveTo>
                <a:cubicBezTo>
                  <a:pt x="167" y="2669"/>
                  <a:pt x="1" y="5438"/>
                  <a:pt x="868" y="8040"/>
                </a:cubicBezTo>
                <a:cubicBezTo>
                  <a:pt x="2777" y="13905"/>
                  <a:pt x="9206" y="17361"/>
                  <a:pt x="16863" y="17361"/>
                </a:cubicBezTo>
                <a:cubicBezTo>
                  <a:pt x="18438" y="17361"/>
                  <a:pt x="20066" y="17214"/>
                  <a:pt x="21716" y="16913"/>
                </a:cubicBezTo>
                <a:cubicBezTo>
                  <a:pt x="22250" y="16813"/>
                  <a:pt x="22817" y="16679"/>
                  <a:pt x="23417" y="16546"/>
                </a:cubicBezTo>
                <a:cubicBezTo>
                  <a:pt x="23451" y="16546"/>
                  <a:pt x="23484" y="16546"/>
                  <a:pt x="23517" y="16512"/>
                </a:cubicBezTo>
                <a:cubicBezTo>
                  <a:pt x="24085" y="16379"/>
                  <a:pt x="24618" y="16246"/>
                  <a:pt x="25185" y="16045"/>
                </a:cubicBezTo>
                <a:cubicBezTo>
                  <a:pt x="28819" y="20375"/>
                  <a:pt x="35094" y="22819"/>
                  <a:pt x="42222" y="22819"/>
                </a:cubicBezTo>
                <a:cubicBezTo>
                  <a:pt x="45694" y="22819"/>
                  <a:pt x="49368" y="22239"/>
                  <a:pt x="53039" y="21016"/>
                </a:cubicBezTo>
                <a:cubicBezTo>
                  <a:pt x="58676" y="19148"/>
                  <a:pt x="63413" y="16045"/>
                  <a:pt x="66815" y="12376"/>
                </a:cubicBezTo>
                <a:cubicBezTo>
                  <a:pt x="67249" y="11776"/>
                  <a:pt x="67515" y="11409"/>
                  <a:pt x="67516" y="11409"/>
                </a:cubicBezTo>
                <a:lnTo>
                  <a:pt x="67516" y="11409"/>
                </a:lnTo>
                <a:cubicBezTo>
                  <a:pt x="59925" y="17586"/>
                  <a:pt x="52720" y="19555"/>
                  <a:pt x="46619" y="19555"/>
                </a:cubicBezTo>
                <a:cubicBezTo>
                  <a:pt x="37599" y="19555"/>
                  <a:pt x="30992" y="15250"/>
                  <a:pt x="29121" y="13877"/>
                </a:cubicBezTo>
                <a:cubicBezTo>
                  <a:pt x="32424" y="11742"/>
                  <a:pt x="33224" y="10341"/>
                  <a:pt x="33224" y="10341"/>
                </a:cubicBezTo>
                <a:lnTo>
                  <a:pt x="33224" y="10341"/>
                </a:lnTo>
                <a:cubicBezTo>
                  <a:pt x="33224" y="10342"/>
                  <a:pt x="24859" y="14072"/>
                  <a:pt x="17400" y="14072"/>
                </a:cubicBezTo>
                <a:cubicBezTo>
                  <a:pt x="15035" y="14072"/>
                  <a:pt x="12762" y="13697"/>
                  <a:pt x="10875" y="12710"/>
                </a:cubicBezTo>
                <a:cubicBezTo>
                  <a:pt x="3070" y="8573"/>
                  <a:pt x="6705" y="1"/>
                  <a:pt x="6705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49" name="Google Shape;8249;p39"/>
          <p:cNvSpPr/>
          <p:nvPr/>
        </p:nvSpPr>
        <p:spPr>
          <a:xfrm>
            <a:off x="11776223" y="759793"/>
            <a:ext cx="385620" cy="931709"/>
          </a:xfrm>
          <a:custGeom>
            <a:avLst/>
            <a:gdLst/>
            <a:ahLst/>
            <a:cxnLst/>
            <a:rect l="l" t="t" r="r" b="b"/>
            <a:pathLst>
              <a:path w="5205" h="12576" extrusionOk="0">
                <a:moveTo>
                  <a:pt x="5204" y="0"/>
                </a:moveTo>
                <a:lnTo>
                  <a:pt x="5204" y="0"/>
                </a:lnTo>
                <a:cubicBezTo>
                  <a:pt x="2035" y="1435"/>
                  <a:pt x="1" y="3736"/>
                  <a:pt x="1" y="6305"/>
                </a:cubicBezTo>
                <a:cubicBezTo>
                  <a:pt x="1" y="8873"/>
                  <a:pt x="2035" y="11141"/>
                  <a:pt x="5204" y="12576"/>
                </a:cubicBezTo>
                <a:lnTo>
                  <a:pt x="5204" y="11041"/>
                </a:lnTo>
                <a:cubicBezTo>
                  <a:pt x="3803" y="10274"/>
                  <a:pt x="2102" y="8973"/>
                  <a:pt x="1802" y="7105"/>
                </a:cubicBezTo>
                <a:cubicBezTo>
                  <a:pt x="1301" y="3870"/>
                  <a:pt x="5204" y="0"/>
                  <a:pt x="5204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0" name="Google Shape;8250;p39"/>
          <p:cNvSpPr/>
          <p:nvPr/>
        </p:nvSpPr>
        <p:spPr>
          <a:xfrm>
            <a:off x="7283737" y="295123"/>
            <a:ext cx="896740" cy="445852"/>
          </a:xfrm>
          <a:custGeom>
            <a:avLst/>
            <a:gdLst/>
            <a:ahLst/>
            <a:cxnLst/>
            <a:rect l="l" t="t" r="r" b="b"/>
            <a:pathLst>
              <a:path w="12104" h="6018" extrusionOk="0">
                <a:moveTo>
                  <a:pt x="1396" y="1"/>
                </a:moveTo>
                <a:lnTo>
                  <a:pt x="1396" y="1"/>
                </a:lnTo>
                <a:cubicBezTo>
                  <a:pt x="1" y="4885"/>
                  <a:pt x="3182" y="6018"/>
                  <a:pt x="6433" y="6018"/>
                </a:cubicBezTo>
                <a:cubicBezTo>
                  <a:pt x="9243" y="6018"/>
                  <a:pt x="12104" y="5171"/>
                  <a:pt x="12104" y="5171"/>
                </a:cubicBezTo>
                <a:lnTo>
                  <a:pt x="12104" y="5171"/>
                </a:lnTo>
                <a:cubicBezTo>
                  <a:pt x="11411" y="5214"/>
                  <a:pt x="10763" y="5235"/>
                  <a:pt x="10156" y="5235"/>
                </a:cubicBezTo>
                <a:cubicBezTo>
                  <a:pt x="392" y="5235"/>
                  <a:pt x="1396" y="2"/>
                  <a:pt x="1396" y="1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1" name="Google Shape;8251;p39"/>
          <p:cNvSpPr/>
          <p:nvPr/>
        </p:nvSpPr>
        <p:spPr>
          <a:xfrm>
            <a:off x="11598267" y="8483"/>
            <a:ext cx="175585" cy="575873"/>
          </a:xfrm>
          <a:custGeom>
            <a:avLst/>
            <a:gdLst/>
            <a:ahLst/>
            <a:cxnLst/>
            <a:rect l="l" t="t" r="r" b="b"/>
            <a:pathLst>
              <a:path w="2370" h="7773" extrusionOk="0">
                <a:moveTo>
                  <a:pt x="301" y="1"/>
                </a:moveTo>
                <a:cubicBezTo>
                  <a:pt x="1125" y="3496"/>
                  <a:pt x="59" y="7642"/>
                  <a:pt x="2" y="7770"/>
                </a:cubicBezTo>
                <a:lnTo>
                  <a:pt x="2" y="7770"/>
                </a:lnTo>
                <a:cubicBezTo>
                  <a:pt x="1402" y="5269"/>
                  <a:pt x="2236" y="2635"/>
                  <a:pt x="2369" y="1"/>
                </a:cubicBezTo>
                <a:close/>
                <a:moveTo>
                  <a:pt x="2" y="7770"/>
                </a:moveTo>
                <a:cubicBezTo>
                  <a:pt x="2" y="7771"/>
                  <a:pt x="1" y="7772"/>
                  <a:pt x="1" y="7773"/>
                </a:cubicBezTo>
                <a:cubicBezTo>
                  <a:pt x="1" y="7772"/>
                  <a:pt x="2" y="7771"/>
                  <a:pt x="2" y="777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2" name="Google Shape;8252;p39"/>
          <p:cNvSpPr/>
          <p:nvPr/>
        </p:nvSpPr>
        <p:spPr>
          <a:xfrm>
            <a:off x="7738037" y="1852119"/>
            <a:ext cx="1779477" cy="1262875"/>
          </a:xfrm>
          <a:custGeom>
            <a:avLst/>
            <a:gdLst/>
            <a:ahLst/>
            <a:cxnLst/>
            <a:rect l="l" t="t" r="r" b="b"/>
            <a:pathLst>
              <a:path w="24019" h="17046" extrusionOk="0">
                <a:moveTo>
                  <a:pt x="16346" y="0"/>
                </a:moveTo>
                <a:cubicBezTo>
                  <a:pt x="14344" y="0"/>
                  <a:pt x="12443" y="234"/>
                  <a:pt x="10709" y="600"/>
                </a:cubicBezTo>
                <a:cubicBezTo>
                  <a:pt x="4738" y="834"/>
                  <a:pt x="1" y="4703"/>
                  <a:pt x="1" y="9440"/>
                </a:cubicBezTo>
                <a:cubicBezTo>
                  <a:pt x="1" y="12676"/>
                  <a:pt x="2202" y="15511"/>
                  <a:pt x="5505" y="17046"/>
                </a:cubicBezTo>
                <a:cubicBezTo>
                  <a:pt x="3670" y="15545"/>
                  <a:pt x="835" y="12776"/>
                  <a:pt x="1969" y="7906"/>
                </a:cubicBezTo>
                <a:cubicBezTo>
                  <a:pt x="2770" y="4437"/>
                  <a:pt x="7239" y="2835"/>
                  <a:pt x="9808" y="2202"/>
                </a:cubicBezTo>
                <a:lnTo>
                  <a:pt x="9808" y="2202"/>
                </a:lnTo>
                <a:cubicBezTo>
                  <a:pt x="8107" y="3769"/>
                  <a:pt x="7907" y="5804"/>
                  <a:pt x="7907" y="5804"/>
                </a:cubicBezTo>
                <a:cubicBezTo>
                  <a:pt x="9174" y="2669"/>
                  <a:pt x="13310" y="1334"/>
                  <a:pt x="13344" y="1301"/>
                </a:cubicBezTo>
                <a:cubicBezTo>
                  <a:pt x="14852" y="1034"/>
                  <a:pt x="16850" y="954"/>
                  <a:pt x="18710" y="954"/>
                </a:cubicBezTo>
                <a:cubicBezTo>
                  <a:pt x="21500" y="954"/>
                  <a:pt x="23978" y="1134"/>
                  <a:pt x="24018" y="1134"/>
                </a:cubicBezTo>
                <a:cubicBezTo>
                  <a:pt x="21750" y="434"/>
                  <a:pt x="19115" y="0"/>
                  <a:pt x="16346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3" name="Google Shape;8253;p39"/>
          <p:cNvSpPr/>
          <p:nvPr/>
        </p:nvSpPr>
        <p:spPr>
          <a:xfrm>
            <a:off x="6969459" y="3374442"/>
            <a:ext cx="494378" cy="721674"/>
          </a:xfrm>
          <a:custGeom>
            <a:avLst/>
            <a:gdLst/>
            <a:ahLst/>
            <a:cxnLst/>
            <a:rect l="l" t="t" r="r" b="b"/>
            <a:pathLst>
              <a:path w="6673" h="9741" extrusionOk="0">
                <a:moveTo>
                  <a:pt x="6072" y="0"/>
                </a:moveTo>
                <a:lnTo>
                  <a:pt x="6072" y="0"/>
                </a:lnTo>
                <a:cubicBezTo>
                  <a:pt x="1" y="6338"/>
                  <a:pt x="6672" y="9740"/>
                  <a:pt x="6672" y="9740"/>
                </a:cubicBezTo>
                <a:cubicBezTo>
                  <a:pt x="2636" y="7072"/>
                  <a:pt x="6072" y="1"/>
                  <a:pt x="6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4" name="Google Shape;8254;p39"/>
          <p:cNvSpPr/>
          <p:nvPr/>
        </p:nvSpPr>
        <p:spPr>
          <a:xfrm>
            <a:off x="8864974" y="2331532"/>
            <a:ext cx="1250576" cy="835396"/>
          </a:xfrm>
          <a:custGeom>
            <a:avLst/>
            <a:gdLst/>
            <a:ahLst/>
            <a:cxnLst/>
            <a:rect l="l" t="t" r="r" b="b"/>
            <a:pathLst>
              <a:path w="16880" h="11276" extrusionOk="0">
                <a:moveTo>
                  <a:pt x="16279" y="0"/>
                </a:moveTo>
                <a:cubicBezTo>
                  <a:pt x="16279" y="67"/>
                  <a:pt x="16212" y="5237"/>
                  <a:pt x="10542" y="7839"/>
                </a:cubicBezTo>
                <a:cubicBezTo>
                  <a:pt x="4871" y="10441"/>
                  <a:pt x="1" y="11275"/>
                  <a:pt x="1" y="11275"/>
                </a:cubicBezTo>
                <a:lnTo>
                  <a:pt x="1102" y="11275"/>
                </a:lnTo>
                <a:cubicBezTo>
                  <a:pt x="9808" y="11275"/>
                  <a:pt x="16879" y="7306"/>
                  <a:pt x="16879" y="2402"/>
                </a:cubicBezTo>
                <a:cubicBezTo>
                  <a:pt x="16879" y="1568"/>
                  <a:pt x="16679" y="768"/>
                  <a:pt x="16279" y="0"/>
                </a:cubicBezTo>
                <a:close/>
              </a:path>
            </a:pathLst>
          </a:custGeom>
          <a:solidFill>
            <a:srgbClr val="749C4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5" name="Google Shape;8255;p39"/>
          <p:cNvSpPr/>
          <p:nvPr/>
        </p:nvSpPr>
        <p:spPr>
          <a:xfrm>
            <a:off x="9178881" y="4311040"/>
            <a:ext cx="590690" cy="378210"/>
          </a:xfrm>
          <a:custGeom>
            <a:avLst/>
            <a:gdLst/>
            <a:ahLst/>
            <a:cxnLst/>
            <a:rect l="l" t="t" r="r" b="b"/>
            <a:pathLst>
              <a:path w="7973" h="5105" extrusionOk="0">
                <a:moveTo>
                  <a:pt x="7072" y="0"/>
                </a:moveTo>
                <a:cubicBezTo>
                  <a:pt x="3369" y="0"/>
                  <a:pt x="334" y="2235"/>
                  <a:pt x="0" y="5104"/>
                </a:cubicBezTo>
                <a:cubicBezTo>
                  <a:pt x="1935" y="934"/>
                  <a:pt x="7606" y="101"/>
                  <a:pt x="7972" y="34"/>
                </a:cubicBezTo>
                <a:cubicBezTo>
                  <a:pt x="7672" y="34"/>
                  <a:pt x="7372" y="0"/>
                  <a:pt x="7072" y="0"/>
                </a:cubicBezTo>
                <a:close/>
              </a:path>
            </a:pathLst>
          </a:custGeom>
          <a:solidFill>
            <a:srgbClr val="B7C46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6" name="Google Shape;8256;p39"/>
          <p:cNvSpPr/>
          <p:nvPr/>
        </p:nvSpPr>
        <p:spPr>
          <a:xfrm>
            <a:off x="9986948" y="6105186"/>
            <a:ext cx="2174877" cy="818135"/>
          </a:xfrm>
          <a:custGeom>
            <a:avLst/>
            <a:gdLst/>
            <a:ahLst/>
            <a:cxnLst/>
            <a:rect l="l" t="t" r="r" b="b"/>
            <a:pathLst>
              <a:path w="29356" h="11043" extrusionOk="0">
                <a:moveTo>
                  <a:pt x="26353" y="1"/>
                </a:moveTo>
                <a:cubicBezTo>
                  <a:pt x="20549" y="1"/>
                  <a:pt x="15746" y="2736"/>
                  <a:pt x="14878" y="6339"/>
                </a:cubicBezTo>
                <a:cubicBezTo>
                  <a:pt x="13477" y="6005"/>
                  <a:pt x="11943" y="5805"/>
                  <a:pt x="10308" y="5805"/>
                </a:cubicBezTo>
                <a:cubicBezTo>
                  <a:pt x="4604" y="5805"/>
                  <a:pt x="1" y="8073"/>
                  <a:pt x="1" y="10909"/>
                </a:cubicBezTo>
                <a:cubicBezTo>
                  <a:pt x="1" y="10942"/>
                  <a:pt x="34" y="11009"/>
                  <a:pt x="34" y="11042"/>
                </a:cubicBezTo>
                <a:lnTo>
                  <a:pt x="29355" y="11042"/>
                </a:lnTo>
                <a:lnTo>
                  <a:pt x="29355" y="268"/>
                </a:lnTo>
                <a:cubicBezTo>
                  <a:pt x="28388" y="101"/>
                  <a:pt x="27387" y="1"/>
                  <a:pt x="26353" y="1"/>
                </a:cubicBezTo>
                <a:close/>
              </a:path>
            </a:pathLst>
          </a:custGeom>
          <a:solidFill>
            <a:srgbClr val="6F9C50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7" name="Google Shape;8257;p39"/>
          <p:cNvSpPr/>
          <p:nvPr/>
        </p:nvSpPr>
        <p:spPr>
          <a:xfrm>
            <a:off x="10276109" y="5288015"/>
            <a:ext cx="1885718" cy="1044616"/>
          </a:xfrm>
          <a:custGeom>
            <a:avLst/>
            <a:gdLst/>
            <a:ahLst/>
            <a:cxnLst/>
            <a:rect l="l" t="t" r="r" b="b"/>
            <a:pathLst>
              <a:path w="25453" h="14100" extrusionOk="0">
                <a:moveTo>
                  <a:pt x="23235" y="0"/>
                </a:moveTo>
                <a:cubicBezTo>
                  <a:pt x="21884" y="0"/>
                  <a:pt x="20496" y="97"/>
                  <a:pt x="19081" y="290"/>
                </a:cubicBezTo>
                <a:cubicBezTo>
                  <a:pt x="8940" y="1657"/>
                  <a:pt x="1101" y="7528"/>
                  <a:pt x="1" y="14100"/>
                </a:cubicBezTo>
                <a:cubicBezTo>
                  <a:pt x="1" y="14100"/>
                  <a:pt x="2236" y="9029"/>
                  <a:pt x="8707" y="6161"/>
                </a:cubicBezTo>
                <a:cubicBezTo>
                  <a:pt x="13644" y="3959"/>
                  <a:pt x="21850" y="2658"/>
                  <a:pt x="25452" y="2191"/>
                </a:cubicBezTo>
                <a:lnTo>
                  <a:pt x="25452" y="90"/>
                </a:lnTo>
                <a:cubicBezTo>
                  <a:pt x="24726" y="30"/>
                  <a:pt x="23986" y="0"/>
                  <a:pt x="23235" y="0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8258" name="Google Shape;8258;p39"/>
          <p:cNvSpPr/>
          <p:nvPr/>
        </p:nvSpPr>
        <p:spPr>
          <a:xfrm>
            <a:off x="8484389" y="6347374"/>
            <a:ext cx="1505136" cy="575946"/>
          </a:xfrm>
          <a:custGeom>
            <a:avLst/>
            <a:gdLst/>
            <a:ahLst/>
            <a:cxnLst/>
            <a:rect l="l" t="t" r="r" b="b"/>
            <a:pathLst>
              <a:path w="20316" h="7774" extrusionOk="0">
                <a:moveTo>
                  <a:pt x="20315" y="1"/>
                </a:moveTo>
                <a:cubicBezTo>
                  <a:pt x="15278" y="568"/>
                  <a:pt x="11142" y="2136"/>
                  <a:pt x="9074" y="4237"/>
                </a:cubicBezTo>
                <a:cubicBezTo>
                  <a:pt x="8173" y="3837"/>
                  <a:pt x="7072" y="3603"/>
                  <a:pt x="5938" y="3603"/>
                </a:cubicBezTo>
                <a:cubicBezTo>
                  <a:pt x="2669" y="3603"/>
                  <a:pt x="34" y="5471"/>
                  <a:pt x="1" y="7773"/>
                </a:cubicBezTo>
                <a:lnTo>
                  <a:pt x="1368" y="7773"/>
                </a:lnTo>
                <a:cubicBezTo>
                  <a:pt x="2025" y="5848"/>
                  <a:pt x="3726" y="5307"/>
                  <a:pt x="5433" y="5307"/>
                </a:cubicBezTo>
                <a:cubicBezTo>
                  <a:pt x="7632" y="5307"/>
                  <a:pt x="9841" y="6205"/>
                  <a:pt x="9841" y="6205"/>
                </a:cubicBezTo>
                <a:cubicBezTo>
                  <a:pt x="10842" y="2403"/>
                  <a:pt x="19948" y="101"/>
                  <a:pt x="20315" y="1"/>
                </a:cubicBezTo>
                <a:close/>
              </a:path>
            </a:pathLst>
          </a:custGeom>
          <a:solidFill>
            <a:srgbClr val="89BF6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70" name="Google Shape;7902;p32">
            <a:extLst>
              <a:ext uri="{FF2B5EF4-FFF2-40B4-BE49-F238E27FC236}">
                <a16:creationId xmlns:a16="http://schemas.microsoft.com/office/drawing/2014/main" id="{21973A8E-52D6-EE07-DDEA-61A631206C4D}"/>
              </a:ext>
            </a:extLst>
          </p:cNvPr>
          <p:cNvSpPr txBox="1">
            <a:spLocks/>
          </p:cNvSpPr>
          <p:nvPr/>
        </p:nvSpPr>
        <p:spPr>
          <a:xfrm>
            <a:off x="-380553" y="1653509"/>
            <a:ext cx="7867687" cy="2639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hewy"/>
              <a:buNone/>
              <a:defRPr sz="3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200"/>
              <a:buFont typeface="Chewy"/>
              <a:buNone/>
              <a:defRPr sz="5586" b="0" i="0" u="none" strike="noStrike" cap="none">
                <a:solidFill>
                  <a:schemeClr val="accent2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algn="ctr"/>
            <a:r>
              <a:rPr lang="en-US" sz="6000" b="1" dirty="0" err="1">
                <a:latin typeface="+mj-lt"/>
              </a:rPr>
              <a:t>Đọc</a:t>
            </a:r>
            <a:r>
              <a:rPr lang="en-US" sz="6000" b="1" dirty="0">
                <a:latin typeface="+mj-lt"/>
              </a:rPr>
              <a:t>:</a:t>
            </a:r>
            <a:br>
              <a:rPr lang="en-US" sz="7200" b="1" dirty="0">
                <a:latin typeface="+mj-lt"/>
              </a:rPr>
            </a:br>
            <a:r>
              <a:rPr lang="en-US" sz="7200" b="1" dirty="0">
                <a:latin typeface="+mj-lt"/>
              </a:rPr>
              <a:t>CÓC KIỆN TRỜI</a:t>
            </a:r>
            <a:endParaRPr lang="en-US" sz="72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028" name="Picture 4" descr="700+ Free Back To School &amp; School Images">
            <a:extLst>
              <a:ext uri="{FF2B5EF4-FFF2-40B4-BE49-F238E27FC236}">
                <a16:creationId xmlns:a16="http://schemas.microsoft.com/office/drawing/2014/main" id="{5284E16A-E1D7-7DDF-D376-C07280CE6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048633" y="4667995"/>
            <a:ext cx="2985164" cy="200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FAD3C5-F4A8-7330-3779-AE5FC6081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4011" y="4486669"/>
            <a:ext cx="2188654" cy="219475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1495437" y="2705725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KHỞI ĐỘNG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9EDE3E9-1B51-4BA4-99E3-43195FA4FD85}"/>
              </a:ext>
            </a:extLst>
          </p:cNvPr>
          <p:cNvSpPr/>
          <p:nvPr/>
        </p:nvSpPr>
        <p:spPr>
          <a:xfrm>
            <a:off x="5397500" y="608330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77906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ED2E1F23-D8FE-0D01-60EA-3F8A0186D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177" b="61198" l="6735" r="16618">
                        <a14:foregroundMark x1="9004" y1="59245" x2="10981" y2="58984"/>
                        <a14:foregroundMark x1="13397" y1="59245" x2="16032" y2="59245"/>
                        <a14:foregroundMark x1="14422" y1="56510" x2="12592" y2="60677"/>
                        <a14:foregroundMark x1="14129" y1="56901" x2="14714" y2="58333"/>
                        <a14:foregroundMark x1="14568" y1="57161" x2="14714" y2="58594"/>
                        <a14:foregroundMark x1="9590" y1="58333" x2="10908" y2="58203"/>
                        <a14:foregroundMark x1="10908" y1="58333" x2="11347" y2="59245"/>
                        <a14:foregroundMark x1="8199" y1="60417" x2="13543" y2="5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87" t="48301" r="82229" b="39418"/>
          <a:stretch/>
        </p:blipFill>
        <p:spPr bwMode="auto">
          <a:xfrm>
            <a:off x="799673" y="614504"/>
            <a:ext cx="1455149" cy="89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277707F-41E1-41BF-8BF9-0830123915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1419" y="1839193"/>
            <a:ext cx="5279010" cy="24500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EA31E3-2B0C-44F5-9D04-B55EDD8B5034}"/>
              </a:ext>
            </a:extLst>
          </p:cNvPr>
          <p:cNvSpPr/>
          <p:nvPr/>
        </p:nvSpPr>
        <p:spPr>
          <a:xfrm>
            <a:off x="5397500" y="608330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99267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54F0B5F-23CE-13A4-727E-7AC85598048D}"/>
              </a:ext>
            </a:extLst>
          </p:cNvPr>
          <p:cNvSpPr txBox="1"/>
          <p:nvPr/>
        </p:nvSpPr>
        <p:spPr>
          <a:xfrm>
            <a:off x="1495437" y="2705725"/>
            <a:ext cx="91709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0070C0"/>
                </a:solidFill>
              </a:rPr>
              <a:t>ĐỌC VĂN BẢN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F6F103-DAFD-4E72-A35A-D71AA5FD12FA}"/>
              </a:ext>
            </a:extLst>
          </p:cNvPr>
          <p:cNvSpPr/>
          <p:nvPr/>
        </p:nvSpPr>
        <p:spPr>
          <a:xfrm>
            <a:off x="5397500" y="608330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476741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7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8AA7019-15F0-E0B4-B7B8-5FEC4AF39094}"/>
              </a:ext>
            </a:extLst>
          </p:cNvPr>
          <p:cNvSpPr txBox="1"/>
          <p:nvPr/>
        </p:nvSpPr>
        <p:spPr>
          <a:xfrm>
            <a:off x="3387127" y="133083"/>
            <a:ext cx="5019247" cy="52322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n-lt"/>
              </a:rPr>
              <a:t>CÓC KIỆN TRỜI</a:t>
            </a:r>
            <a:endParaRPr lang="vi-VN" sz="2800" b="0" i="0" dirty="0">
              <a:solidFill>
                <a:srgbClr val="000000"/>
              </a:solidFill>
              <a:effectLst/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741CB4-CA11-49ED-9DFC-FB598590C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143" y="1053474"/>
            <a:ext cx="5611008" cy="53190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A66AF0-F3E2-4084-8BAC-972E9679D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528" y="895546"/>
            <a:ext cx="5872831" cy="539213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13B9ED-F67D-417E-B5DB-6300DEA38702}"/>
              </a:ext>
            </a:extLst>
          </p:cNvPr>
          <p:cNvSpPr/>
          <p:nvPr/>
        </p:nvSpPr>
        <p:spPr>
          <a:xfrm>
            <a:off x="5334000" y="6382340"/>
            <a:ext cx="5422900" cy="7747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505477166"/>
</p:tagLst>
</file>

<file path=ppt/theme/theme1.xml><?xml version="1.0" encoding="utf-8"?>
<a:theme xmlns:a="http://schemas.openxmlformats.org/drawingml/2006/main" name="Reforestation Project Proposal  by Slidesgo">
  <a:themeElements>
    <a:clrScheme name="Simple Light">
      <a:dk1>
        <a:srgbClr val="841F00"/>
      </a:dk1>
      <a:lt1>
        <a:srgbClr val="FFFBEE"/>
      </a:lt1>
      <a:dk2>
        <a:srgbClr val="D6EDE4"/>
      </a:dk2>
      <a:lt2>
        <a:srgbClr val="83C4AD"/>
      </a:lt2>
      <a:accent1>
        <a:srgbClr val="1F684C"/>
      </a:accent1>
      <a:accent2>
        <a:srgbClr val="000000"/>
      </a:accent2>
      <a:accent3>
        <a:srgbClr val="FBDEAC"/>
      </a:accent3>
      <a:accent4>
        <a:srgbClr val="EBC177"/>
      </a:accent4>
      <a:accent5>
        <a:srgbClr val="C67A00"/>
      </a:accent5>
      <a:accent6>
        <a:srgbClr val="C43300"/>
      </a:accent6>
      <a:hlink>
        <a:srgbClr val="9F512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</TotalTime>
  <Words>652</Words>
  <Application>Microsoft Office PowerPoint</Application>
  <PresentationFormat>Custom</PresentationFormat>
  <Paragraphs>61</Paragraphs>
  <Slides>32</Slides>
  <Notes>30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Nunito</vt:lpstr>
      <vt:lpstr>Arial</vt:lpstr>
      <vt:lpstr>Montserrat</vt:lpstr>
      <vt:lpstr>Calibri</vt:lpstr>
      <vt:lpstr>Times New Roman</vt:lpstr>
      <vt:lpstr>Chewy</vt:lpstr>
      <vt:lpstr>Inconsolata</vt:lpstr>
      <vt:lpstr>Maven Pro</vt:lpstr>
      <vt:lpstr>Reforestation Project Proposal  by Slidesgo</vt:lpstr>
      <vt:lpstr>PowerPoint Presentation</vt:lpstr>
      <vt:lpstr>PowerPoint Presentation</vt:lpstr>
      <vt:lpstr>TIẾNG VIỆT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Reforestation Project Proposal</dc:title>
  <dc:creator>PC</dc:creator>
  <cp:lastModifiedBy>Lê Diệp Anh (ADAS – HS)</cp:lastModifiedBy>
  <cp:revision>61</cp:revision>
  <dcterms:modified xsi:type="dcterms:W3CDTF">2023-01-30T02:19:59Z</dcterms:modified>
</cp:coreProperties>
</file>