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Lst>
  <p:notesMasterIdLst>
    <p:notesMasterId r:id="rId27"/>
  </p:notesMasterIdLst>
  <p:sldIdLst>
    <p:sldId id="293" r:id="rId5"/>
    <p:sldId id="315" r:id="rId6"/>
    <p:sldId id="2632" r:id="rId7"/>
    <p:sldId id="291" r:id="rId8"/>
    <p:sldId id="300" r:id="rId9"/>
    <p:sldId id="311" r:id="rId10"/>
    <p:sldId id="301" r:id="rId11"/>
    <p:sldId id="2633" r:id="rId12"/>
    <p:sldId id="302" r:id="rId13"/>
    <p:sldId id="306" r:id="rId14"/>
    <p:sldId id="2634" r:id="rId15"/>
    <p:sldId id="2635" r:id="rId16"/>
    <p:sldId id="2636" r:id="rId17"/>
    <p:sldId id="307" r:id="rId18"/>
    <p:sldId id="327" r:id="rId19"/>
    <p:sldId id="321" r:id="rId20"/>
    <p:sldId id="2638" r:id="rId21"/>
    <p:sldId id="288" r:id="rId22"/>
    <p:sldId id="2637" r:id="rId23"/>
    <p:sldId id="292" r:id="rId24"/>
    <p:sldId id="2639" r:id="rId25"/>
    <p:sldId id="35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12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9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98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011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9.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2/22/2023</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2/22/2023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2/22/2023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2/22/2023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2/22/2023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2/22/2023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2/22/2023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2/22/2023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12.jpg"/><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2/22/2023</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audio" Target="../media/audio1.wav"/><Relationship Id="rId7" Type="http://schemas.openxmlformats.org/officeDocument/2006/relationships/image" Target="../media/image48.jpeg"/><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8.jpeg"/><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49.jpeg"/><Relationship Id="rId5" Type="http://schemas.openxmlformats.org/officeDocument/2006/relationships/image" Target="../media/image46.gi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8.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49.jpeg"/><Relationship Id="rId5" Type="http://schemas.openxmlformats.org/officeDocument/2006/relationships/image" Target="../media/image46.gi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32.pn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000" b="1" kern="0" dirty="0">
                <a:solidFill>
                  <a:srgbClr val="0064D2">
                    <a:lumMod val="50000"/>
                  </a:srgbClr>
                </a:solidFill>
                <a:latin typeface="Times New Roman" panose="02020603050405020304" pitchFamily="18" charset="0"/>
                <a:ea typeface="微软雅黑"/>
                <a:cs typeface="Times New Roman" panose="02020603050405020304" pitchFamily="18" charset="0"/>
              </a:rPr>
              <a:t>6 428 + 3 481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97506" y="1555244"/>
            <a:ext cx="3653191" cy="1446550"/>
          </a:xfrm>
          <a:prstGeom prst="rect">
            <a:avLst/>
          </a:prstGeom>
          <a:noFill/>
        </p:spPr>
        <p:txBody>
          <a:bodyPr wrap="square" rtlCol="0">
            <a:spAutoFit/>
          </a:bodyPr>
          <a:lstStyle/>
          <a:p>
            <a:pPr>
              <a:defRPr/>
            </a:pPr>
            <a:r>
              <a:rPr lang="en-US" sz="8800" spc="600" dirty="0">
                <a:solidFill>
                  <a:prstClr val="white"/>
                </a:solidFill>
                <a:latin typeface="Times New Roman" panose="02020603050405020304" pitchFamily="18" charset="0"/>
                <a:cs typeface="Times New Roman" panose="02020603050405020304" pitchFamily="18" charset="0"/>
              </a:rPr>
              <a:t>6 428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9795" y="2787016"/>
            <a:ext cx="4129066" cy="1446550"/>
          </a:xfrm>
          <a:prstGeom prst="rect">
            <a:avLst/>
          </a:prstGeom>
          <a:noFill/>
        </p:spPr>
        <p:txBody>
          <a:bodyPr wrap="square" rtlCol="0">
            <a:spAutoFit/>
          </a:bodyPr>
          <a:lstStyle/>
          <a:p>
            <a:pPr>
              <a:defRPr/>
            </a:pPr>
            <a:r>
              <a:rPr lang="en-US" sz="8800" spc="600" dirty="0">
                <a:solidFill>
                  <a:prstClr val="white"/>
                </a:solidFill>
                <a:latin typeface="Times New Roman" panose="02020603050405020304" pitchFamily="18" charset="0"/>
                <a:cs typeface="Times New Roman" panose="02020603050405020304" pitchFamily="18" charset="0"/>
              </a:rPr>
              <a:t>3 481</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375427" y="4048857"/>
            <a:ext cx="1226132" cy="1446550"/>
          </a:xfrm>
          <a:prstGeom prst="rect">
            <a:avLst/>
          </a:prstGeom>
          <a:noFill/>
        </p:spPr>
        <p:txBody>
          <a:bodyPr wrap="square" rtlCol="0">
            <a:spAutoFit/>
          </a:bodyPr>
          <a:lstStyle/>
          <a:p>
            <a:pPr>
              <a:defRPr/>
            </a:pPr>
            <a:r>
              <a:rPr lang="en-US" sz="8800" spc="600" dirty="0">
                <a:solidFill>
                  <a:prstClr val="white"/>
                </a:solidFill>
                <a:latin typeface="Times New Roman" panose="02020603050405020304" pitchFamily="18" charset="0"/>
                <a:cs typeface="Times New Roman" panose="02020603050405020304" pitchFamily="18" charset="0"/>
              </a:rPr>
              <a:t>9</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684339" y="4041021"/>
            <a:ext cx="967443" cy="1446550"/>
          </a:xfrm>
          <a:prstGeom prst="rect">
            <a:avLst/>
          </a:prstGeom>
          <a:noFill/>
        </p:spPr>
        <p:txBody>
          <a:bodyPr wrap="square" rtlCol="0">
            <a:spAutoFit/>
          </a:bodyPr>
          <a:lstStyle/>
          <a:p>
            <a:pPr>
              <a:defRPr/>
            </a:pPr>
            <a:r>
              <a:rPr lang="en-US" sz="8800" spc="600" dirty="0">
                <a:solidFill>
                  <a:prstClr val="white"/>
                </a:solidFill>
                <a:latin typeface="Times New Roman" panose="02020603050405020304" pitchFamily="18" charset="0"/>
                <a:cs typeface="Times New Roman" panose="02020603050405020304" pitchFamily="18" charset="0"/>
              </a:rPr>
              <a:t>0</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891182" y="4006881"/>
            <a:ext cx="967443" cy="1446550"/>
          </a:xfrm>
          <a:prstGeom prst="rect">
            <a:avLst/>
          </a:prstGeom>
          <a:noFill/>
        </p:spPr>
        <p:txBody>
          <a:bodyPr wrap="square" rtlCol="0">
            <a:spAutoFit/>
          </a:bodyPr>
          <a:lstStyle/>
          <a:p>
            <a:pPr>
              <a:defRPr/>
            </a:pPr>
            <a:r>
              <a:rPr lang="en-US" sz="8800" spc="600" dirty="0">
                <a:solidFill>
                  <a:prstClr val="white"/>
                </a:solidFill>
                <a:latin typeface="Times New Roman" panose="02020603050405020304" pitchFamily="18" charset="0"/>
                <a:cs typeface="Times New Roman" panose="02020603050405020304" pitchFamily="18"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799931" y="4018897"/>
            <a:ext cx="967443" cy="1446550"/>
          </a:xfrm>
          <a:prstGeom prst="rect">
            <a:avLst/>
          </a:prstGeom>
          <a:noFill/>
        </p:spPr>
        <p:txBody>
          <a:bodyPr wrap="square" rtlCol="0">
            <a:spAutoFit/>
          </a:bodyPr>
          <a:lstStyle/>
          <a:p>
            <a:pPr>
              <a:defRPr/>
            </a:pPr>
            <a:r>
              <a:rPr lang="en-US" sz="8800" spc="600" dirty="0">
                <a:solidFill>
                  <a:prstClr val="white"/>
                </a:solidFill>
                <a:latin typeface="Times New Roman" panose="02020603050405020304" pitchFamily="18" charset="0"/>
                <a:cs typeface="Times New Roman" panose="02020603050405020304" pitchFamily="18" charset="0"/>
              </a:rPr>
              <a:t>9</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Nháp</a:t>
            </a:r>
            <a:endParaRPr kumimoji="0" lang="en-US" sz="6600" b="0" i="0" u="none" strike="noStrike" kern="1200" cap="none" spc="60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2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10</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070443"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64D2">
                    <a:lumMod val="50000"/>
                  </a:srgbClr>
                </a:solidFill>
                <a:effectLst/>
                <a:uLnTx/>
                <a:uFillTx/>
                <a:latin typeface="Times New Roman" panose="02020603050405020304" pitchFamily="18" charset="0"/>
                <a:ea typeface="微软雅黑"/>
                <a:cs typeface="Times New Roman" panose="02020603050405020304" pitchFamily="18" charset="0"/>
              </a:rPr>
              <a:t>2 576 </a:t>
            </a:r>
            <a:r>
              <a:rPr lang="en-US" sz="6000" b="1" kern="0" dirty="0">
                <a:solidFill>
                  <a:srgbClr val="0064D2">
                    <a:lumMod val="50000"/>
                  </a:srgbClr>
                </a:solidFill>
                <a:latin typeface="Times New Roman" panose="02020603050405020304" pitchFamily="18" charset="0"/>
                <a:ea typeface="微软雅黑"/>
                <a:cs typeface="Times New Roman" panose="02020603050405020304" pitchFamily="18" charset="0"/>
              </a:rPr>
              <a:t>+ 4 518 </a:t>
            </a:r>
            <a:endParaRPr kumimoji="0" lang="en-US" sz="6000" b="1" i="0" u="none" strike="noStrike" kern="0" cap="none" spc="0" normalizeH="0" baseline="0" noProof="0" dirty="0">
              <a:ln>
                <a:noFill/>
              </a:ln>
              <a:solidFill>
                <a:srgbClr val="0064D2">
                  <a:lumMod val="50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2 576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4 518</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9</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0</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Nháp</a:t>
            </a:r>
            <a:endParaRPr kumimoji="0" lang="en-US" sz="6600" b="0" i="0" u="none" strike="noStrike" kern="1200" cap="none" spc="60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6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14</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a:extLst>
              <a:ext uri="{FF2B5EF4-FFF2-40B4-BE49-F238E27FC236}">
                <a16:creationId xmlns:a16="http://schemas.microsoft.com/office/drawing/2014/main" id="{74EFDF24-8781-45B6-9E13-9C30BF3D8925}"/>
              </a:ext>
            </a:extLst>
          </p:cNvPr>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5 + 5</a:t>
            </a:r>
          </a:p>
        </p:txBody>
      </p:sp>
      <p:sp>
        <p:nvSpPr>
          <p:cNvPr id="21" name="Rounded Rectangle 19">
            <a:extLst>
              <a:ext uri="{FF2B5EF4-FFF2-40B4-BE49-F238E27FC236}">
                <a16:creationId xmlns:a16="http://schemas.microsoft.com/office/drawing/2014/main" id="{BA90BBF5-EABB-4896-91E1-B7888D663AEC}"/>
              </a:ext>
            </a:extLst>
          </p:cNvPr>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10</a:t>
            </a:r>
          </a:p>
        </p:txBody>
      </p:sp>
      <p:sp>
        <p:nvSpPr>
          <p:cNvPr id="22" name="Rounded Rectangle 21">
            <a:extLst>
              <a:ext uri="{FF2B5EF4-FFF2-40B4-BE49-F238E27FC236}">
                <a16:creationId xmlns:a16="http://schemas.microsoft.com/office/drawing/2014/main" id="{0B69BB8D-3935-41DA-BFE3-B779294AE9CF}"/>
              </a:ext>
            </a:extLst>
          </p:cNvPr>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NHỚ 1</a:t>
            </a:r>
          </a:p>
        </p:txBody>
      </p:sp>
      <p:sp>
        <p:nvSpPr>
          <p:cNvPr id="23" name="Oval 22">
            <a:extLst>
              <a:ext uri="{FF2B5EF4-FFF2-40B4-BE49-F238E27FC236}">
                <a16:creationId xmlns:a16="http://schemas.microsoft.com/office/drawing/2014/main" id="{CB2B220D-6139-492F-85A3-87F43A69BE18}"/>
              </a:ext>
            </a:extLst>
          </p:cNvPr>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79351" y="-18514"/>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64D2">
                    <a:lumMod val="50000"/>
                  </a:srgbClr>
                </a:solidFill>
                <a:effectLst/>
                <a:uLnTx/>
                <a:uFillTx/>
                <a:latin typeface="Times New Roman" panose="02020603050405020304" pitchFamily="18" charset="0"/>
                <a:ea typeface="微软雅黑"/>
                <a:cs typeface="Times New Roman" panose="02020603050405020304" pitchFamily="18" charset="0"/>
              </a:rPr>
              <a:t>6 307 + 826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72883" y="1527146"/>
            <a:ext cx="365319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60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6 307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463840" y="2792419"/>
            <a:ext cx="412906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826</a:t>
            </a:r>
            <a:endParaRPr kumimoji="0" lang="en-US" sz="88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336727" y="2860996"/>
            <a:ext cx="551219" cy="110576"/>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154773" y="4037479"/>
            <a:ext cx="122613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418207" y="4037479"/>
            <a:ext cx="96744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336815" y="2862622"/>
            <a:ext cx="501138" cy="1055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693316" y="4037479"/>
            <a:ext cx="96744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60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20383" y="4005761"/>
            <a:ext cx="96744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Nháp</a:t>
            </a:r>
            <a:endParaRPr kumimoji="0" lang="en-US" sz="6600" b="0" i="0" u="none" strike="noStrike" kern="1200" cap="none" spc="60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7 + 6</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13</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871297" y="275064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5C4ECD7B-D429-4199-970A-0EB96F12509D}"/>
              </a:ext>
            </a:extLst>
          </p:cNvPr>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3 + 8</a:t>
            </a:r>
          </a:p>
        </p:txBody>
      </p:sp>
      <p:sp>
        <p:nvSpPr>
          <p:cNvPr id="20" name="Rounded Rectangle 19">
            <a:extLst>
              <a:ext uri="{FF2B5EF4-FFF2-40B4-BE49-F238E27FC236}">
                <a16:creationId xmlns:a16="http://schemas.microsoft.com/office/drawing/2014/main" id="{C11E3E3C-242E-4DB0-9BAD-9B1CFC8E5EFE}"/>
              </a:ext>
            </a:extLst>
          </p:cNvPr>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11</a:t>
            </a:r>
          </a:p>
        </p:txBody>
      </p:sp>
      <p:sp>
        <p:nvSpPr>
          <p:cNvPr id="21" name="Rounded Rectangle 21">
            <a:extLst>
              <a:ext uri="{FF2B5EF4-FFF2-40B4-BE49-F238E27FC236}">
                <a16:creationId xmlns:a16="http://schemas.microsoft.com/office/drawing/2014/main" id="{FC74A566-7346-46D0-BF40-E2CF3DB61D34}"/>
              </a:ext>
            </a:extLst>
          </p:cNvPr>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NHỚ 1</a:t>
            </a:r>
          </a:p>
        </p:txBody>
      </p:sp>
      <p:sp>
        <p:nvSpPr>
          <p:cNvPr id="23" name="Oval 22">
            <a:extLst>
              <a:ext uri="{FF2B5EF4-FFF2-40B4-BE49-F238E27FC236}">
                <a16:creationId xmlns:a16="http://schemas.microsoft.com/office/drawing/2014/main" id="{B309F749-65F7-4723-8FEE-44168DF9DC80}"/>
              </a:ext>
            </a:extLst>
          </p:cNvPr>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Times New Roman" panose="02020603050405020304" pitchFamily="18" charset="0"/>
                <a:ea typeface="微软雅黑"/>
                <a:cs typeface="Times New Roman" panose="02020603050405020304" pitchFamily="18" charset="0"/>
              </a:rPr>
              <a:t>837 + 524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837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524</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6</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Nháp</a:t>
            </a:r>
            <a:endParaRPr kumimoji="0" lang="en-US" sz="7200" b="0" i="0" u="none" strike="noStrike" kern="1200" cap="none" spc="60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7 + 4</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11</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A7F43D59-F91F-470E-BB72-4C4B274CE783}"/>
              </a:ext>
            </a:extLst>
          </p:cNvPr>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8 + 5</a:t>
            </a:r>
          </a:p>
        </p:txBody>
      </p:sp>
      <p:sp>
        <p:nvSpPr>
          <p:cNvPr id="20" name="Rounded Rectangle 19">
            <a:extLst>
              <a:ext uri="{FF2B5EF4-FFF2-40B4-BE49-F238E27FC236}">
                <a16:creationId xmlns:a16="http://schemas.microsoft.com/office/drawing/2014/main" id="{80118648-2178-412C-B663-F3D082BF9534}"/>
              </a:ext>
            </a:extLst>
          </p:cNvPr>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13</a:t>
            </a:r>
          </a:p>
        </p:txBody>
      </p:sp>
      <p:sp>
        <p:nvSpPr>
          <p:cNvPr id="21" name="Rounded Rectangle 21">
            <a:extLst>
              <a:ext uri="{FF2B5EF4-FFF2-40B4-BE49-F238E27FC236}">
                <a16:creationId xmlns:a16="http://schemas.microsoft.com/office/drawing/2014/main" id="{B2F302D4-7E4D-4F3B-B462-E92D45640E31}"/>
              </a:ext>
            </a:extLst>
          </p:cNvPr>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NHỚ 1</a:t>
            </a:r>
          </a:p>
        </p:txBody>
      </p:sp>
      <p:sp>
        <p:nvSpPr>
          <p:cNvPr id="22" name="Oval 21">
            <a:extLst>
              <a:ext uri="{FF2B5EF4-FFF2-40B4-BE49-F238E27FC236}">
                <a16:creationId xmlns:a16="http://schemas.microsoft.com/office/drawing/2014/main" id="{475CFCAD-AB7D-43FB-AF52-B7C9E022EFEC}"/>
              </a:ext>
            </a:extLst>
          </p:cNvPr>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96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8168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Times New Roman" panose="02020603050405020304" pitchFamily="18" charset="0"/>
                <a:cs typeface="Times New Roman" panose="02020603050405020304" pitchFamily="18" charset="0"/>
                <a:sym typeface="Arial" panose="020B0604020202020204"/>
              </a:rPr>
              <a:t>Đặt</a:t>
            </a:r>
            <a:r>
              <a:rPr lang="en-US" sz="3733"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733" b="1" kern="0" dirty="0" err="1">
                <a:solidFill>
                  <a:srgbClr val="000000"/>
                </a:solidFill>
                <a:latin typeface="Times New Roman" panose="02020603050405020304" pitchFamily="18" charset="0"/>
                <a:cs typeface="Times New Roman" panose="02020603050405020304" pitchFamily="18" charset="0"/>
                <a:sym typeface="Arial" panose="020B0604020202020204"/>
              </a:rPr>
              <a:t>tính</a:t>
            </a:r>
            <a:r>
              <a:rPr lang="en-US" sz="3733"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733" b="1" kern="0" dirty="0" err="1">
                <a:solidFill>
                  <a:srgbClr val="000000"/>
                </a:solidFill>
                <a:latin typeface="Times New Roman" panose="02020603050405020304" pitchFamily="18" charset="0"/>
                <a:cs typeface="Times New Roman" panose="02020603050405020304" pitchFamily="18" charset="0"/>
                <a:sym typeface="Arial" panose="020B0604020202020204"/>
              </a:rPr>
              <a:t>rồi</a:t>
            </a:r>
            <a:r>
              <a:rPr lang="en-US" sz="3733"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733" b="1" kern="0" dirty="0" err="1">
                <a:solidFill>
                  <a:srgbClr val="000000"/>
                </a:solidFill>
                <a:latin typeface="Times New Roman" panose="02020603050405020304" pitchFamily="18" charset="0"/>
                <a:cs typeface="Times New Roman" panose="02020603050405020304" pitchFamily="18" charset="0"/>
                <a:sym typeface="Arial" panose="020B0604020202020204"/>
              </a:rPr>
              <a:t>tính</a:t>
            </a:r>
            <a:endParaRPr lang="en-US" sz="3733"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22" name="Picture 21">
            <a:extLst>
              <a:ext uri="{FF2B5EF4-FFF2-40B4-BE49-F238E27FC236}">
                <a16:creationId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latin typeface="Times New Roman" panose="02020603050405020304" pitchFamily="18" charset="0"/>
                <a:cs typeface="Times New Roman" panose="02020603050405020304" pitchFamily="18" charset="0"/>
              </a:rPr>
              <a:t>3 628 + 4 845</a:t>
            </a:r>
          </a:p>
        </p:txBody>
      </p:sp>
      <p:sp>
        <p:nvSpPr>
          <p:cNvPr id="26" name="TextBox 25">
            <a:extLst>
              <a:ext uri="{FF2B5EF4-FFF2-40B4-BE49-F238E27FC236}">
                <a16:creationId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latin typeface="Times New Roman" panose="02020603050405020304" pitchFamily="18" charset="0"/>
                <a:cs typeface="Times New Roman" panose="02020603050405020304" pitchFamily="18" charset="0"/>
              </a:rPr>
              <a:t>4 252 + 5 284</a:t>
            </a:r>
          </a:p>
        </p:txBody>
      </p:sp>
      <p:sp>
        <p:nvSpPr>
          <p:cNvPr id="30" name="TextBox 29">
            <a:extLst>
              <a:ext uri="{FF2B5EF4-FFF2-40B4-BE49-F238E27FC236}">
                <a16:creationId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latin typeface="Times New Roman" panose="02020603050405020304" pitchFamily="18" charset="0"/>
                <a:cs typeface="Times New Roman" panose="02020603050405020304" pitchFamily="18" charset="0"/>
              </a:rPr>
              <a:t>3 847 + 635</a:t>
            </a:r>
          </a:p>
        </p:txBody>
      </p:sp>
      <p:sp>
        <p:nvSpPr>
          <p:cNvPr id="32" name="TextBox 31">
            <a:extLst>
              <a:ext uri="{FF2B5EF4-FFF2-40B4-BE49-F238E27FC236}">
                <a16:creationId xmlns:a16="http://schemas.microsoft.com/office/drawing/2014/main"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3 628</a:t>
            </a:r>
          </a:p>
          <a:p>
            <a:r>
              <a:rPr lang="en-US" sz="3600" dirty="0">
                <a:solidFill>
                  <a:srgbClr val="002060"/>
                </a:solidFill>
                <a:latin typeface="Times New Roman" panose="02020603050405020304" pitchFamily="18" charset="0"/>
                <a:cs typeface="Times New Roman" panose="02020603050405020304" pitchFamily="18" charset="0"/>
              </a:rPr>
              <a:t>4 845</a:t>
            </a:r>
          </a:p>
        </p:txBody>
      </p:sp>
      <p:cxnSp>
        <p:nvCxnSpPr>
          <p:cNvPr id="33" name="Straight Connector 32">
            <a:extLst>
              <a:ext uri="{FF2B5EF4-FFF2-40B4-BE49-F238E27FC236}">
                <a16:creationId xmlns:a16="http://schemas.microsoft.com/office/drawing/2014/main"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p>
        </p:txBody>
      </p:sp>
      <p:sp>
        <p:nvSpPr>
          <p:cNvPr id="35" name="TextBox 34">
            <a:extLst>
              <a:ext uri="{FF2B5EF4-FFF2-40B4-BE49-F238E27FC236}">
                <a16:creationId xmlns:a16="http://schemas.microsoft.com/office/drawing/2014/main"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8 453</a:t>
            </a:r>
          </a:p>
        </p:txBody>
      </p:sp>
      <p:sp>
        <p:nvSpPr>
          <p:cNvPr id="39" name="TextBox 38">
            <a:extLst>
              <a:ext uri="{FF2B5EF4-FFF2-40B4-BE49-F238E27FC236}">
                <a16:creationId xmlns:a16="http://schemas.microsoft.com/office/drawing/2014/main"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4 252</a:t>
            </a:r>
          </a:p>
          <a:p>
            <a:r>
              <a:rPr lang="en-US" sz="3600" dirty="0">
                <a:solidFill>
                  <a:srgbClr val="002060"/>
                </a:solidFill>
                <a:latin typeface="Times New Roman" panose="02020603050405020304" pitchFamily="18" charset="0"/>
                <a:cs typeface="Times New Roman" panose="02020603050405020304" pitchFamily="18" charset="0"/>
              </a:rPr>
              <a:t>5 284</a:t>
            </a:r>
          </a:p>
        </p:txBody>
      </p:sp>
      <p:cxnSp>
        <p:nvCxnSpPr>
          <p:cNvPr id="40" name="Straight Connector 39">
            <a:extLst>
              <a:ext uri="{FF2B5EF4-FFF2-40B4-BE49-F238E27FC236}">
                <a16:creationId xmlns:a16="http://schemas.microsoft.com/office/drawing/2014/main"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p>
        </p:txBody>
      </p:sp>
      <p:sp>
        <p:nvSpPr>
          <p:cNvPr id="42" name="TextBox 41">
            <a:extLst>
              <a:ext uri="{FF2B5EF4-FFF2-40B4-BE49-F238E27FC236}">
                <a16:creationId xmlns:a16="http://schemas.microsoft.com/office/drawing/2014/main"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8 473</a:t>
            </a:r>
          </a:p>
        </p:txBody>
      </p:sp>
      <p:sp>
        <p:nvSpPr>
          <p:cNvPr id="43" name="TextBox 42">
            <a:extLst>
              <a:ext uri="{FF2B5EF4-FFF2-40B4-BE49-F238E27FC236}">
                <a16:creationId xmlns:a16="http://schemas.microsoft.com/office/drawing/2014/main"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3 847</a:t>
            </a:r>
          </a:p>
          <a:p>
            <a:r>
              <a:rPr lang="en-US" sz="3600" dirty="0">
                <a:solidFill>
                  <a:srgbClr val="002060"/>
                </a:solidFill>
                <a:latin typeface="Times New Roman" panose="02020603050405020304" pitchFamily="18" charset="0"/>
                <a:cs typeface="Times New Roman" panose="02020603050405020304" pitchFamily="18" charset="0"/>
              </a:rPr>
              <a:t>   635</a:t>
            </a:r>
          </a:p>
        </p:txBody>
      </p:sp>
      <p:cxnSp>
        <p:nvCxnSpPr>
          <p:cNvPr id="44" name="Straight Connector 43">
            <a:extLst>
              <a:ext uri="{FF2B5EF4-FFF2-40B4-BE49-F238E27FC236}">
                <a16:creationId xmlns:a16="http://schemas.microsoft.com/office/drawing/2014/main" id="{7FF9DDBD-03CC-4631-8285-7E2D2A5E50ED}"/>
              </a:ext>
            </a:extLst>
          </p:cNvPr>
          <p:cNvCxnSpPr>
            <a:cxnSpLocks/>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p>
        </p:txBody>
      </p:sp>
      <p:sp>
        <p:nvSpPr>
          <p:cNvPr id="46" name="TextBox 45">
            <a:extLst>
              <a:ext uri="{FF2B5EF4-FFF2-40B4-BE49-F238E27FC236}">
                <a16:creationId xmlns:a16="http://schemas.microsoft.com/office/drawing/2014/main"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43527"/>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Times New Roman" panose="02020603050405020304" pitchFamily="18" charset="0"/>
                <a:cs typeface="Times New Roman" panose="02020603050405020304" pitchFamily="18" charset="0"/>
                <a:sym typeface="Arial" panose="020B0604020202020204"/>
              </a:rPr>
              <a:t>3. </a:t>
            </a:r>
            <a:r>
              <a:rPr lang="vi-VN" sz="2800" b="1" kern="0" dirty="0">
                <a:solidFill>
                  <a:srgbClr val="000000"/>
                </a:solidFill>
                <a:latin typeface="Times New Roman" panose="02020603050405020304" pitchFamily="18" charset="0"/>
                <a:cs typeface="Times New Roman" panose="02020603050405020304" pitchFamily="18"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7" name="TextBox 16">
            <a:extLst>
              <a:ext uri="{FF2B5EF4-FFF2-40B4-BE49-F238E27FC236}">
                <a16:creationId xmlns:a16="http://schemas.microsoft.com/office/drawing/2014/main" id="{FB2209F9-D3BA-4A96-8C42-8264FCE93845}"/>
              </a:ext>
            </a:extLst>
          </p:cNvPr>
          <p:cNvSpPr txBox="1"/>
          <p:nvPr/>
        </p:nvSpPr>
        <p:spPr>
          <a:xfrm>
            <a:off x="4088468" y="2047551"/>
            <a:ext cx="2647950" cy="584775"/>
          </a:xfrm>
          <a:prstGeom prst="rect">
            <a:avLst/>
          </a:prstGeom>
          <a:noFill/>
        </p:spPr>
        <p:txBody>
          <a:bodyPr wrap="square" rtlCol="0">
            <a:spAutoFit/>
          </a:bodyPr>
          <a:lstStyle/>
          <a:p>
            <a:pPr algn="ctr"/>
            <a:r>
              <a:rPr lang="en-US" sz="3200" b="1" u="sng" dirty="0" err="1">
                <a:solidFill>
                  <a:srgbClr val="002060"/>
                </a:solidFill>
                <a:latin typeface="Times New Roman" panose="02020603050405020304" pitchFamily="18" charset="0"/>
                <a:cs typeface="Times New Roman" panose="02020603050405020304" pitchFamily="18" charset="0"/>
              </a:rPr>
              <a:t>Tóm</a:t>
            </a:r>
            <a:r>
              <a:rPr lang="en-US" sz="3200" b="1" u="sng" dirty="0">
                <a:solidFill>
                  <a:srgbClr val="002060"/>
                </a:solidFill>
                <a:latin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cs typeface="Times New Roman" panose="02020603050405020304" pitchFamily="18" charset="0"/>
              </a:rPr>
              <a:t>tắt</a:t>
            </a:r>
            <a:endParaRPr lang="en-US" sz="3200" b="1" u="sng" dirty="0">
              <a:solidFill>
                <a:srgbClr val="00206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C98DC91-404E-4678-8E62-89E1BD59A59F}"/>
              </a:ext>
            </a:extLst>
          </p:cNvPr>
          <p:cNvSpPr txBox="1"/>
          <p:nvPr/>
        </p:nvSpPr>
        <p:spPr>
          <a:xfrm>
            <a:off x="1528617" y="2504746"/>
            <a:ext cx="6700581" cy="461665"/>
          </a:xfrm>
          <a:prstGeom prst="rect">
            <a:avLst/>
          </a:prstGeom>
          <a:noFill/>
        </p:spPr>
        <p:txBody>
          <a:bodyPr wrap="square" rtlCol="0">
            <a:spAutoFit/>
          </a:bodyPr>
          <a:lstStyle/>
          <a:p>
            <a:pPr algn="ctr"/>
            <a:r>
              <a:rPr lang="en-US" sz="2400" dirty="0">
                <a:solidFill>
                  <a:srgbClr val="002060"/>
                </a:solidFill>
                <a:latin typeface="Times New Roman" panose="02020603050405020304" pitchFamily="18" charset="0"/>
                <a:cs typeface="Times New Roman" panose="02020603050405020304" pitchFamily="18" charset="0"/>
              </a:rPr>
              <a:t>Bác Hùng thu </a:t>
            </a:r>
            <a:r>
              <a:rPr lang="en-US" sz="2400" dirty="0" smtClean="0">
                <a:solidFill>
                  <a:srgbClr val="002060"/>
                </a:solidFill>
                <a:latin typeface="Times New Roman" panose="02020603050405020304" pitchFamily="18" charset="0"/>
                <a:cs typeface="Times New Roman" panose="02020603050405020304" pitchFamily="18" charset="0"/>
              </a:rPr>
              <a:t>hoạch		       : </a:t>
            </a:r>
            <a:r>
              <a:rPr lang="en-US" sz="2400" dirty="0">
                <a:solidFill>
                  <a:srgbClr val="002060"/>
                </a:solidFill>
                <a:latin typeface="Times New Roman" panose="02020603050405020304" pitchFamily="18" charset="0"/>
                <a:cs typeface="Times New Roman" panose="02020603050405020304" pitchFamily="18" charset="0"/>
              </a:rPr>
              <a:t>2 530 kg thóc</a:t>
            </a:r>
          </a:p>
        </p:txBody>
      </p:sp>
      <p:sp>
        <p:nvSpPr>
          <p:cNvPr id="22" name="TextBox 21">
            <a:extLst>
              <a:ext uri="{FF2B5EF4-FFF2-40B4-BE49-F238E27FC236}">
                <a16:creationId xmlns:a16="http://schemas.microsoft.com/office/drawing/2014/main" id="{5C5133E8-8F95-4785-8A65-205B0F9C4FD3}"/>
              </a:ext>
            </a:extLst>
          </p:cNvPr>
          <p:cNvSpPr txBox="1"/>
          <p:nvPr/>
        </p:nvSpPr>
        <p:spPr>
          <a:xfrm>
            <a:off x="746296" y="2978439"/>
            <a:ext cx="7482902" cy="461665"/>
          </a:xfrm>
          <a:prstGeom prst="rect">
            <a:avLst/>
          </a:prstGeom>
          <a:noFill/>
        </p:spPr>
        <p:txBody>
          <a:bodyPr wrap="square" rtlCol="0">
            <a:spAutoFit/>
          </a:bodyPr>
          <a:lstStyle/>
          <a:p>
            <a:pPr algn="ctr"/>
            <a:r>
              <a:rPr lang="en-US" sz="2400" dirty="0">
                <a:solidFill>
                  <a:srgbClr val="002060"/>
                </a:solidFill>
                <a:latin typeface="Times New Roman" panose="02020603050405020304" pitchFamily="18" charset="0"/>
                <a:cs typeface="Times New Roman" panose="02020603050405020304" pitchFamily="18" charset="0"/>
              </a:rPr>
              <a:t>Bác Dương </a:t>
            </a:r>
            <a:r>
              <a:rPr lang="en-US" sz="2400" dirty="0" smtClean="0">
                <a:solidFill>
                  <a:srgbClr val="002060"/>
                </a:solidFill>
                <a:latin typeface="Times New Roman" panose="02020603050405020304" pitchFamily="18" charset="0"/>
                <a:cs typeface="Times New Roman" panose="02020603050405020304" pitchFamily="18" charset="0"/>
              </a:rPr>
              <a:t>nhiều hơn bác Hùng   : </a:t>
            </a:r>
            <a:r>
              <a:rPr lang="en-US" sz="2400" dirty="0">
                <a:solidFill>
                  <a:srgbClr val="002060"/>
                </a:solidFill>
                <a:latin typeface="Times New Roman" panose="02020603050405020304" pitchFamily="18" charset="0"/>
                <a:cs typeface="Times New Roman" panose="02020603050405020304" pitchFamily="18" charset="0"/>
              </a:rPr>
              <a:t>550 kg</a:t>
            </a:r>
          </a:p>
        </p:txBody>
      </p:sp>
      <p:sp>
        <p:nvSpPr>
          <p:cNvPr id="23" name="TextBox 22">
            <a:extLst>
              <a:ext uri="{FF2B5EF4-FFF2-40B4-BE49-F238E27FC236}">
                <a16:creationId xmlns:a16="http://schemas.microsoft.com/office/drawing/2014/main" id="{DEBF16CC-5EDD-49BD-A957-BF984AC7A191}"/>
              </a:ext>
            </a:extLst>
          </p:cNvPr>
          <p:cNvSpPr txBox="1"/>
          <p:nvPr/>
        </p:nvSpPr>
        <p:spPr>
          <a:xfrm>
            <a:off x="1806962" y="3445334"/>
            <a:ext cx="7482902" cy="461665"/>
          </a:xfrm>
          <a:prstGeom prst="rect">
            <a:avLst/>
          </a:prstGeom>
          <a:noFill/>
        </p:spPr>
        <p:txBody>
          <a:bodyPr wrap="square" rtlCol="0">
            <a:spAutoFit/>
          </a:bodyPr>
          <a:lstStyle/>
          <a:p>
            <a:r>
              <a:rPr lang="en-US" sz="2400" dirty="0">
                <a:solidFill>
                  <a:srgbClr val="002060"/>
                </a:solidFill>
                <a:latin typeface="Times New Roman" panose="02020603050405020304" pitchFamily="18" charset="0"/>
                <a:cs typeface="Times New Roman" panose="02020603050405020304" pitchFamily="18" charset="0"/>
              </a:rPr>
              <a:t>Bác Dương </a:t>
            </a:r>
            <a:r>
              <a:rPr lang="en-US" sz="2400" dirty="0" smtClean="0">
                <a:solidFill>
                  <a:srgbClr val="002060"/>
                </a:solidFill>
                <a:latin typeface="Times New Roman" panose="02020603050405020304" pitchFamily="18" charset="0"/>
                <a:cs typeface="Times New Roman" panose="02020603050405020304" pitchFamily="18" charset="0"/>
              </a:rPr>
              <a:t>		 	       : …  kg thóc?</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A061CF2-951A-4477-8A79-24918119D457}"/>
              </a:ext>
            </a:extLst>
          </p:cNvPr>
          <p:cNvSpPr txBox="1"/>
          <p:nvPr/>
        </p:nvSpPr>
        <p:spPr>
          <a:xfrm>
            <a:off x="3901468" y="3744023"/>
            <a:ext cx="2647950" cy="584775"/>
          </a:xfrm>
          <a:prstGeom prst="rect">
            <a:avLst/>
          </a:prstGeom>
          <a:noFill/>
        </p:spPr>
        <p:txBody>
          <a:bodyPr wrap="square" rtlCol="0">
            <a:spAutoFit/>
          </a:bodyPr>
          <a:lstStyle/>
          <a:p>
            <a:pPr algn="ctr"/>
            <a:r>
              <a:rPr lang="en-US" sz="3200" b="1" u="sng" dirty="0" err="1">
                <a:solidFill>
                  <a:srgbClr val="002060"/>
                </a:solidFill>
                <a:latin typeface="Times New Roman" panose="02020603050405020304" pitchFamily="18" charset="0"/>
                <a:cs typeface="Times New Roman" panose="02020603050405020304" pitchFamily="18" charset="0"/>
              </a:rPr>
              <a:t>Bài</a:t>
            </a:r>
            <a:r>
              <a:rPr lang="en-US" sz="3200" b="1" u="sng" dirty="0">
                <a:solidFill>
                  <a:srgbClr val="002060"/>
                </a:solidFill>
                <a:latin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cs typeface="Times New Roman" panose="02020603050405020304" pitchFamily="18" charset="0"/>
              </a:rPr>
              <a:t>giải</a:t>
            </a:r>
            <a:endParaRPr lang="en-US" sz="3200" b="1" u="sng"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B1E9E92B-82E6-48E3-BDB8-B34725E396A7}"/>
              </a:ext>
            </a:extLst>
          </p:cNvPr>
          <p:cNvSpPr txBox="1"/>
          <p:nvPr/>
        </p:nvSpPr>
        <p:spPr>
          <a:xfrm>
            <a:off x="746296" y="4360775"/>
            <a:ext cx="8740382" cy="523220"/>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Bác Dương thu hoạch được số ki – lô – gam thóc là:</a:t>
            </a:r>
          </a:p>
        </p:txBody>
      </p:sp>
      <p:sp>
        <p:nvSpPr>
          <p:cNvPr id="26" name="TextBox 25">
            <a:extLst>
              <a:ext uri="{FF2B5EF4-FFF2-40B4-BE49-F238E27FC236}">
                <a16:creationId xmlns:a16="http://schemas.microsoft.com/office/drawing/2014/main" id="{004B7662-5AA5-4A60-8627-3FC631A24B93}"/>
              </a:ext>
            </a:extLst>
          </p:cNvPr>
          <p:cNvSpPr txBox="1"/>
          <p:nvPr/>
        </p:nvSpPr>
        <p:spPr>
          <a:xfrm>
            <a:off x="2262992" y="4807981"/>
            <a:ext cx="5231830"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2 530 </a:t>
            </a:r>
            <a:r>
              <a:rPr lang="en-US" sz="2800" b="1">
                <a:solidFill>
                  <a:srgbClr val="FF0000"/>
                </a:solidFill>
                <a:latin typeface="Times New Roman" panose="02020603050405020304" pitchFamily="18" charset="0"/>
                <a:cs typeface="Times New Roman" panose="02020603050405020304" pitchFamily="18" charset="0"/>
              </a:rPr>
              <a:t>+ </a:t>
            </a:r>
            <a:r>
              <a:rPr lang="en-US" sz="2800" b="1" smtClean="0">
                <a:solidFill>
                  <a:srgbClr val="FF0000"/>
                </a:solidFill>
                <a:latin typeface="Times New Roman" panose="02020603050405020304" pitchFamily="18" charset="0"/>
                <a:cs typeface="Times New Roman" panose="02020603050405020304" pitchFamily="18" charset="0"/>
              </a:rPr>
              <a:t>55</a:t>
            </a:r>
            <a:r>
              <a:rPr lang="en-US" sz="2800" b="1" smtClean="0">
                <a:solidFill>
                  <a:srgbClr val="FF0000"/>
                </a:solidFill>
                <a:latin typeface="Times New Roman" panose="02020603050405020304" pitchFamily="18" charset="0"/>
                <a:cs typeface="Times New Roman" panose="02020603050405020304" pitchFamily="18" charset="0"/>
              </a:rPr>
              <a:t>0 </a:t>
            </a:r>
            <a:r>
              <a:rPr lang="en-US" sz="2800" b="1" dirty="0">
                <a:solidFill>
                  <a:srgbClr val="FF0000"/>
                </a:solidFill>
                <a:latin typeface="Times New Roman" panose="02020603050405020304" pitchFamily="18" charset="0"/>
                <a:cs typeface="Times New Roman" panose="02020603050405020304" pitchFamily="18" charset="0"/>
              </a:rPr>
              <a:t>= 3 080 (kg)</a:t>
            </a:r>
          </a:p>
        </p:txBody>
      </p:sp>
      <p:sp>
        <p:nvSpPr>
          <p:cNvPr id="27" name="TextBox 26">
            <a:extLst>
              <a:ext uri="{FF2B5EF4-FFF2-40B4-BE49-F238E27FC236}">
                <a16:creationId xmlns:a16="http://schemas.microsoft.com/office/drawing/2014/main" id="{49ECCDF5-0A54-48E1-9135-E6DB3CF4C8B2}"/>
              </a:ext>
            </a:extLst>
          </p:cNvPr>
          <p:cNvSpPr txBox="1"/>
          <p:nvPr/>
        </p:nvSpPr>
        <p:spPr>
          <a:xfrm>
            <a:off x="3035442" y="5273793"/>
            <a:ext cx="6121115"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Đáp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3 080 kg</a:t>
            </a:r>
          </a:p>
        </p:txBody>
      </p:sp>
      <p:pic>
        <p:nvPicPr>
          <p:cNvPr id="4" name="Picture 3" descr="A picture containing yellow&#10;&#10;Description automatically generated">
            <a:extLst>
              <a:ext uri="{FF2B5EF4-FFF2-40B4-BE49-F238E27FC236}">
                <a16:creationId xmlns:a16="http://schemas.microsoft.com/office/drawing/2014/main" id="{B76D913F-1959-401C-8743-6D9BA1FF2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198" y="2047551"/>
            <a:ext cx="3620517" cy="2281247"/>
          </a:xfrm>
          <a:prstGeom prst="rect">
            <a:avLst/>
          </a:prstGeom>
        </p:spPr>
      </p:pic>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3"/>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latin typeface="Times New Roman" panose="02020603050405020304" pitchFamily="18" charset="0"/>
                <a:cs typeface="Times New Roman" panose="02020603050405020304" pitchFamily="18" charset="0"/>
              </a:rPr>
              <a:t>Cách chơi:</a:t>
            </a:r>
          </a:p>
          <a:p>
            <a:pPr marL="457200" indent="-457200" algn="just">
              <a:buFont typeface="Arial" panose="020B0604020202020204" pitchFamily="34" charset="0"/>
              <a:buChar char="•"/>
            </a:pPr>
            <a:r>
              <a:rPr lang="vi-VN" sz="2800" b="1" dirty="0">
                <a:solidFill>
                  <a:srgbClr val="002060"/>
                </a:solidFill>
                <a:latin typeface="Times New Roman" panose="02020603050405020304" pitchFamily="18" charset="0"/>
                <a:cs typeface="Times New Roman" panose="02020603050405020304" pitchFamily="18" charset="0"/>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latin typeface="Times New Roman" panose="02020603050405020304" pitchFamily="18" charset="0"/>
                <a:cs typeface="Times New Roman" panose="02020603050405020304" pitchFamily="18" charset="0"/>
              </a:rPr>
              <a:t>Với mỗi câu hỏi các em chọn Đ, S; thời gian cho mỗi câu hỏi là 7 giây. </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vi-VN"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a16="http://schemas.microsoft.com/office/drawing/2014/main"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a16="http://schemas.microsoft.com/office/drawing/2014/main"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a16="http://schemas.microsoft.com/office/drawing/2014/main"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id="{8D50A0F6-9D4D-4209-8639-3F0EC4135DC0}"/>
              </a:ext>
            </a:extLst>
          </p:cNvPr>
          <p:cNvPicPr>
            <a:picLocks noChangeAspect="1"/>
          </p:cNvPicPr>
          <p:nvPr/>
        </p:nvPicPr>
        <p:blipFill>
          <a:blip r:embed="rId11"/>
          <a:stretch>
            <a:fillRect/>
          </a:stretch>
        </p:blipFill>
        <p:spPr>
          <a:xfrm>
            <a:off x="918291" y="-11332"/>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anose="02020603050405020304" pitchFamily="18" charset="0"/>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A35341D-4046-40BE-B308-3B2F9F80D2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bao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tộc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án</a:t>
                </a:r>
                <a:r>
                  <a:rPr lang="en-US" sz="3200" b="1" dirty="0">
                    <a:latin typeface="Times New Roman" panose="02020603050405020304" pitchFamily="18" charset="0"/>
                    <a:cs typeface="Times New Roman" panose="02020603050405020304" pitchFamily="18" charset="0"/>
                  </a:rPr>
                  <a:t>: 54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endParaRPr lang="en-US" sz="3200" b="1"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a16="http://schemas.microsoft.com/office/drawing/2014/main"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a16="http://schemas.microsoft.com/office/drawing/2014/main"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170">
                <a:buClr>
                  <a:srgbClr val="000000"/>
                </a:buClr>
              </a:pPr>
              <a:r>
                <a:rPr lang="en-US" sz="3200" kern="0">
                  <a:solidFill>
                    <a:srgbClr val="FFFFFF"/>
                  </a:solidFill>
                  <a:latin typeface="Times New Roman" panose="02020603050405020304" pitchFamily="18" charset="0"/>
                  <a:cs typeface="Times New Roman" panose="02020603050405020304" pitchFamily="18" charset="0"/>
                  <a:sym typeface="Arial" panose="020B0604020202020204"/>
                </a:rPr>
                <a:t>TOÁN</a:t>
              </a:r>
            </a:p>
          </p:txBody>
        </p:sp>
      </p:grpSp>
      <p:pic>
        <p:nvPicPr>
          <p:cNvPr id="2" name="Picture 1">
            <a:extLst>
              <a:ext uri="{FF2B5EF4-FFF2-40B4-BE49-F238E27FC236}">
                <a16:creationId xmlns:a16="http://schemas.microsoft.com/office/drawing/2014/main" id="{1E610142-8E06-41D1-9E41-B709EAEA632E}"/>
              </a:ext>
            </a:extLst>
          </p:cNvPr>
          <p:cNvPicPr>
            <a:picLocks noChangeAspect="1"/>
          </p:cNvPicPr>
          <p:nvPr/>
        </p:nvPicPr>
        <p:blipFill>
          <a:blip r:embed="rId4"/>
          <a:stretch>
            <a:fillRect/>
          </a:stretch>
        </p:blipFill>
        <p:spPr>
          <a:xfrm>
            <a:off x="2406857" y="2579023"/>
            <a:ext cx="8711939" cy="3023878"/>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7B836B6D-3C04-4F2D-A9FC-7236919E5BB5}"/>
              </a:ext>
            </a:extLst>
          </p:cNvPr>
          <p:cNvPicPr>
            <a:picLocks noChangeAspect="1"/>
          </p:cNvPicPr>
          <p:nvPr/>
        </p:nvPicPr>
        <p:blipFill>
          <a:blip r:embed="rId3"/>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a:extLst>
              <a:ext uri="{FF2B5EF4-FFF2-40B4-BE49-F238E27FC236}">
                <a16:creationId xmlns:a16="http://schemas.microsoft.com/office/drawing/2014/main" id="{64BABB44-8955-40CB-81A2-00AA4D17BA81}"/>
              </a:ext>
            </a:extLst>
          </p:cNvPr>
          <p:cNvSpPr/>
          <p:nvPr/>
        </p:nvSpPr>
        <p:spPr>
          <a:xfrm>
            <a:off x="1145098" y="399835"/>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Việt</a:t>
            </a:r>
            <a:r>
              <a:rPr lang="en-US" sz="2800" b="1" dirty="0">
                <a:solidFill>
                  <a:srgbClr val="002060"/>
                </a:solidFill>
                <a:latin typeface="Times New Roman" panose="02020603050405020304" pitchFamily="18" charset="0"/>
                <a:cs typeface="Times New Roman" panose="02020603050405020304" pitchFamily="18" charset="0"/>
              </a:rPr>
              <a:t> Nam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54 </a:t>
            </a:r>
            <a:r>
              <a:rPr lang="en-US" sz="2800" b="1" dirty="0" err="1">
                <a:solidFill>
                  <a:srgbClr val="002060"/>
                </a:solidFill>
                <a:latin typeface="Times New Roman" panose="02020603050405020304" pitchFamily="18" charset="0"/>
                <a:cs typeface="Times New Roman" panose="02020603050405020304" pitchFamily="18" charset="0"/>
              </a:rPr>
              <a:t>dân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tộc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anh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32" name="Speech Bubble: Rectangle with Corners Rounded 31">
            <a:extLst>
              <a:ext uri="{FF2B5EF4-FFF2-40B4-BE49-F238E27FC236}">
                <a16:creationId xmlns:a16="http://schemas.microsoft.com/office/drawing/2014/main" id="{D49AD9CB-6351-4F0D-92CF-C567C29143C7}"/>
              </a:ext>
            </a:extLst>
          </p:cNvPr>
          <p:cNvSpPr/>
          <p:nvPr/>
        </p:nvSpPr>
        <p:spPr>
          <a:xfrm>
            <a:off x="4419600" y="501435"/>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Times New Roman" panose="02020603050405020304" pitchFamily="18" charset="0"/>
                <a:cs typeface="Times New Roman" panose="02020603050405020304" pitchFamily="18" charset="0"/>
              </a:rPr>
              <a:t>Dân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tộc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Cống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có</a:t>
            </a:r>
            <a:r>
              <a:rPr lang="en-US" sz="2000" b="1" dirty="0">
                <a:solidFill>
                  <a:srgbClr val="002060"/>
                </a:solidFill>
                <a:latin typeface="Times New Roman" panose="02020603050405020304" pitchFamily="18" charset="0"/>
                <a:cs typeface="Times New Roman" panose="02020603050405020304" pitchFamily="18" charset="0"/>
              </a:rPr>
              <a:t> 2 729 </a:t>
            </a:r>
            <a:r>
              <a:rPr lang="en-US" sz="2000" b="1" dirty="0" err="1">
                <a:solidFill>
                  <a:srgbClr val="002060"/>
                </a:solidFill>
                <a:latin typeface="Times New Roman" panose="02020603050405020304" pitchFamily="18" charset="0"/>
                <a:cs typeface="Times New Roman" panose="02020603050405020304" pitchFamily="18" charset="0"/>
              </a:rPr>
              <a:t>người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dân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tộc</a:t>
            </a:r>
            <a:r>
              <a:rPr lang="en-US" sz="2000" b="1" dirty="0">
                <a:solidFill>
                  <a:srgbClr val="002060"/>
                </a:solidFill>
                <a:latin typeface="Times New Roman" panose="02020603050405020304" pitchFamily="18" charset="0"/>
                <a:cs typeface="Times New Roman" panose="02020603050405020304" pitchFamily="18" charset="0"/>
              </a:rPr>
              <a:t> Lô </a:t>
            </a:r>
            <a:r>
              <a:rPr lang="en-US" sz="2000" b="1" dirty="0" err="1">
                <a:solidFill>
                  <a:srgbClr val="002060"/>
                </a:solidFill>
                <a:latin typeface="Times New Roman" panose="02020603050405020304" pitchFamily="18" charset="0"/>
                <a:cs typeface="Times New Roman" panose="02020603050405020304" pitchFamily="18" charset="0"/>
              </a:rPr>
              <a:t>Lô</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có</a:t>
            </a:r>
            <a:r>
              <a:rPr lang="en-US" sz="2000" b="1" dirty="0">
                <a:solidFill>
                  <a:srgbClr val="002060"/>
                </a:solidFill>
                <a:latin typeface="Times New Roman" panose="02020603050405020304" pitchFamily="18" charset="0"/>
                <a:cs typeface="Times New Roman" panose="02020603050405020304" pitchFamily="18" charset="0"/>
              </a:rPr>
              <a:t> 4 827 </a:t>
            </a:r>
            <a:r>
              <a:rPr lang="en-US" sz="2000" b="1" dirty="0" err="1">
                <a:solidFill>
                  <a:srgbClr val="002060"/>
                </a:solidFill>
                <a:latin typeface="Times New Roman" panose="02020603050405020304" pitchFamily="18" charset="0"/>
                <a:cs typeface="Times New Roman" panose="02020603050405020304" pitchFamily="18" charset="0"/>
              </a:rPr>
              <a:t>người</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34" name="Speech Bubble: Rectangle with Corners Rounded 33">
            <a:extLst>
              <a:ext uri="{FF2B5EF4-FFF2-40B4-BE49-F238E27FC236}">
                <a16:creationId xmlns:a16="http://schemas.microsoft.com/office/drawing/2014/main" id="{165949A6-9122-4FCE-965E-8513D740FB5C}"/>
              </a:ext>
            </a:extLst>
          </p:cNvPr>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Hai </a:t>
            </a:r>
            <a:r>
              <a:rPr lang="en-US" sz="2400" b="1" dirty="0" err="1">
                <a:solidFill>
                  <a:srgbClr val="002060"/>
                </a:solidFill>
                <a:latin typeface="Times New Roman" panose="02020603050405020304" pitchFamily="18" charset="0"/>
                <a:cs typeface="Times New Roman" panose="02020603050405020304" pitchFamily="18" charset="0"/>
              </a:rPr>
              <a:t>dân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a:t>
            </a:r>
            <a:r>
              <a:rPr lang="en-US" sz="2400" b="1" dirty="0">
                <a:solidFill>
                  <a:srgbClr val="002060"/>
                </a:solidFill>
                <a:latin typeface="Times New Roman" panose="02020603050405020304" pitchFamily="18" charset="0"/>
                <a:cs typeface="Times New Roman" panose="02020603050405020304" pitchFamily="18" charset="0"/>
              </a:rPr>
              <a:t> bao </a:t>
            </a:r>
            <a:r>
              <a:rPr lang="en-US" sz="2400" b="1" dirty="0" err="1">
                <a:solidFill>
                  <a:srgbClr val="002060"/>
                </a:solidFill>
                <a:latin typeface="Times New Roman" panose="02020603050405020304" pitchFamily="18" charset="0"/>
                <a:cs typeface="Times New Roman" panose="02020603050405020304" pitchFamily="18" charset="0"/>
              </a:rPr>
              <a:t>nhiêu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2 729 + 4 827 = ?</a:t>
            </a:r>
          </a:p>
        </p:txBody>
      </p:sp>
      <p:sp>
        <p:nvSpPr>
          <p:cNvPr id="15" name="TextBox 14">
            <a:extLst>
              <a:ext uri="{FF2B5EF4-FFF2-40B4-BE49-F238E27FC236}">
                <a16:creationId xmlns:a16="http://schemas.microsoft.com/office/drawing/2014/main" id="{29D18C14-FF12-46CA-9E09-F8856FBA2B6E}"/>
              </a:ext>
            </a:extLst>
          </p:cNvPr>
          <p:cNvSpPr txBox="1"/>
          <p:nvPr/>
        </p:nvSpPr>
        <p:spPr>
          <a:xfrm>
            <a:off x="995680" y="3606800"/>
            <a:ext cx="2600960"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2 729</a:t>
            </a:r>
          </a:p>
          <a:p>
            <a:r>
              <a:rPr lang="en-US" sz="3200" b="1" dirty="0">
                <a:solidFill>
                  <a:srgbClr val="002060"/>
                </a:solidFill>
                <a:latin typeface="Times New Roman" panose="02020603050405020304" pitchFamily="18" charset="0"/>
                <a:cs typeface="Times New Roman" panose="02020603050405020304" pitchFamily="18" charset="0"/>
              </a:rPr>
              <a:t>4 827</a:t>
            </a:r>
          </a:p>
        </p:txBody>
      </p:sp>
      <p:cxnSp>
        <p:nvCxnSpPr>
          <p:cNvPr id="17" name="Straight Connector 16">
            <a:extLst>
              <a:ext uri="{FF2B5EF4-FFF2-40B4-BE49-F238E27FC236}">
                <a16:creationId xmlns:a16="http://schemas.microsoft.com/office/drawing/2014/main"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816F0E5-D2B3-45F3-BCCB-B4F618368DD1}"/>
              </a:ext>
            </a:extLst>
          </p:cNvPr>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p>
        </p:txBody>
      </p:sp>
      <p:sp>
        <p:nvSpPr>
          <p:cNvPr id="20" name="TextBox 19">
            <a:extLst>
              <a:ext uri="{FF2B5EF4-FFF2-40B4-BE49-F238E27FC236}">
                <a16:creationId xmlns:a16="http://schemas.microsoft.com/office/drawing/2014/main" id="{88926583-70A7-4FA9-AE0B-70D571A8C6FB}"/>
              </a:ext>
            </a:extLst>
          </p:cNvPr>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tx1">
                    <a:lumMod val="10000"/>
                  </a:schemeClr>
                </a:solidFill>
                <a:latin typeface="Times New Roman" panose="02020603050405020304" pitchFamily="18" charset="0"/>
                <a:cs typeface="Times New Roman" panose="02020603050405020304" pitchFamily="18" charset="0"/>
              </a:rPr>
              <a:t>9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cộng</a:t>
            </a:r>
            <a:r>
              <a:rPr lang="en-US" sz="2800" b="1" dirty="0">
                <a:solidFill>
                  <a:schemeClr val="tx1">
                    <a:lumMod val="10000"/>
                  </a:schemeClr>
                </a:solidFill>
                <a:latin typeface="Times New Roman" panose="02020603050405020304" pitchFamily="18" charset="0"/>
                <a:cs typeface="Times New Roman" panose="02020603050405020304" pitchFamily="18" charset="0"/>
              </a:rPr>
              <a:t> 7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bằng</a:t>
            </a:r>
            <a:r>
              <a:rPr lang="en-US" sz="2800" b="1" dirty="0">
                <a:solidFill>
                  <a:schemeClr val="tx1">
                    <a:lumMod val="10000"/>
                  </a:schemeClr>
                </a:solidFill>
                <a:latin typeface="Times New Roman" panose="02020603050405020304" pitchFamily="18" charset="0"/>
                <a:cs typeface="Times New Roman" panose="02020603050405020304" pitchFamily="18" charset="0"/>
              </a:rPr>
              <a:t> 16,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viết</a:t>
            </a:r>
            <a:r>
              <a:rPr lang="en-US" sz="2800" b="1" dirty="0">
                <a:solidFill>
                  <a:schemeClr val="tx1">
                    <a:lumMod val="10000"/>
                  </a:schemeClr>
                </a:solidFill>
                <a:latin typeface="Times New Roman" panose="02020603050405020304" pitchFamily="18" charset="0"/>
                <a:cs typeface="Times New Roman" panose="02020603050405020304" pitchFamily="18" charset="0"/>
              </a:rPr>
              <a:t> 6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nhớ</a:t>
            </a:r>
            <a:r>
              <a:rPr lang="en-US" sz="2800" b="1" dirty="0">
                <a:solidFill>
                  <a:schemeClr val="tx1">
                    <a:lumMod val="10000"/>
                  </a:schemeClr>
                </a:solidFill>
                <a:latin typeface="Times New Roman" panose="02020603050405020304" pitchFamily="18" charset="0"/>
                <a:cs typeface="Times New Roman" panose="02020603050405020304" pitchFamily="18" charset="0"/>
              </a:rPr>
              <a:t> 1</a:t>
            </a:r>
          </a:p>
        </p:txBody>
      </p:sp>
      <p:sp>
        <p:nvSpPr>
          <p:cNvPr id="41" name="TextBox 40">
            <a:extLst>
              <a:ext uri="{FF2B5EF4-FFF2-40B4-BE49-F238E27FC236}">
                <a16:creationId xmlns:a16="http://schemas.microsoft.com/office/drawing/2014/main" id="{C589C534-0DDC-4398-BC9E-BF9A7AA38AF4}"/>
              </a:ext>
            </a:extLst>
          </p:cNvPr>
          <p:cNvSpPr txBox="1"/>
          <p:nvPr/>
        </p:nvSpPr>
        <p:spPr>
          <a:xfrm>
            <a:off x="1813482" y="4778585"/>
            <a:ext cx="482678"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6</a:t>
            </a:r>
          </a:p>
        </p:txBody>
      </p:sp>
      <p:sp>
        <p:nvSpPr>
          <p:cNvPr id="42" name="TextBox 41">
            <a:extLst>
              <a:ext uri="{FF2B5EF4-FFF2-40B4-BE49-F238E27FC236}">
                <a16:creationId xmlns:a16="http://schemas.microsoft.com/office/drawing/2014/main" id="{43BE879A-A5EF-41F9-A04F-00AA1A6B6693}"/>
              </a:ext>
            </a:extLst>
          </p:cNvPr>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tx1">
                    <a:lumMod val="10000"/>
                  </a:schemeClr>
                </a:solidFill>
                <a:latin typeface="Times New Roman" panose="02020603050405020304" pitchFamily="18" charset="0"/>
                <a:cs typeface="Times New Roman" panose="02020603050405020304" pitchFamily="18" charset="0"/>
              </a:rPr>
              <a:t>2 </a:t>
            </a:r>
            <a:r>
              <a:rPr lang="en-US" sz="2800" b="1" dirty="0" smtClean="0">
                <a:solidFill>
                  <a:schemeClr val="tx1">
                    <a:lumMod val="10000"/>
                  </a:schemeClr>
                </a:solidFill>
                <a:latin typeface="Times New Roman" panose="02020603050405020304" pitchFamily="18" charset="0"/>
                <a:cs typeface="Times New Roman" panose="02020603050405020304" pitchFamily="18" charset="0"/>
              </a:rPr>
              <a:t>thêm </a:t>
            </a:r>
            <a:r>
              <a:rPr lang="en-US" sz="2800" b="1" dirty="0">
                <a:solidFill>
                  <a:schemeClr val="tx1">
                    <a:lumMod val="10000"/>
                  </a:schemeClr>
                </a:solidFill>
                <a:latin typeface="Times New Roman" panose="02020603050405020304" pitchFamily="18" charset="0"/>
                <a:cs typeface="Times New Roman" panose="02020603050405020304" pitchFamily="18" charset="0"/>
              </a:rPr>
              <a:t>1 bằng 3, 3 cộng 2 bằng 5, viết 5 </a:t>
            </a:r>
          </a:p>
        </p:txBody>
      </p:sp>
      <p:sp>
        <p:nvSpPr>
          <p:cNvPr id="44" name="TextBox 43">
            <a:extLst>
              <a:ext uri="{FF2B5EF4-FFF2-40B4-BE49-F238E27FC236}">
                <a16:creationId xmlns:a16="http://schemas.microsoft.com/office/drawing/2014/main" id="{3D380834-AD67-435C-8737-13DBE8C71222}"/>
              </a:ext>
            </a:extLst>
          </p:cNvPr>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p>
        </p:txBody>
      </p:sp>
      <p:sp>
        <p:nvSpPr>
          <p:cNvPr id="46" name="TextBox 45">
            <a:extLst>
              <a:ext uri="{FF2B5EF4-FFF2-40B4-BE49-F238E27FC236}">
                <a16:creationId xmlns:a16="http://schemas.microsoft.com/office/drawing/2014/main" id="{0AAAD0D8-C8F3-401C-A5D1-147336D1CCFF}"/>
              </a:ext>
            </a:extLst>
          </p:cNvPr>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tx1">
                    <a:lumMod val="10000"/>
                  </a:schemeClr>
                </a:solidFill>
                <a:latin typeface="Times New Roman" panose="02020603050405020304" pitchFamily="18" charset="0"/>
                <a:cs typeface="Times New Roman" panose="02020603050405020304" pitchFamily="18" charset="0"/>
              </a:rPr>
              <a:t>7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cộng</a:t>
            </a:r>
            <a:r>
              <a:rPr lang="en-US" sz="2800" b="1" dirty="0">
                <a:solidFill>
                  <a:schemeClr val="tx1">
                    <a:lumMod val="10000"/>
                  </a:schemeClr>
                </a:solidFill>
                <a:latin typeface="Times New Roman" panose="02020603050405020304" pitchFamily="18" charset="0"/>
                <a:cs typeface="Times New Roman" panose="02020603050405020304" pitchFamily="18" charset="0"/>
              </a:rPr>
              <a:t> 8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bằng</a:t>
            </a:r>
            <a:r>
              <a:rPr lang="en-US" sz="2800" b="1" dirty="0">
                <a:solidFill>
                  <a:schemeClr val="tx1">
                    <a:lumMod val="10000"/>
                  </a:schemeClr>
                </a:solidFill>
                <a:latin typeface="Times New Roman" panose="02020603050405020304" pitchFamily="18" charset="0"/>
                <a:cs typeface="Times New Roman" panose="02020603050405020304" pitchFamily="18" charset="0"/>
              </a:rPr>
              <a:t> 15,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viết</a:t>
            </a:r>
            <a:r>
              <a:rPr lang="en-US" sz="2800" b="1" dirty="0">
                <a:solidFill>
                  <a:schemeClr val="tx1">
                    <a:lumMod val="10000"/>
                  </a:schemeClr>
                </a:solidFill>
                <a:latin typeface="Times New Roman" panose="02020603050405020304" pitchFamily="18" charset="0"/>
                <a:cs typeface="Times New Roman" panose="02020603050405020304" pitchFamily="18" charset="0"/>
              </a:rPr>
              <a:t> 5 </a:t>
            </a:r>
            <a:r>
              <a:rPr lang="en-US" sz="2800" b="1" dirty="0" err="1">
                <a:solidFill>
                  <a:schemeClr val="tx1">
                    <a:lumMod val="10000"/>
                  </a:schemeClr>
                </a:solidFill>
                <a:latin typeface="Times New Roman" panose="02020603050405020304" pitchFamily="18" charset="0"/>
                <a:cs typeface="Times New Roman" panose="02020603050405020304" pitchFamily="18" charset="0"/>
              </a:rPr>
              <a:t>nhớ</a:t>
            </a:r>
            <a:r>
              <a:rPr lang="en-US" sz="2800" b="1" dirty="0">
                <a:solidFill>
                  <a:schemeClr val="tx1">
                    <a:lumMod val="10000"/>
                  </a:schemeClr>
                </a:solidFill>
                <a:latin typeface="Times New Roman" panose="02020603050405020304" pitchFamily="18" charset="0"/>
                <a:cs typeface="Times New Roman" panose="02020603050405020304" pitchFamily="18" charset="0"/>
              </a:rPr>
              <a:t> 1</a:t>
            </a:r>
          </a:p>
        </p:txBody>
      </p:sp>
      <p:sp>
        <p:nvSpPr>
          <p:cNvPr id="47" name="TextBox 46">
            <a:extLst>
              <a:ext uri="{FF2B5EF4-FFF2-40B4-BE49-F238E27FC236}">
                <a16:creationId xmlns:a16="http://schemas.microsoft.com/office/drawing/2014/main" id="{22A58544-4466-4FE0-A162-3DFA0FD8AD02}"/>
              </a:ext>
            </a:extLst>
          </p:cNvPr>
          <p:cNvSpPr txBox="1"/>
          <p:nvPr/>
        </p:nvSpPr>
        <p:spPr>
          <a:xfrm>
            <a:off x="1330804" y="4781970"/>
            <a:ext cx="482678"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5</a:t>
            </a:r>
          </a:p>
        </p:txBody>
      </p:sp>
      <p:sp>
        <p:nvSpPr>
          <p:cNvPr id="48" name="TextBox 47">
            <a:extLst>
              <a:ext uri="{FF2B5EF4-FFF2-40B4-BE49-F238E27FC236}">
                <a16:creationId xmlns:a16="http://schemas.microsoft.com/office/drawing/2014/main" id="{24EF92FA-3E06-4785-94AE-8A74EBDBF27D}"/>
              </a:ext>
            </a:extLst>
          </p:cNvPr>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tx1">
                    <a:lumMod val="10000"/>
                  </a:schemeClr>
                </a:solidFill>
                <a:latin typeface="Times New Roman" panose="02020603050405020304" pitchFamily="18" charset="0"/>
                <a:cs typeface="Times New Roman" panose="02020603050405020304" pitchFamily="18" charset="0"/>
              </a:rPr>
              <a:t>2 </a:t>
            </a:r>
            <a:r>
              <a:rPr lang="en-US" sz="2800" b="1" dirty="0" smtClean="0">
                <a:solidFill>
                  <a:schemeClr val="tx1">
                    <a:lumMod val="10000"/>
                  </a:schemeClr>
                </a:solidFill>
                <a:latin typeface="Times New Roman" panose="02020603050405020304" pitchFamily="18" charset="0"/>
                <a:cs typeface="Times New Roman" panose="02020603050405020304" pitchFamily="18" charset="0"/>
              </a:rPr>
              <a:t>thêm </a:t>
            </a:r>
            <a:r>
              <a:rPr lang="en-US" sz="2800" b="1" dirty="0">
                <a:solidFill>
                  <a:schemeClr val="tx1">
                    <a:lumMod val="10000"/>
                  </a:schemeClr>
                </a:solidFill>
                <a:latin typeface="Times New Roman" panose="02020603050405020304" pitchFamily="18" charset="0"/>
                <a:cs typeface="Times New Roman" panose="02020603050405020304" pitchFamily="18" charset="0"/>
              </a:rPr>
              <a:t>1 bằng 3, 3 cộng 4 bằng 7, viết 7</a:t>
            </a:r>
          </a:p>
        </p:txBody>
      </p:sp>
      <p:sp>
        <p:nvSpPr>
          <p:cNvPr id="49" name="TextBox 48">
            <a:extLst>
              <a:ext uri="{FF2B5EF4-FFF2-40B4-BE49-F238E27FC236}">
                <a16:creationId xmlns:a16="http://schemas.microsoft.com/office/drawing/2014/main" id="{D0B79FF9-C073-4E14-84FD-E1142F5C6D7D}"/>
              </a:ext>
            </a:extLst>
          </p:cNvPr>
          <p:cNvSpPr txBox="1"/>
          <p:nvPr/>
        </p:nvSpPr>
        <p:spPr>
          <a:xfrm>
            <a:off x="998740" y="4778585"/>
            <a:ext cx="482678"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7</a:t>
            </a:r>
          </a:p>
        </p:txBody>
      </p:sp>
      <p:sp>
        <p:nvSpPr>
          <p:cNvPr id="51" name="Rectangle: Rounded Corners 50">
            <a:extLst>
              <a:ext uri="{FF2B5EF4-FFF2-40B4-BE49-F238E27FC236}">
                <a16:creationId xmlns:a16="http://schemas.microsoft.com/office/drawing/2014/main"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2 729 + 4 827 = 7 556</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C058EA34-A83D-4B04-81A6-B52D9C9FD861}"/>
              </a:ext>
            </a:extLst>
          </p:cNvPr>
          <p:cNvPicPr>
            <a:picLocks noChangeAspect="1"/>
          </p:cNvPicPr>
          <p:nvPr/>
        </p:nvPicPr>
        <p:blipFill>
          <a:blip r:embed="rId3"/>
          <a:stretch>
            <a:fillRect/>
          </a:stretch>
        </p:blipFill>
        <p:spPr>
          <a:xfrm>
            <a:off x="2110086" y="2180438"/>
            <a:ext cx="9516681" cy="2353260"/>
          </a:xfrm>
          <a:prstGeom prst="rect">
            <a:avLst/>
          </a:prstGeom>
        </p:spPr>
      </p:pic>
    </p:spTree>
    <p:extLst>
      <p:ext uri="{BB962C8B-B14F-4D97-AF65-F5344CB8AC3E}">
        <p14:creationId xmlns:p14="http://schemas.microsoft.com/office/powerpoint/2010/main" val="8359021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600326" cy="1372466"/>
            <a:chOff x="822" y="275"/>
            <a:chExt cx="2043" cy="1847"/>
          </a:xfrm>
        </p:grpSpPr>
        <p:sp>
          <p:nvSpPr>
            <p:cNvPr id="15" name="Text Box 14"/>
            <p:cNvSpPr txBox="1"/>
            <p:nvPr/>
          </p:nvSpPr>
          <p:spPr>
            <a:xfrm>
              <a:off x="1848" y="385"/>
              <a:ext cx="1017" cy="1737"/>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Times New Roman" panose="02020603050405020304" pitchFamily="18" charset="0"/>
                  <a:cs typeface="Times New Roman" panose="02020603050405020304" pitchFamily="18" charset="0"/>
                  <a:sym typeface="Arial" panose="020B0604020202020204"/>
                </a:rPr>
                <a:t>Tính</a:t>
              </a:r>
              <a:endParaRPr lang="en-US" sz="3733"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b="1" kern="0">
                  <a:solidFill>
                    <a:srgbClr val="FFFFFF"/>
                  </a:solidFill>
                  <a:latin typeface="Times New Roman" panose="02020603050405020304" pitchFamily="18" charset="0"/>
                  <a:cs typeface="Times New Roman" panose="02020603050405020304" pitchFamily="18" charset="0"/>
                  <a:sym typeface="Arial" panose="020B0604020202020204"/>
                </a:endParaRPr>
              </a:p>
            </p:txBody>
          </p:sp>
          <p:sp>
            <p:nvSpPr>
              <p:cNvPr id="11" name="Text Box 10"/>
              <p:cNvSpPr txBox="1"/>
              <p:nvPr/>
            </p:nvSpPr>
            <p:spPr>
              <a:xfrm>
                <a:off x="926" y="297"/>
                <a:ext cx="634" cy="959"/>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Times New Roman" panose="02020603050405020304" pitchFamily="18" charset="0"/>
                    <a:cs typeface="Times New Roman" panose="02020603050405020304" pitchFamily="18" charset="0"/>
                    <a:sym typeface="Arial" panose="020B0604020202020204"/>
                  </a:rPr>
                  <a:t>1</a:t>
                </a:r>
              </a:p>
            </p:txBody>
          </p:sp>
        </p:grpSp>
      </p:grpSp>
      <p:sp>
        <p:nvSpPr>
          <p:cNvPr id="2" name="Rectangle: Rounded Corners 1">
            <a:extLst>
              <a:ext uri="{FF2B5EF4-FFF2-40B4-BE49-F238E27FC236}">
                <a16:creationId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6 428</a:t>
              </a:r>
            </a:p>
            <a:p>
              <a:r>
                <a:rPr lang="en-US" sz="3200" b="1" dirty="0">
                  <a:solidFill>
                    <a:srgbClr val="002060"/>
                  </a:solidFill>
                  <a:latin typeface="Times New Roman" panose="02020603050405020304" pitchFamily="18" charset="0"/>
                  <a:cs typeface="Times New Roman" panose="02020603050405020304" pitchFamily="18" charset="0"/>
                </a:rPr>
                <a:t>3 481</a:t>
              </a:r>
            </a:p>
          </p:txBody>
        </p:sp>
        <p:cxnSp>
          <p:nvCxnSpPr>
            <p:cNvPr id="25" name="Straight Connector 24">
              <a:extLst>
                <a:ext uri="{FF2B5EF4-FFF2-40B4-BE49-F238E27FC236}">
                  <a16:creationId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a:t>
              </a:r>
            </a:p>
          </p:txBody>
        </p:sp>
      </p:grpSp>
      <p:grpSp>
        <p:nvGrpSpPr>
          <p:cNvPr id="28" name="Group 27">
            <a:extLst>
              <a:ext uri="{FF2B5EF4-FFF2-40B4-BE49-F238E27FC236}">
                <a16:creationId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2 576</a:t>
              </a:r>
            </a:p>
            <a:p>
              <a:r>
                <a:rPr lang="en-US" sz="3200" b="1" dirty="0">
                  <a:solidFill>
                    <a:srgbClr val="002060"/>
                  </a:solidFill>
                  <a:latin typeface="Times New Roman" panose="02020603050405020304" pitchFamily="18" charset="0"/>
                  <a:cs typeface="Times New Roman" panose="02020603050405020304" pitchFamily="18" charset="0"/>
                </a:rPr>
                <a:t>4 518</a:t>
              </a:r>
            </a:p>
          </p:txBody>
        </p:sp>
        <p:cxnSp>
          <p:nvCxnSpPr>
            <p:cNvPr id="30" name="Straight Connector 29">
              <a:extLst>
                <a:ext uri="{FF2B5EF4-FFF2-40B4-BE49-F238E27FC236}">
                  <a16:creationId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a:t>
              </a:r>
            </a:p>
          </p:txBody>
        </p:sp>
      </p:grpSp>
      <p:grpSp>
        <p:nvGrpSpPr>
          <p:cNvPr id="32" name="Group 31">
            <a:extLst>
              <a:ext uri="{FF2B5EF4-FFF2-40B4-BE49-F238E27FC236}">
                <a16:creationId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6 307</a:t>
              </a:r>
            </a:p>
            <a:p>
              <a:r>
                <a:rPr lang="en-US" sz="3200" b="1" dirty="0">
                  <a:solidFill>
                    <a:srgbClr val="002060"/>
                  </a:solidFill>
                  <a:latin typeface="Times New Roman" panose="02020603050405020304" pitchFamily="18" charset="0"/>
                  <a:cs typeface="Times New Roman" panose="02020603050405020304" pitchFamily="18" charset="0"/>
                </a:rPr>
                <a:t>   826</a:t>
              </a:r>
            </a:p>
          </p:txBody>
        </p:sp>
        <p:cxnSp>
          <p:nvCxnSpPr>
            <p:cNvPr id="34" name="Straight Connector 33">
              <a:extLst>
                <a:ext uri="{FF2B5EF4-FFF2-40B4-BE49-F238E27FC236}">
                  <a16:creationId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a:t>
              </a:r>
            </a:p>
          </p:txBody>
        </p:sp>
      </p:grpSp>
      <p:grpSp>
        <p:nvGrpSpPr>
          <p:cNvPr id="36" name="Group 35">
            <a:extLst>
              <a:ext uri="{FF2B5EF4-FFF2-40B4-BE49-F238E27FC236}">
                <a16:creationId xmlns:a16="http://schemas.microsoft.com/office/drawing/2014/main"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  837</a:t>
              </a:r>
            </a:p>
            <a:p>
              <a:r>
                <a:rPr lang="en-US" sz="3200" b="1" dirty="0">
                  <a:solidFill>
                    <a:srgbClr val="002060"/>
                  </a:solidFill>
                  <a:latin typeface="Times New Roman" panose="02020603050405020304" pitchFamily="18" charset="0"/>
                  <a:cs typeface="Times New Roman" panose="02020603050405020304" pitchFamily="18" charset="0"/>
                </a:rPr>
                <a:t>  524</a:t>
              </a:r>
            </a:p>
          </p:txBody>
        </p:sp>
        <p:cxnSp>
          <p:nvCxnSpPr>
            <p:cNvPr id="38" name="Straight Connector 37">
              <a:extLst>
                <a:ext uri="{FF2B5EF4-FFF2-40B4-BE49-F238E27FC236}">
                  <a16:creationId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a:t>
              </a:r>
            </a:p>
          </p:txBody>
        </p:sp>
      </p:grpSp>
      <p:grpSp>
        <p:nvGrpSpPr>
          <p:cNvPr id="40" name="Group 39">
            <a:extLst>
              <a:ext uri="{FF2B5EF4-FFF2-40B4-BE49-F238E27FC236}">
                <a16:creationId xmlns:a16="http://schemas.microsoft.com/office/drawing/2014/main" id="{84BBDA09-B561-480C-AC07-685C1F1E3B16}"/>
              </a:ext>
            </a:extLst>
          </p:cNvPr>
          <p:cNvGrpSpPr/>
          <p:nvPr/>
        </p:nvGrpSpPr>
        <p:grpSpPr>
          <a:xfrm>
            <a:off x="9036853" y="2573493"/>
            <a:ext cx="4373182" cy="4431622"/>
            <a:chOff x="8710073" y="2588654"/>
            <a:chExt cx="4494727" cy="4494727"/>
          </a:xfrm>
        </p:grpSpPr>
        <p:pic>
          <p:nvPicPr>
            <p:cNvPr id="41" name="Picture 40">
              <a:extLst>
                <a:ext uri="{FF2B5EF4-FFF2-40B4-BE49-F238E27FC236}">
                  <a16:creationId xmlns:a16="http://schemas.microsoft.com/office/drawing/2014/main" id="{674F6A2E-3370-471D-80BC-0B55B031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a:extLst>
                <a:ext uri="{FF2B5EF4-FFF2-40B4-BE49-F238E27FC236}">
                  <a16:creationId xmlns:a16="http://schemas.microsoft.com/office/drawing/2014/main" id="{F6EE85D4-4C8E-430C-993C-B5C7C219D1EC}"/>
                </a:ext>
              </a:extLst>
            </p:cNvPr>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a:extLst>
              <a:ext uri="{FF2B5EF4-FFF2-40B4-BE49-F238E27FC236}">
                <a16:creationId xmlns:a16="http://schemas.microsoft.com/office/drawing/2014/main" id="{C09AC67F-116B-4A1F-8407-BAF3606E48E2}"/>
              </a:ext>
            </a:extLst>
          </p:cNvPr>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j-ea"/>
                <a:cs typeface="Times New Roman" panose="02020603050405020304" pitchFamily="18" charset="0"/>
              </a:rPr>
              <a:t>Bảng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con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728</Words>
  <Application>Microsoft Office PowerPoint</Application>
  <PresentationFormat>Widescreen</PresentationFormat>
  <Paragraphs>174</Paragraphs>
  <Slides>22</Slides>
  <Notes>18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22</vt:i4>
      </vt:variant>
    </vt:vector>
  </HeadingPairs>
  <TitlesOfParts>
    <vt:vector size="38" baseType="lpstr">
      <vt:lpstr>微软雅黑</vt:lpstr>
      <vt:lpstr>.VnTimeH</vt:lpstr>
      <vt:lpstr>Arial</vt:lpstr>
      <vt:lpstr>Bebas Neue</vt:lpstr>
      <vt:lpstr>Calibri</vt:lpstr>
      <vt:lpstr>Calibri Light</vt:lpstr>
      <vt:lpstr>等线</vt:lpstr>
      <vt:lpstr>Impact</vt:lpstr>
      <vt:lpstr>Karla</vt:lpstr>
      <vt:lpstr>Love Ya Like A Sister</vt:lpstr>
      <vt:lpstr>Source Han Sans Regular</vt:lpstr>
      <vt:lpstr>Times New Roman</vt:lpstr>
      <vt:lpstr>Printable Number Sense Activities for Pre-K by Slidesgo</vt:lpstr>
      <vt:lpstr>Custom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36</cp:revision>
  <dcterms:created xsi:type="dcterms:W3CDTF">2022-08-01T00:24:30Z</dcterms:created>
  <dcterms:modified xsi:type="dcterms:W3CDTF">2023-02-22T02:32:02Z</dcterms:modified>
</cp:coreProperties>
</file>