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4" r:id="rId4"/>
  </p:sldMasterIdLst>
  <p:notesMasterIdLst>
    <p:notesMasterId r:id="rId20"/>
  </p:notesMasterIdLst>
  <p:sldIdLst>
    <p:sldId id="297" r:id="rId5"/>
    <p:sldId id="273" r:id="rId6"/>
    <p:sldId id="299" r:id="rId7"/>
    <p:sldId id="300" r:id="rId8"/>
    <p:sldId id="289" r:id="rId9"/>
    <p:sldId id="290" r:id="rId10"/>
    <p:sldId id="291" r:id="rId11"/>
    <p:sldId id="292" r:id="rId12"/>
    <p:sldId id="301" r:id="rId13"/>
    <p:sldId id="302" r:id="rId14"/>
    <p:sldId id="303" r:id="rId15"/>
    <p:sldId id="304" r:id="rId16"/>
    <p:sldId id="305" r:id="rId17"/>
    <p:sldId id="278" r:id="rId18"/>
    <p:sldId id="27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58" autoAdjust="0"/>
    <p:restoredTop sz="94660"/>
  </p:normalViewPr>
  <p:slideViewPr>
    <p:cSldViewPr snapToGrid="0">
      <p:cViewPr varScale="1">
        <p:scale>
          <a:sx n="109" d="100"/>
          <a:sy n="109" d="100"/>
        </p:scale>
        <p:origin x="568"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D7F38-2E3A-4B22-B1BB-BBC0DB509893}" type="datetimeFigureOut">
              <a:rPr lang="en-US" smtClean="0"/>
              <a:t>8/17/22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7F1294-FE08-464A-AB1F-D76E2F7FB301}" type="slidenum">
              <a:rPr lang="en-US" smtClean="0"/>
              <a:t>‹#›</a:t>
            </a:fld>
            <a:endParaRPr lang="en-US"/>
          </a:p>
        </p:txBody>
      </p:sp>
    </p:spTree>
    <p:extLst>
      <p:ext uri="{BB962C8B-B14F-4D97-AF65-F5344CB8AC3E}">
        <p14:creationId xmlns:p14="http://schemas.microsoft.com/office/powerpoint/2010/main" val="120691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3057534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6" name="Shape 53"/>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ctr" compatLnSpc="1">
            <a:prstTxWarp prst="textNoShape">
              <a:avLst/>
            </a:prstTxWarp>
          </a:bodyPr>
          <a:lstStyle/>
          <a:p>
            <a:pPr>
              <a:spcBef>
                <a:spcPct val="0"/>
              </a:spcBef>
            </a:pPr>
            <a:endParaRPr lang="en-US" altLang="en-US"/>
          </a:p>
        </p:txBody>
      </p:sp>
      <p:sp>
        <p:nvSpPr>
          <p:cNvPr id="11267" name="Shape 54"/>
          <p:cNvSpPr>
            <a:spLocks noGrp="1" noRot="1" noChangeAspect="1" noTextEdit="1"/>
          </p:cNvSpPr>
          <p:nvPr>
            <p:ph type="sldImg" idx="2"/>
          </p:nvPr>
        </p:nvSpPr>
        <p:spPr>
          <a:xfrm>
            <a:off x="381000" y="685800"/>
            <a:ext cx="6096000" cy="3429000"/>
          </a:xfrm>
          <a:noFill/>
          <a:ln>
            <a:headEnd/>
            <a:tailEnd/>
          </a:ln>
        </p:spPr>
      </p:sp>
    </p:spTree>
    <p:extLst>
      <p:ext uri="{BB962C8B-B14F-4D97-AF65-F5344CB8AC3E}">
        <p14:creationId xmlns:p14="http://schemas.microsoft.com/office/powerpoint/2010/main" val="2207646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28611" indent="0" algn="ctr">
              <a:buNone/>
              <a:defRPr>
                <a:solidFill>
                  <a:schemeClr val="tx1">
                    <a:tint val="75000"/>
                  </a:schemeClr>
                </a:solidFill>
              </a:defRPr>
            </a:lvl2pPr>
            <a:lvl3pPr marL="457223" indent="0" algn="ctr">
              <a:buNone/>
              <a:defRPr>
                <a:solidFill>
                  <a:schemeClr val="tx1">
                    <a:tint val="75000"/>
                  </a:schemeClr>
                </a:solidFill>
              </a:defRPr>
            </a:lvl3pPr>
            <a:lvl4pPr marL="685835" indent="0" algn="ctr">
              <a:buNone/>
              <a:defRPr>
                <a:solidFill>
                  <a:schemeClr val="tx1">
                    <a:tint val="75000"/>
                  </a:schemeClr>
                </a:solidFill>
              </a:defRPr>
            </a:lvl4pPr>
            <a:lvl5pPr marL="914446" indent="0" algn="ctr">
              <a:buNone/>
              <a:defRPr>
                <a:solidFill>
                  <a:schemeClr val="tx1">
                    <a:tint val="75000"/>
                  </a:schemeClr>
                </a:solidFill>
              </a:defRPr>
            </a:lvl5pPr>
            <a:lvl6pPr marL="1143057" indent="0" algn="ctr">
              <a:buNone/>
              <a:defRPr>
                <a:solidFill>
                  <a:schemeClr val="tx1">
                    <a:tint val="75000"/>
                  </a:schemeClr>
                </a:solidFill>
              </a:defRPr>
            </a:lvl6pPr>
            <a:lvl7pPr marL="1371668" indent="0" algn="ctr">
              <a:buNone/>
              <a:defRPr>
                <a:solidFill>
                  <a:schemeClr val="tx1">
                    <a:tint val="75000"/>
                  </a:schemeClr>
                </a:solidFill>
              </a:defRPr>
            </a:lvl7pPr>
            <a:lvl8pPr marL="1600280" indent="0" algn="ctr">
              <a:buNone/>
              <a:defRPr>
                <a:solidFill>
                  <a:schemeClr val="tx1">
                    <a:tint val="75000"/>
                  </a:schemeClr>
                </a:solidFill>
              </a:defRPr>
            </a:lvl8pPr>
            <a:lvl9pPr marL="182889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8999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47503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4"/>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4"/>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33142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353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12651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623294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3178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51405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348330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62650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25970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37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486504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0965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4667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196828"/>
            <a:ext cx="10515599" cy="1064413"/>
          </a:xfrm>
          <a:prstGeom prst="rect">
            <a:avLst/>
          </a:prstGeom>
          <a:noFill/>
          <a:ln>
            <a:noFill/>
          </a:ln>
        </p:spPr>
        <p:txBody>
          <a:bodyPr/>
          <a:lstStyle>
            <a:lvl1pPr marL="0" marR="0" lvl="0" indent="0" algn="l" rtl="0">
              <a:lnSpc>
                <a:spcPct val="90000"/>
              </a:lnSpc>
              <a:spcBef>
                <a:spcPts val="0"/>
              </a:spcBef>
              <a:buClr>
                <a:srgbClr val="A8B1B8"/>
              </a:buClr>
              <a:buFont typeface="Arial"/>
              <a:buNone/>
              <a:defRPr sz="4400" b="0" i="0" u="none" strike="noStrike" cap="none">
                <a:solidFill>
                  <a:srgbClr val="A8B1B8"/>
                </a:solidFill>
                <a:latin typeface="Arial"/>
                <a:ea typeface="Arial"/>
                <a:cs typeface="Arial"/>
                <a:sym typeface="Arial"/>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 name="Shape 12"/>
          <p:cNvSpPr txBox="1">
            <a:spLocks noGrp="1"/>
          </p:cNvSpPr>
          <p:nvPr>
            <p:ph type="dt" idx="10"/>
          </p:nvPr>
        </p:nvSpPr>
        <p:spPr bwMode="auto">
          <a:xfrm>
            <a:off x="8382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5" name="Shape 13"/>
          <p:cNvSpPr txBox="1">
            <a:spLocks noGrp="1"/>
          </p:cNvSpPr>
          <p:nvPr>
            <p:ph type="ftr" idx="11"/>
          </p:nvPr>
        </p:nvSpPr>
        <p:spPr bwMode="auto">
          <a:xfrm>
            <a:off x="4038600" y="6356350"/>
            <a:ext cx="41148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lvl1pPr eaLnBrk="1" hangingPunct="1">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
        <p:nvSpPr>
          <p:cNvPr id="6" name="Shape 14"/>
          <p:cNvSpPr txBox="1">
            <a:spLocks noGrp="1"/>
          </p:cNvSpPr>
          <p:nvPr>
            <p:ph type="sldNum" idx="12"/>
          </p:nvPr>
        </p:nvSpPr>
        <p:spPr bwMode="auto">
          <a:xfrm>
            <a:off x="8610600" y="6356350"/>
            <a:ext cx="2743200"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45700" rIns="91425" bIns="45700" numCol="1" anchor="t" anchorCtr="0" compatLnSpc="1">
            <a:prstTxWarp prst="textNoShape">
              <a:avLst/>
            </a:prstTxWarp>
          </a:bodyPr>
          <a:lstStyle>
            <a:lvl1pPr eaLnBrk="1" hangingPunct="1">
              <a:buSzPct val="25000"/>
              <a:defRPr sz="1800">
                <a:latin typeface="Calibri" panose="020F0502020204030204" pitchFamily="34" charset="0"/>
                <a:cs typeface="Calibri" panose="020F0502020204030204" pitchFamily="34" charset="0"/>
                <a:sym typeface="Calibri" panose="020F0502020204030204" pitchFamily="34" charset="0"/>
              </a:defRPr>
            </a:lvl1pPr>
          </a:lstStyle>
          <a:p>
            <a:pPr marL="0" marR="0" lvl="0" indent="0" algn="l" defTabSz="914400" rtl="0" eaLnBrk="1" fontAlgn="base" latinLnBrk="0" hangingPunct="1">
              <a:lnSpc>
                <a:spcPct val="100000"/>
              </a:lnSpc>
              <a:spcBef>
                <a:spcPct val="0"/>
              </a:spcBef>
              <a:spcAft>
                <a:spcPct val="0"/>
              </a:spcAft>
              <a:buClrTx/>
              <a:buSzPct val="25000"/>
              <a:buFontTx/>
              <a:buNone/>
              <a:tabLst/>
              <a:defRPr/>
            </a:pPr>
            <a:fld id="{9FFF0030-A7BB-4B17-BA94-212CE9FDA66A}" type="slidenum">
              <a:rPr kumimoji="0" lang="en-US" altLang="en-US" sz="1800" b="0"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rPr>
              <a:pPr marL="0" marR="0" lvl="0" indent="0" algn="l" defTabSz="914400" rtl="0" eaLnBrk="1" fontAlgn="base" latinLnBrk="0" hangingPunct="1">
                <a:lnSpc>
                  <a:spcPct val="100000"/>
                </a:lnSpc>
                <a:spcBef>
                  <a:spcPct val="0"/>
                </a:spcBef>
                <a:spcAft>
                  <a:spcPct val="0"/>
                </a:spcAft>
                <a:buClrTx/>
                <a:buSzPct val="25000"/>
                <a:buFontTx/>
                <a:buNone/>
                <a:tabLst/>
                <a:defRPr/>
              </a:pPr>
              <a:t>‹#›</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sym typeface="Calibri" panose="020F0502020204030204" pitchFamily="34" charset="0"/>
            </a:endParaRPr>
          </a:p>
        </p:txBody>
      </p:sp>
    </p:spTree>
    <p:extLst>
      <p:ext uri="{BB962C8B-B14F-4D97-AF65-F5344CB8AC3E}">
        <p14:creationId xmlns:p14="http://schemas.microsoft.com/office/powerpoint/2010/main" val="4421242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1216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08712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05588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37268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0229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06461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481543" y="1937811"/>
            <a:ext cx="5181600" cy="1000125"/>
          </a:xfrm>
        </p:spPr>
        <p:txBody>
          <a:bodyPr anchor="b"/>
          <a:lstStyle>
            <a:lvl1pPr marL="0" indent="0">
              <a:buNone/>
              <a:defRPr sz="1000">
                <a:solidFill>
                  <a:schemeClr val="tx1">
                    <a:tint val="75000"/>
                  </a:schemeClr>
                </a:solidFill>
              </a:defRPr>
            </a:lvl1pPr>
            <a:lvl2pPr marL="228611" indent="0">
              <a:buNone/>
              <a:defRPr sz="900">
                <a:solidFill>
                  <a:schemeClr val="tx1">
                    <a:tint val="75000"/>
                  </a:schemeClr>
                </a:solidFill>
              </a:defRPr>
            </a:lvl2pPr>
            <a:lvl3pPr marL="457223" indent="0">
              <a:buNone/>
              <a:defRPr sz="800">
                <a:solidFill>
                  <a:schemeClr val="tx1">
                    <a:tint val="75000"/>
                  </a:schemeClr>
                </a:solidFill>
              </a:defRPr>
            </a:lvl3pPr>
            <a:lvl4pPr marL="685835" indent="0">
              <a:buNone/>
              <a:defRPr sz="700">
                <a:solidFill>
                  <a:schemeClr val="tx1">
                    <a:tint val="75000"/>
                  </a:schemeClr>
                </a:solidFill>
              </a:defRPr>
            </a:lvl4pPr>
            <a:lvl5pPr marL="914446" indent="0">
              <a:buNone/>
              <a:defRPr sz="700">
                <a:solidFill>
                  <a:schemeClr val="tx1">
                    <a:tint val="75000"/>
                  </a:schemeClr>
                </a:solidFill>
              </a:defRPr>
            </a:lvl5pPr>
            <a:lvl6pPr marL="1143057" indent="0">
              <a:buNone/>
              <a:defRPr sz="700">
                <a:solidFill>
                  <a:schemeClr val="tx1">
                    <a:tint val="75000"/>
                  </a:schemeClr>
                </a:solidFill>
              </a:defRPr>
            </a:lvl6pPr>
            <a:lvl7pPr marL="1371668" indent="0">
              <a:buNone/>
              <a:defRPr sz="700">
                <a:solidFill>
                  <a:schemeClr val="tx1">
                    <a:tint val="75000"/>
                  </a:schemeClr>
                </a:solidFill>
              </a:defRPr>
            </a:lvl7pPr>
            <a:lvl8pPr marL="1600280" indent="0">
              <a:buNone/>
              <a:defRPr sz="700">
                <a:solidFill>
                  <a:schemeClr val="tx1">
                    <a:tint val="75000"/>
                  </a:schemeClr>
                </a:solidFill>
              </a:defRPr>
            </a:lvl8pPr>
            <a:lvl9pPr marL="1828892"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9870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409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9"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6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9"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65140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47"/>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0298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504026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874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2"/>
            <a:ext cx="26924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3129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200" b="1"/>
            </a:lvl1pPr>
            <a:lvl2pPr marL="228611" indent="0">
              <a:buNone/>
              <a:defRPr sz="1000" b="1"/>
            </a:lvl2pPr>
            <a:lvl3pPr marL="457223" indent="0">
              <a:buNone/>
              <a:defRPr sz="900" b="1"/>
            </a:lvl3pPr>
            <a:lvl4pPr marL="685835" indent="0">
              <a:buNone/>
              <a:defRPr sz="800" b="1"/>
            </a:lvl4pPr>
            <a:lvl5pPr marL="914446" indent="0">
              <a:buNone/>
              <a:defRPr sz="800" b="1"/>
            </a:lvl5pPr>
            <a:lvl6pPr marL="1143057" indent="0">
              <a:buNone/>
              <a:defRPr sz="800" b="1"/>
            </a:lvl6pPr>
            <a:lvl7pPr marL="1371668" indent="0">
              <a:buNone/>
              <a:defRPr sz="800" b="1"/>
            </a:lvl7pPr>
            <a:lvl8pPr marL="1600280" indent="0">
              <a:buNone/>
              <a:defRPr sz="800" b="1"/>
            </a:lvl8pPr>
            <a:lvl9pPr marL="1828892" indent="0">
              <a:buNone/>
              <a:defRPr sz="8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8" name="Footer Placeholder 7"/>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9" name="Slide Number Placeholder 8"/>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2466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4" name="Footer Placeholder 3"/>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49135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3" name="Footer Placeholder 2"/>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4" name="Slide Number Placeholder 3"/>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74253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3"/>
            <a:ext cx="2005543"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2383369" y="182036"/>
            <a:ext cx="3407833"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6"/>
            <a:ext cx="2005543" cy="31273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9143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2"/>
            <a:ext cx="36576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600"/>
            </a:lvl1pPr>
            <a:lvl2pPr marL="228611" indent="0">
              <a:buNone/>
              <a:defRPr sz="1400"/>
            </a:lvl2pPr>
            <a:lvl3pPr marL="457223" indent="0">
              <a:buNone/>
              <a:defRPr sz="1200"/>
            </a:lvl3pPr>
            <a:lvl4pPr marL="685835" indent="0">
              <a:buNone/>
              <a:defRPr sz="1000"/>
            </a:lvl4pPr>
            <a:lvl5pPr marL="914446" indent="0">
              <a:buNone/>
              <a:defRPr sz="1000"/>
            </a:lvl5pPr>
            <a:lvl6pPr marL="1143057" indent="0">
              <a:buNone/>
              <a:defRPr sz="1000"/>
            </a:lvl6pPr>
            <a:lvl7pPr marL="1371668" indent="0">
              <a:buNone/>
              <a:defRPr sz="1000"/>
            </a:lvl7pPr>
            <a:lvl8pPr marL="1600280" indent="0">
              <a:buNone/>
              <a:defRPr sz="1000"/>
            </a:lvl8pPr>
            <a:lvl9pPr marL="1828892" indent="0">
              <a:buNone/>
              <a:defRPr sz="1000"/>
            </a:lvl9pPr>
          </a:lstStyle>
          <a:p>
            <a:endParaRPr lang="en-US"/>
          </a:p>
        </p:txBody>
      </p:sp>
      <p:sp>
        <p:nvSpPr>
          <p:cNvPr id="4" name="Text Placeholder 3"/>
          <p:cNvSpPr>
            <a:spLocks noGrp="1"/>
          </p:cNvSpPr>
          <p:nvPr>
            <p:ph type="body" sz="half" idx="2"/>
          </p:nvPr>
        </p:nvSpPr>
        <p:spPr>
          <a:xfrm>
            <a:off x="1194859" y="3578227"/>
            <a:ext cx="3657600" cy="536575"/>
          </a:xfrm>
        </p:spPr>
        <p:txBody>
          <a:bodyPr/>
          <a:lstStyle>
            <a:lvl1pPr marL="0" indent="0">
              <a:buNone/>
              <a:defRPr sz="700"/>
            </a:lvl1pPr>
            <a:lvl2pPr marL="228611" indent="0">
              <a:buNone/>
              <a:defRPr sz="600"/>
            </a:lvl2pPr>
            <a:lvl3pPr marL="457223" indent="0">
              <a:buNone/>
              <a:defRPr sz="500"/>
            </a:lvl3pPr>
            <a:lvl4pPr marL="685835" indent="0">
              <a:buNone/>
              <a:defRPr sz="450"/>
            </a:lvl4pPr>
            <a:lvl5pPr marL="914446" indent="0">
              <a:buNone/>
              <a:defRPr sz="450"/>
            </a:lvl5pPr>
            <a:lvl6pPr marL="1143057" indent="0">
              <a:buNone/>
              <a:defRPr sz="450"/>
            </a:lvl6pPr>
            <a:lvl7pPr marL="1371668" indent="0">
              <a:buNone/>
              <a:defRPr sz="450"/>
            </a:lvl7pPr>
            <a:lvl8pPr marL="1600280" indent="0">
              <a:buNone/>
              <a:defRPr sz="450"/>
            </a:lvl8pPr>
            <a:lvl9pPr marL="1828892"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6" name="Footer Placeholder 5"/>
          <p:cNvSpPr>
            <a:spLocks noGrp="1"/>
          </p:cNvSpPr>
          <p:nvPr>
            <p:ph type="ftr" sz="quarter" idx="11"/>
          </p:nvPr>
        </p:nvSpPr>
        <p:spPr/>
        <p:txBody>
          <a:body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7" name="Slide Number Placeholder 6"/>
          <p:cNvSpPr>
            <a:spLocks noGrp="1"/>
          </p:cNvSpPr>
          <p:nvPr>
            <p:ph type="sldNum" sz="quarter" idx="12"/>
          </p:nvPr>
        </p:nvSpPr>
        <p:spPr/>
        <p:txBody>
          <a:body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91483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3.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4.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2"/>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9"/>
            <a:ext cx="14224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23">
              <a:defRPr/>
            </a:pPr>
            <a:fld id="{1D8BD707-D9CF-40AE-B4C6-C98DA3205C09}" type="datetimeFigureOut">
              <a:rPr lang="en-US" smtClean="0">
                <a:solidFill>
                  <a:prstClr val="black">
                    <a:tint val="75000"/>
                  </a:prstClr>
                </a:solidFill>
                <a:cs typeface="Arial" panose="020B0604020202020204" pitchFamily="34" charset="0"/>
                <a:sym typeface="Arial" panose="020B0604020202020204" pitchFamily="34" charset="0"/>
              </a:rPr>
              <a:pPr defTabSz="457223">
                <a:defRPr/>
              </a:pPr>
              <a:t>8/17/22</a:t>
            </a:fld>
            <a:endParaRPr lang="en-US">
              <a:solidFill>
                <a:prstClr val="black">
                  <a:tint val="75000"/>
                </a:prstClr>
              </a:solidFill>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9"/>
            <a:ext cx="19304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23">
              <a:defRPr/>
            </a:pPr>
            <a:endParaRPr lang="en-US">
              <a:solidFill>
                <a:prstClr val="black">
                  <a:tint val="75000"/>
                </a:prstClr>
              </a:solidFill>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9"/>
            <a:ext cx="14224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23">
              <a:defRPr/>
            </a:pPr>
            <a:fld id="{B6F15528-21DE-4FAA-801E-634DDDAF4B2B}" type="slidenum">
              <a:rPr lang="en-US" smtClean="0">
                <a:solidFill>
                  <a:prstClr val="black">
                    <a:tint val="75000"/>
                  </a:prstClr>
                </a:solidFill>
                <a:cs typeface="Arial" panose="020B0604020202020204" pitchFamily="34" charset="0"/>
                <a:sym typeface="Arial" panose="020B0604020202020204" pitchFamily="34" charset="0"/>
              </a:rPr>
              <a:pPr defTabSz="457223">
                <a:defRPr/>
              </a:pPr>
              <a:t>‹#›</a:t>
            </a:fld>
            <a:endParaRPr lang="en-US">
              <a:solidFill>
                <a:prstClr val="black">
                  <a:tint val="75000"/>
                </a:prstClr>
              </a:solidFill>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4791032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23" rtl="0" eaLnBrk="1" latinLnBrk="0" hangingPunct="1">
        <a:spcBef>
          <a:spcPct val="0"/>
        </a:spcBef>
        <a:buNone/>
        <a:defRPr sz="2200" kern="1200">
          <a:solidFill>
            <a:schemeClr val="tx1"/>
          </a:solidFill>
          <a:latin typeface="+mj-lt"/>
          <a:ea typeface="+mj-ea"/>
          <a:cs typeface="+mj-cs"/>
        </a:defRPr>
      </a:lvl1pPr>
    </p:titleStyle>
    <p:bodyStyle>
      <a:lvl1pPr marL="171458" indent="-171458" algn="l" defTabSz="457223"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94" indent="-142883" algn="l" defTabSz="457223"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29" indent="-114306" algn="l" defTabSz="457223"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40"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52"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63"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74"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86"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98" indent="-114306" algn="l" defTabSz="457223"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23" rtl="0" eaLnBrk="1" latinLnBrk="0" hangingPunct="1">
        <a:defRPr sz="900" kern="1200">
          <a:solidFill>
            <a:schemeClr val="tx1"/>
          </a:solidFill>
          <a:latin typeface="+mn-lt"/>
          <a:ea typeface="+mn-ea"/>
          <a:cs typeface="+mn-cs"/>
        </a:defRPr>
      </a:lvl1pPr>
      <a:lvl2pPr marL="228611" algn="l" defTabSz="457223" rtl="0" eaLnBrk="1" latinLnBrk="0" hangingPunct="1">
        <a:defRPr sz="900" kern="1200">
          <a:solidFill>
            <a:schemeClr val="tx1"/>
          </a:solidFill>
          <a:latin typeface="+mn-lt"/>
          <a:ea typeface="+mn-ea"/>
          <a:cs typeface="+mn-cs"/>
        </a:defRPr>
      </a:lvl2pPr>
      <a:lvl3pPr marL="457223" algn="l" defTabSz="457223" rtl="0" eaLnBrk="1" latinLnBrk="0" hangingPunct="1">
        <a:defRPr sz="900" kern="1200">
          <a:solidFill>
            <a:schemeClr val="tx1"/>
          </a:solidFill>
          <a:latin typeface="+mn-lt"/>
          <a:ea typeface="+mn-ea"/>
          <a:cs typeface="+mn-cs"/>
        </a:defRPr>
      </a:lvl3pPr>
      <a:lvl4pPr marL="685835" algn="l" defTabSz="457223" rtl="0" eaLnBrk="1" latinLnBrk="0" hangingPunct="1">
        <a:defRPr sz="900" kern="1200">
          <a:solidFill>
            <a:schemeClr val="tx1"/>
          </a:solidFill>
          <a:latin typeface="+mn-lt"/>
          <a:ea typeface="+mn-ea"/>
          <a:cs typeface="+mn-cs"/>
        </a:defRPr>
      </a:lvl4pPr>
      <a:lvl5pPr marL="914446" algn="l" defTabSz="457223" rtl="0" eaLnBrk="1" latinLnBrk="0" hangingPunct="1">
        <a:defRPr sz="900" kern="1200">
          <a:solidFill>
            <a:schemeClr val="tx1"/>
          </a:solidFill>
          <a:latin typeface="+mn-lt"/>
          <a:ea typeface="+mn-ea"/>
          <a:cs typeface="+mn-cs"/>
        </a:defRPr>
      </a:lvl5pPr>
      <a:lvl6pPr marL="1143057" algn="l" defTabSz="457223" rtl="0" eaLnBrk="1" latinLnBrk="0" hangingPunct="1">
        <a:defRPr sz="900" kern="1200">
          <a:solidFill>
            <a:schemeClr val="tx1"/>
          </a:solidFill>
          <a:latin typeface="+mn-lt"/>
          <a:ea typeface="+mn-ea"/>
          <a:cs typeface="+mn-cs"/>
        </a:defRPr>
      </a:lvl6pPr>
      <a:lvl7pPr marL="1371668" algn="l" defTabSz="457223" rtl="0" eaLnBrk="1" latinLnBrk="0" hangingPunct="1">
        <a:defRPr sz="900" kern="1200">
          <a:solidFill>
            <a:schemeClr val="tx1"/>
          </a:solidFill>
          <a:latin typeface="+mn-lt"/>
          <a:ea typeface="+mn-ea"/>
          <a:cs typeface="+mn-cs"/>
        </a:defRPr>
      </a:lvl7pPr>
      <a:lvl8pPr marL="1600280" algn="l" defTabSz="457223" rtl="0" eaLnBrk="1" latinLnBrk="0" hangingPunct="1">
        <a:defRPr sz="900" kern="1200">
          <a:solidFill>
            <a:schemeClr val="tx1"/>
          </a:solidFill>
          <a:latin typeface="+mn-lt"/>
          <a:ea typeface="+mn-ea"/>
          <a:cs typeface="+mn-cs"/>
        </a:defRPr>
      </a:lvl8pPr>
      <a:lvl9pPr marL="1828892" algn="l" defTabSz="457223" rtl="0" eaLnBrk="1" latinLnBrk="0" hangingPunct="1">
        <a:defRPr sz="9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63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l" defTabSz="609630" rtl="0" eaLnBrk="1" fontAlgn="auto" latinLnBrk="0" hangingPunct="1">
                <a:lnSpc>
                  <a:spcPct val="100000"/>
                </a:lnSpc>
                <a:spcBef>
                  <a:spcPts val="0"/>
                </a:spcBef>
                <a:spcAft>
                  <a:spcPts val="0"/>
                </a:spcAft>
                <a:buClrTx/>
                <a:buSzTx/>
                <a:buFontTx/>
                <a:buNone/>
                <a:tabLst/>
                <a:defRPr/>
              </a:pPr>
              <a:t>8/17/22</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63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rPr>
              <a:pPr marL="0" marR="0" lvl="0" indent="0" algn="r" defTabSz="60963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3912050"/>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6" name="Shape 6"/>
          <p:cNvSpPr txBox="1">
            <a:spLocks noGrp="1"/>
          </p:cNvSpPr>
          <p:nvPr>
            <p:ph type="title"/>
          </p:nvPr>
        </p:nvSpPr>
        <p:spPr bwMode="auto">
          <a:xfrm>
            <a:off x="838200" y="196850"/>
            <a:ext cx="10515600" cy="106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ctr" anchorCtr="0" compatLnSpc="1">
            <a:prstTxWarp prst="textNoShape">
              <a:avLst/>
            </a:prstTxWarp>
          </a:bodyPr>
          <a:lstStyle/>
          <a:p>
            <a:pPr lvl="0"/>
            <a:endParaRPr lang="en-US" altLang="en-US">
              <a:sym typeface="Arial" panose="020B0604020202020204" pitchFamily="34" charset="0"/>
            </a:endParaRPr>
          </a:p>
        </p:txBody>
      </p:sp>
      <p:sp>
        <p:nvSpPr>
          <p:cNvPr id="1027" name="Shape 7"/>
          <p:cNvSpPr txBox="1">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5" tIns="91425" rIns="91425" bIns="91425" numCol="1" anchor="t" anchorCtr="0" compatLnSpc="1">
            <a:prstTxWarp prst="textNoShape">
              <a:avLst/>
            </a:prstTxWarp>
          </a:bodyPr>
          <a:lstStyle/>
          <a:p>
            <a:pPr lvl="0"/>
            <a:endParaRPr lang="en-US" altLang="en-US">
              <a:sym typeface="Arial" panose="020B0604020202020204" pitchFamily="34" charset="0"/>
            </a:endParaRPr>
          </a:p>
        </p:txBody>
      </p:sp>
      <p:pic>
        <p:nvPicPr>
          <p:cNvPr id="1028" name="Shape 8"/>
          <p:cNvPicPr preferRelativeResize="0">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87100" y="185738"/>
            <a:ext cx="9096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395498"/>
      </p:ext>
    </p:extLst>
  </p:cSld>
  <p:clrMap bg1="lt1" tx1="dk1" bg2="dk2" tx2="lt2" accent1="accent1" accent2="accent2" accent3="accent3" accent4="accent4" accent5="accent5" accent6="accent6" hlink="hlink" folHlink="folHlink"/>
  <p:sldLayoutIdLst>
    <p:sldLayoutId id="2147483721" r:id="rId1"/>
  </p:sldLayoutIdLst>
  <p:hf sldNum="0" hdr="0" ftr="0" dt="0"/>
  <p:txStyles>
    <p:title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4572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9144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13716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1828800" algn="l" rtl="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p:titleStyle>
    <p:bodyStyle>
      <a:defPPr marR="0" lvl="0" algn="l" rtl="0">
        <a:lnSpc>
          <a:spcPct val="100000"/>
        </a:lnSpc>
        <a:spcBef>
          <a:spcPts val="0"/>
        </a:spcBef>
        <a:spcAft>
          <a:spcPts val="0"/>
        </a:spcAft>
      </a:defPPr>
      <a:lvl1pPr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727CBB5-CA7C-47DE-A8DB-216B0EC2CAF4}" type="datetimeFigureOut">
              <a:rPr lang="en-US" smtClean="0">
                <a:solidFill>
                  <a:prstClr val="black">
                    <a:tint val="75000"/>
                  </a:prstClr>
                </a:solidFill>
              </a:rPr>
              <a:pPr/>
              <a:t>8/17/22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07F639-05DB-4756-8123-99BB3598F65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033378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5.png"/><Relationship Id="rId3" Type="http://schemas.microsoft.com/office/2007/relationships/media" Target="../media/media2.mp3"/><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png"/><Relationship Id="rId2" Type="http://schemas.openxmlformats.org/officeDocument/2006/relationships/audio" Target="../media/media1.mp3"/><Relationship Id="rId16" Type="http://schemas.openxmlformats.org/officeDocument/2006/relationships/image" Target="../media/image13.png"/><Relationship Id="rId1" Type="http://schemas.microsoft.com/office/2007/relationships/media" Target="../media/media1.mp3"/><Relationship Id="rId6" Type="http://schemas.openxmlformats.org/officeDocument/2006/relationships/image" Target="../media/image3.gif"/><Relationship Id="rId11" Type="http://schemas.openxmlformats.org/officeDocument/2006/relationships/image" Target="../media/image8.png"/><Relationship Id="rId5" Type="http://schemas.openxmlformats.org/officeDocument/2006/relationships/slideLayout" Target="../slideLayouts/slideLayout18.xml"/><Relationship Id="rId15" Type="http://schemas.openxmlformats.org/officeDocument/2006/relationships/image" Target="../media/image12.png"/><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png"/><Relationship Id="rId14" Type="http://schemas.openxmlformats.org/officeDocument/2006/relationships/image" Target="../media/image11.png"/></Relationships>
</file>

<file path=ppt/slides/_rels/slide10.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slideLayout" Target="../slideLayouts/slideLayout23.xml"/><Relationship Id="rId7" Type="http://schemas.openxmlformats.org/officeDocument/2006/relationships/image" Target="../media/image4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1.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3.xml"/><Relationship Id="rId7" Type="http://schemas.openxmlformats.org/officeDocument/2006/relationships/image" Target="../media/image4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notesSlide" Target="../notesSlides/notesSlide2.xml"/><Relationship Id="rId9"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0.png"/><Relationship Id="rId5" Type="http://schemas.openxmlformats.org/officeDocument/2006/relationships/image" Target="../media/image49.gif"/><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5.xml"/><Relationship Id="rId7" Type="http://schemas.openxmlformats.org/officeDocument/2006/relationships/image" Target="../media/image2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6"/>
          <a:stretch>
            <a:fillRect/>
          </a:stretch>
        </a:blipFill>
        <a:effectLst/>
      </p:bgPr>
    </p:bg>
    <p:spTree>
      <p:nvGrpSpPr>
        <p:cNvPr id="1" name=""/>
        <p:cNvGrpSpPr/>
        <p:nvPr/>
      </p:nvGrpSpPr>
      <p:grpSpPr>
        <a:xfrm>
          <a:off x="0" y="0"/>
          <a:ext cx="0" cy="0"/>
          <a:chOff x="0" y="0"/>
          <a:chExt cx="0" cy="0"/>
        </a:xfrm>
      </p:grpSpPr>
      <p:sp>
        <p:nvSpPr>
          <p:cNvPr id="31" name="TextBox 30"/>
          <p:cNvSpPr txBox="1"/>
          <p:nvPr/>
        </p:nvSpPr>
        <p:spPr>
          <a:xfrm>
            <a:off x="4635611" y="538833"/>
            <a:ext cx="527898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2060"/>
                </a:solidFill>
                <a:effectLst/>
                <a:uLnTx/>
                <a:uFillTx/>
                <a:latin typeface="#9Slide05 Dancing Script" panose="03080800040507000D00" pitchFamily="66" charset="0"/>
                <a:ea typeface="+mn-ea"/>
                <a:cs typeface="Arial" panose="020B0604020202020204" pitchFamily="34" charset="0"/>
                <a:sym typeface="Arial" panose="020B0604020202020204" pitchFamily="34" charset="0"/>
              </a:rPr>
              <a:t>Chào mừng quý thầy cô và các em học sinh đến với tiết âm nhạc </a:t>
            </a:r>
          </a:p>
        </p:txBody>
      </p:sp>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35473" y="2043315"/>
            <a:ext cx="4133730" cy="2902136"/>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3008" y="4070239"/>
            <a:ext cx="1246629" cy="175042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95460" y="1"/>
            <a:ext cx="4221887" cy="6858003"/>
          </a:xfrm>
          <a:prstGeom prst="rect">
            <a:avLst/>
          </a:prstGeom>
        </p:spPr>
      </p:pic>
      <p:pic>
        <p:nvPicPr>
          <p:cNvPr id="28" name="Picture 2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9549" y="4837043"/>
            <a:ext cx="2640188" cy="2011118"/>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9549836" y="4285482"/>
            <a:ext cx="3960639" cy="2572517"/>
          </a:xfrm>
          <a:prstGeom prst="rect">
            <a:avLst/>
          </a:prstGeom>
        </p:spPr>
      </p:pic>
      <p:pic>
        <p:nvPicPr>
          <p:cNvPr id="33" name="Picture 3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181348" y="-19676"/>
            <a:ext cx="2363202" cy="1805940"/>
          </a:xfrm>
          <a:prstGeom prst="rect">
            <a:avLst/>
          </a:prstGeom>
        </p:spPr>
      </p:pic>
      <p:pic>
        <p:nvPicPr>
          <p:cNvPr id="34" name="Picture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17989" y="34778"/>
            <a:ext cx="1792745" cy="1805940"/>
          </a:xfrm>
          <a:prstGeom prst="rect">
            <a:avLst/>
          </a:prstGeom>
        </p:spPr>
      </p:pic>
      <p:pic>
        <p:nvPicPr>
          <p:cNvPr id="35" name="ngan uoc mo v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01996" y="1433715"/>
            <a:ext cx="609600" cy="609600"/>
          </a:xfrm>
          <a:prstGeom prst="rect">
            <a:avLst/>
          </a:prstGeom>
        </p:spPr>
      </p:pic>
      <p:pic>
        <p:nvPicPr>
          <p:cNvPr id="36" name="Picture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7539" y="-22204"/>
            <a:ext cx="4016079" cy="6867837"/>
          </a:xfrm>
          <a:prstGeom prst="rect">
            <a:avLst/>
          </a:prstGeom>
        </p:spPr>
      </p:pic>
      <p:pic>
        <p:nvPicPr>
          <p:cNvPr id="37" name="Picture 3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5669677" y="-120031"/>
            <a:ext cx="4716222" cy="7098066"/>
          </a:xfrm>
          <a:prstGeom prst="rect">
            <a:avLst/>
          </a:prstGeom>
        </p:spPr>
      </p:pic>
      <p:pic>
        <p:nvPicPr>
          <p:cNvPr id="38" name="Picture 3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63583" y="-121577"/>
            <a:ext cx="4669632" cy="7066582"/>
          </a:xfrm>
          <a:prstGeom prst="rect">
            <a:avLst/>
          </a:prstGeom>
        </p:spPr>
      </p:pic>
      <p:pic>
        <p:nvPicPr>
          <p:cNvPr id="40" name="Picture 3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2148" y="5452416"/>
            <a:ext cx="13542623" cy="1424700"/>
          </a:xfrm>
          <a:prstGeom prst="rect">
            <a:avLst/>
          </a:prstGeom>
        </p:spPr>
      </p:pic>
      <p:pic>
        <p:nvPicPr>
          <p:cNvPr id="41" name="NHAC NEN TRO CHOI PAPOI">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67050" y="6086066"/>
            <a:ext cx="609600" cy="609600"/>
          </a:xfrm>
          <a:prstGeom prst="rect">
            <a:avLst/>
          </a:prstGeom>
        </p:spPr>
      </p:pic>
      <p:pic>
        <p:nvPicPr>
          <p:cNvPr id="3" name="Picture 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1384" y="-98731"/>
            <a:ext cx="5034771" cy="1562031"/>
          </a:xfrm>
          <a:prstGeom prst="rect">
            <a:avLst/>
          </a:prstGeom>
        </p:spPr>
      </p:pic>
      <p:pic>
        <p:nvPicPr>
          <p:cNvPr id="17" name="Picture 1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355067" y="251848"/>
            <a:ext cx="566215" cy="479518"/>
          </a:xfrm>
          <a:prstGeom prst="rect">
            <a:avLst/>
          </a:prstGeom>
        </p:spPr>
      </p:pic>
    </p:spTree>
    <p:extLst>
      <p:ext uri="{BB962C8B-B14F-4D97-AF65-F5344CB8AC3E}">
        <p14:creationId xmlns:p14="http://schemas.microsoft.com/office/powerpoint/2010/main" val="3421387426"/>
      </p:ext>
    </p:extLst>
  </p:cSld>
  <p:clrMapOvr>
    <a:masterClrMapping/>
  </p:clrMapOvr>
  <mc:AlternateContent xmlns:mc="http://schemas.openxmlformats.org/markup-compatibility/2006" xmlns:p14="http://schemas.microsoft.com/office/powerpoint/2010/main">
    <mc:Choice Requires="p14">
      <p:transition spd="slow" p14:dur="275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0.09714 -0.06296 L 0.20299 -0.08796 " pathEditMode="relative" rAng="0" ptsTypes="AA">
                                      <p:cBhvr>
                                        <p:cTn id="6" dur="2000" fill="hold"/>
                                        <p:tgtEl>
                                          <p:spTgt spid="25"/>
                                        </p:tgtEl>
                                        <p:attrNameLst>
                                          <p:attrName>ppt_x</p:attrName>
                                          <p:attrName>ppt_y</p:attrName>
                                        </p:attrNameLst>
                                      </p:cBhvr>
                                      <p:rCtr x="15000" y="-1250"/>
                                    </p:animMotion>
                                  </p:childTnLst>
                                </p:cTn>
                              </p:par>
                              <p:par>
                                <p:cTn id="7" presetID="56" presetClass="path" presetSubtype="0" accel="50000" decel="50000" fill="hold" nodeType="withEffect">
                                  <p:stCondLst>
                                    <p:cond delay="0"/>
                                  </p:stCondLst>
                                  <p:childTnLst>
                                    <p:animMotion origin="layout" path="M 0.06133 -0.07708 L -0.21184 -0.07199 " pathEditMode="relative" rAng="0" ptsTypes="AA">
                                      <p:cBhvr>
                                        <p:cTn id="8" dur="2000" fill="hold"/>
                                        <p:tgtEl>
                                          <p:spTgt spid="36"/>
                                        </p:tgtEl>
                                        <p:attrNameLst>
                                          <p:attrName>ppt_x</p:attrName>
                                          <p:attrName>ppt_y</p:attrName>
                                        </p:attrNameLst>
                                      </p:cBhvr>
                                      <p:rCtr x="-13659" y="255"/>
                                    </p:animMotion>
                                  </p:childTnLst>
                                </p:cTn>
                              </p:par>
                              <p:par>
                                <p:cTn id="9" presetID="56" presetClass="path" presetSubtype="0" accel="50000" decel="50000" fill="hold" nodeType="withEffect">
                                  <p:stCondLst>
                                    <p:cond delay="0"/>
                                  </p:stCondLst>
                                  <p:childTnLst>
                                    <p:animMotion origin="layout" path="M -0.01979 -0.00926 L 0.36927 0.00463 " pathEditMode="relative" rAng="0" ptsTypes="AA">
                                      <p:cBhvr>
                                        <p:cTn id="10" dur="2000" fill="hold"/>
                                        <p:tgtEl>
                                          <p:spTgt spid="37"/>
                                        </p:tgtEl>
                                        <p:attrNameLst>
                                          <p:attrName>ppt_x</p:attrName>
                                          <p:attrName>ppt_y</p:attrName>
                                        </p:attrNameLst>
                                      </p:cBhvr>
                                      <p:rCtr x="19453" y="694"/>
                                    </p:animMotion>
                                  </p:childTnLst>
                                </p:cTn>
                              </p:par>
                              <p:par>
                                <p:cTn id="11" presetID="56" presetClass="path" presetSubtype="0" accel="50000" decel="50000" fill="hold" nodeType="withEffect">
                                  <p:stCondLst>
                                    <p:cond delay="0"/>
                                  </p:stCondLst>
                                  <p:childTnLst>
                                    <p:animMotion origin="layout" path="M 0.04205 -0.0037 L -0.38737 -0.00532 " pathEditMode="relative" rAng="0" ptsTypes="AA">
                                      <p:cBhvr>
                                        <p:cTn id="12" dur="2000" fill="hold"/>
                                        <p:tgtEl>
                                          <p:spTgt spid="38"/>
                                        </p:tgtEl>
                                        <p:attrNameLst>
                                          <p:attrName>ppt_x</p:attrName>
                                          <p:attrName>ppt_y</p:attrName>
                                        </p:attrNameLst>
                                      </p:cBhvr>
                                      <p:rCtr x="-21471" y="-9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2960" fill="hold"/>
                                        <p:tgtEl>
                                          <p:spTgt spid="35"/>
                                        </p:tgtEl>
                                      </p:cBhvr>
                                    </p:cmd>
                                  </p:childTnLst>
                                </p:cTn>
                              </p:par>
                            </p:childTnLst>
                          </p:cTn>
                        </p:par>
                      </p:childTnLst>
                    </p:cTn>
                  </p:par>
                </p:childTnLst>
              </p:cTn>
              <p:nextCondLst>
                <p:cond evt="onClick" delay="0">
                  <p:tgtEl>
                    <p:spTgt spid="35"/>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74213" fill="hold"/>
                                        <p:tgtEl>
                                          <p:spTgt spid="41"/>
                                        </p:tgtEl>
                                      </p:cBhvr>
                                    </p:cmd>
                                  </p:childTnLst>
                                </p:cTn>
                              </p:par>
                            </p:childTnLst>
                          </p:cTn>
                        </p:par>
                      </p:childTnLst>
                    </p:cTn>
                  </p:par>
                </p:childTnLst>
              </p:cTn>
              <p:nextCondLst>
                <p:cond evt="onClick" delay="0">
                  <p:tgtEl>
                    <p:spTgt spid="41"/>
                  </p:tgtEl>
                </p:cond>
              </p:nextCondLst>
            </p:seq>
            <p:audio>
              <p:cMediaNode vol="80000">
                <p:cTn id="23" fill="hold" display="0">
                  <p:stCondLst>
                    <p:cond delay="indefinite"/>
                  </p:stCondLst>
                  <p:endCondLst>
                    <p:cond evt="onStopAudio" delay="0">
                      <p:tgtEl>
                        <p:sldTgt/>
                      </p:tgtEl>
                    </p:cond>
                  </p:endCondLst>
                </p:cTn>
                <p:tgtEl>
                  <p:spTgt spid="35"/>
                </p:tgtEl>
              </p:cMediaNode>
            </p:audio>
            <p:audio>
              <p:cMediaNode vol="80000">
                <p:cTn id="24" fill="hold"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2" name="Rectangle 1"/>
          <p:cNvSpPr/>
          <p:nvPr/>
        </p:nvSpPr>
        <p:spPr>
          <a:xfrm>
            <a:off x="452745" y="222718"/>
            <a:ext cx="4283545" cy="483017"/>
          </a:xfrm>
          <a:prstGeom prst="rect">
            <a:avLst/>
          </a:prstGeom>
        </p:spPr>
        <p:txBody>
          <a:bodyPr wrap="non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gõ đệm nhạc cụ theo phách</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536" y="928453"/>
            <a:ext cx="9029477" cy="1798568"/>
          </a:xfrm>
          <a:prstGeom prst="rect">
            <a:avLst/>
          </a:prstGeom>
        </p:spPr>
      </p:pic>
      <p:pic>
        <p:nvPicPr>
          <p:cNvPr id="4" name="Picture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90422" y="2576564"/>
            <a:ext cx="309617" cy="300913"/>
          </a:xfrm>
          <a:prstGeom prst="rect">
            <a:avLst/>
          </a:prstGeom>
        </p:spPr>
      </p:pic>
      <p:pic>
        <p:nvPicPr>
          <p:cNvPr id="16" name="Picture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12857" y="2608197"/>
            <a:ext cx="309617" cy="300913"/>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233197" y="2608198"/>
            <a:ext cx="309617" cy="300913"/>
          </a:xfrm>
          <a:prstGeom prst="rect">
            <a:avLst/>
          </a:prstGeom>
        </p:spPr>
      </p:pic>
      <p:pic>
        <p:nvPicPr>
          <p:cNvPr id="19" name="Picture 1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832977" y="2608198"/>
            <a:ext cx="309617" cy="300913"/>
          </a:xfrm>
          <a:prstGeom prst="rect">
            <a:avLst/>
          </a:prstGeom>
        </p:spPr>
      </p:pic>
      <p:pic>
        <p:nvPicPr>
          <p:cNvPr id="20" name="Picture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370836" y="2608198"/>
            <a:ext cx="309617" cy="300913"/>
          </a:xfrm>
          <a:prstGeom prst="rect">
            <a:avLst/>
          </a:prstGeom>
        </p:spPr>
      </p:pic>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68478" y="2573702"/>
            <a:ext cx="309617" cy="300913"/>
          </a:xfrm>
          <a:prstGeom prst="rect">
            <a:avLst/>
          </a:prstGeom>
        </p:spPr>
      </p:pic>
      <p:pic>
        <p:nvPicPr>
          <p:cNvPr id="22" name="Picture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5790" y="2591083"/>
            <a:ext cx="309617" cy="30091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20409" y="2606693"/>
            <a:ext cx="309617" cy="300913"/>
          </a:xfrm>
          <a:prstGeom prst="rect">
            <a:avLst/>
          </a:prstGeom>
        </p:spPr>
      </p:pic>
      <p:pic>
        <p:nvPicPr>
          <p:cNvPr id="24" name="Picture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49793" y="2606693"/>
            <a:ext cx="309617" cy="300913"/>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7163" y="2591083"/>
            <a:ext cx="309617" cy="300913"/>
          </a:xfrm>
          <a:prstGeom prst="rect">
            <a:avLst/>
          </a:prstGeom>
        </p:spPr>
      </p:pic>
      <p:pic>
        <p:nvPicPr>
          <p:cNvPr id="26" name="Picture 2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44348" y="2566729"/>
            <a:ext cx="309617" cy="300913"/>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06413" y="2566730"/>
            <a:ext cx="309617" cy="300913"/>
          </a:xfrm>
          <a:prstGeom prst="rect">
            <a:avLst/>
          </a:prstGeom>
        </p:spPr>
      </p:pic>
    </p:spTree>
    <p:extLst>
      <p:ext uri="{BB962C8B-B14F-4D97-AF65-F5344CB8AC3E}">
        <p14:creationId xmlns:p14="http://schemas.microsoft.com/office/powerpoint/2010/main" val="1485434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81746" y="0"/>
            <a:ext cx="4910254" cy="6857999"/>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7281746" cy="6857999"/>
          </a:xfrm>
          <a:prstGeom prst="rect">
            <a:avLst/>
          </a:prstGeom>
        </p:spPr>
      </p:pic>
      <p:pic>
        <p:nvPicPr>
          <p:cNvPr id="5"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84169" y="2149612"/>
            <a:ext cx="609600" cy="609600"/>
          </a:xfrm>
          <a:prstGeom prst="rect">
            <a:avLst/>
          </a:prstGeom>
        </p:spPr>
      </p:pic>
      <p:sp>
        <p:nvSpPr>
          <p:cNvPr id="7" name="Rectangle 6"/>
          <p:cNvSpPr/>
          <p:nvPr/>
        </p:nvSpPr>
        <p:spPr>
          <a:xfrm>
            <a:off x="7462723" y="1254906"/>
            <a:ext cx="228940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noProof="0" dirty="0">
                <a:solidFill>
                  <a:srgbClr val="000000"/>
                </a:solidFill>
                <a:latin typeface="Times New Roman" panose="02020603050405020304" pitchFamily="18" charset="0"/>
              </a:rPr>
              <a:t>Ôn </a:t>
            </a: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các hình thức</a:t>
            </a:r>
            <a:endParaRPr kumimoji="0" lang="en-US" sz="3200" b="0" i="1" u="none" strike="noStrike" kern="1200" cap="none" spc="0" normalizeH="0" baseline="0" noProof="0" dirty="0">
              <a:ln>
                <a:noFill/>
              </a:ln>
              <a:solidFill>
                <a:srgbClr val="000000"/>
              </a:solidFill>
              <a:effectLst/>
              <a:uLnTx/>
              <a:uFillTx/>
              <a:latin typeface="Arial"/>
              <a:ea typeface="+mn-ea"/>
              <a:cs typeface="+mn-cs"/>
            </a:endParaRPr>
          </a:p>
        </p:txBody>
      </p:sp>
      <p:sp>
        <p:nvSpPr>
          <p:cNvPr id="8" name="Rectangle 7"/>
          <p:cNvSpPr/>
          <p:nvPr/>
        </p:nvSpPr>
        <p:spPr>
          <a:xfrm>
            <a:off x="7894285" y="549211"/>
            <a:ext cx="3592650"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H</a:t>
            </a:r>
            <a:r>
              <a:rPr kumimoji="0" lang="vi-VN"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oạt động </a:t>
            </a:r>
            <a:r>
              <a:rPr kumimoji="0" lang="en-US" sz="2000" b="1" i="0" u="none" strike="noStrike" kern="1200" cap="none" spc="0" normalizeH="0" baseline="0" noProof="0" dirty="0">
                <a:ln>
                  <a:noFill/>
                </a:ln>
                <a:solidFill>
                  <a:srgbClr val="002060"/>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hành luyện tập</a:t>
            </a:r>
            <a:endParaRPr kumimoji="0" lang="en-US" sz="2800" b="0"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p:cNvSpPr/>
          <p:nvPr/>
        </p:nvSpPr>
        <p:spPr>
          <a:xfrm>
            <a:off x="6155218" y="0"/>
            <a:ext cx="5944256"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ÔN BÀI HÁT ĐẸP MÃI ƯỚC MƠ</a:t>
            </a:r>
          </a:p>
        </p:txBody>
      </p:sp>
    </p:spTree>
    <p:extLst>
      <p:ext uri="{BB962C8B-B14F-4D97-AF65-F5344CB8AC3E}">
        <p14:creationId xmlns:p14="http://schemas.microsoft.com/office/powerpoint/2010/main" val="2760313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58644"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8"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0"/>
            <a:ext cx="9660835" cy="3336323"/>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46306" y="4334925"/>
            <a:ext cx="609600" cy="609600"/>
          </a:xfrm>
          <a:prstGeom prst="rect">
            <a:avLst/>
          </a:prstGeom>
        </p:spPr>
      </p:pic>
    </p:spTree>
    <p:extLst>
      <p:ext uri="{BB962C8B-B14F-4D97-AF65-F5344CB8AC3E}">
        <p14:creationId xmlns:p14="http://schemas.microsoft.com/office/powerpoint/2010/main" val="3295643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5">
            <a:alphaModFix amt="23000"/>
            <a:lum/>
          </a:blip>
          <a:srcRect/>
          <a:stretch>
            <a:fillRect t="-6000" b="-6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56556" y="0"/>
            <a:ext cx="5735444" cy="6857999"/>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0"/>
            <a:ext cx="6456556" cy="6858000"/>
          </a:xfrm>
          <a:prstGeom prst="rect">
            <a:avLst/>
          </a:prstGeom>
        </p:spPr>
      </p:pic>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5787484" cy="3477176"/>
          </a:xfrm>
          <a:prstGeom prst="rect">
            <a:avLst/>
          </a:prstGeom>
        </p:spPr>
      </p:pic>
      <p:pic>
        <p:nvPicPr>
          <p:cNvPr id="8" name="DEP MAI TUOI THO BE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823360" y="1000710"/>
            <a:ext cx="609600" cy="609600"/>
          </a:xfrm>
          <a:prstGeom prst="rect">
            <a:avLst/>
          </a:prstGeom>
        </p:spPr>
      </p:pic>
    </p:spTree>
    <p:extLst>
      <p:ext uri="{BB962C8B-B14F-4D97-AF65-F5344CB8AC3E}">
        <p14:creationId xmlns:p14="http://schemas.microsoft.com/office/powerpoint/2010/main" val="481361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644"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extBox 6"/>
          <p:cNvSpPr txBox="1"/>
          <p:nvPr/>
        </p:nvSpPr>
        <p:spPr>
          <a:xfrm>
            <a:off x="5207620" y="279032"/>
            <a:ext cx="6984380" cy="2374957"/>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rPr>
              <a:t>GIÁO DỤC,</a:t>
            </a:r>
            <a:r>
              <a:rPr kumimoji="0" lang="en-US" sz="2800" b="0" i="0" u="none" strike="noStrike" kern="1200" cap="none" spc="0" normalizeH="0" noProof="0" dirty="0">
                <a:ln>
                  <a:noFill/>
                </a:ln>
                <a:solidFill>
                  <a:srgbClr val="E137CD"/>
                </a:solidFill>
                <a:effectLst/>
                <a:uLnTx/>
                <a:uFillTx/>
                <a:latin typeface="#9Slide05 Dancing Script" panose="03080800040507000D00" pitchFamily="66" charset="0"/>
                <a:ea typeface="+mn-ea"/>
                <a:cs typeface="+mn-cs"/>
              </a:rPr>
              <a:t> CỦNG CỐ DẶN DÒ</a:t>
            </a:r>
            <a:endParaRPr kumimoji="0" lang="en-US" sz="2800" b="0" i="0" u="none" strike="noStrike" kern="1200" cap="none" spc="0" normalizeH="0" baseline="0" noProof="0" dirty="0">
              <a:ln>
                <a:noFill/>
              </a:ln>
              <a:solidFill>
                <a:srgbClr val="E137CD"/>
              </a:solidFill>
              <a:effectLst/>
              <a:uLnTx/>
              <a:uFillTx/>
              <a:latin typeface="#9Slide05 Dancing Script" panose="03080800040507000D00" pitchFamily="66" charset="0"/>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9045" y="2552917"/>
            <a:ext cx="6958730" cy="4215873"/>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5449045" cy="6813395"/>
          </a:xfrm>
          <a:prstGeom prst="rect">
            <a:avLst/>
          </a:prstGeom>
        </p:spPr>
      </p:pic>
    </p:spTree>
    <p:extLst>
      <p:ext uri="{BB962C8B-B14F-4D97-AF65-F5344CB8AC3E}">
        <p14:creationId xmlns:p14="http://schemas.microsoft.com/office/powerpoint/2010/main" val="1640127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4"/>
          <a:stretch>
            <a:fillRect/>
          </a:stretch>
        </a:blipFill>
        <a:effectLst/>
      </p:bgPr>
    </p:bg>
    <p:spTree>
      <p:nvGrpSpPr>
        <p:cNvPr id="1" name=""/>
        <p:cNvGrpSpPr/>
        <p:nvPr/>
      </p:nvGrpSpPr>
      <p:grpSpPr>
        <a:xfrm>
          <a:off x="0" y="0"/>
          <a:ext cx="0" cy="0"/>
          <a:chOff x="0" y="0"/>
          <a:chExt cx="0" cy="0"/>
        </a:xfrm>
      </p:grpSpPr>
      <p:sp>
        <p:nvSpPr>
          <p:cNvPr id="7" name="TextBox 6"/>
          <p:cNvSpPr txBox="1"/>
          <p:nvPr/>
        </p:nvSpPr>
        <p:spPr>
          <a:xfrm>
            <a:off x="1386369" y="100359"/>
            <a:ext cx="11114150" cy="3434578"/>
          </a:xfrm>
          <a:prstGeom prst="rect">
            <a:avLst/>
          </a:prstGeom>
          <a:noFill/>
        </p:spPr>
        <p:txBody>
          <a:bodyPr wrap="square" rtlCol="0">
            <a:prstTxWarp prst="textArchUpPour">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Chúa quý thầy cô mạnh khỏe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Các em học sinh chăm ngoan học giỏi</a:t>
            </a:r>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932" y="1567324"/>
            <a:ext cx="3935224" cy="196761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860" y="2032449"/>
            <a:ext cx="3758730" cy="4711111"/>
          </a:xfrm>
          <a:prstGeom prst="rect">
            <a:avLst/>
          </a:prstGeom>
        </p:spPr>
      </p:pic>
      <p:pic>
        <p:nvPicPr>
          <p:cNvPr id="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28701" y="5001902"/>
            <a:ext cx="609600" cy="609600"/>
          </a:xfrm>
          <a:prstGeom prst="rect">
            <a:avLst/>
          </a:prstGeom>
        </p:spPr>
      </p:pic>
    </p:spTree>
    <p:extLst>
      <p:ext uri="{BB962C8B-B14F-4D97-AF65-F5344CB8AC3E}">
        <p14:creationId xmlns:p14="http://schemas.microsoft.com/office/powerpoint/2010/main" val="144116659"/>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852"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6769953" y="0"/>
            <a:ext cx="2743199" cy="369332"/>
          </a:xfrm>
          <a:prstGeom prst="rect">
            <a:avLst/>
          </a:prstGeom>
          <a:noFill/>
        </p:spPr>
        <p:txBody>
          <a:bodyPr wrap="square" rtlCol="0">
            <a:spAutoFit/>
          </a:bodyPr>
          <a:lstStyle/>
          <a:p>
            <a:pPr defTabSz="685800">
              <a:defRPr/>
            </a:pPr>
            <a:r>
              <a:rPr lang="en-US" dirty="0">
                <a:solidFill>
                  <a:prstClr val="black"/>
                </a:solidFill>
                <a:latin typeface="Times New Roman" panose="02020603050405020304" pitchFamily="18" charset="0"/>
                <a:cs typeface="Times New Roman" panose="02020603050405020304" pitchFamily="18" charset="0"/>
              </a:rPr>
              <a:t>Chuẩn bị đồ dùng học tập</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468" y="83199"/>
            <a:ext cx="4627755" cy="284957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65664" y="783955"/>
            <a:ext cx="1104298" cy="1550572"/>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07543" y="-129864"/>
            <a:ext cx="2117570" cy="2117570"/>
          </a:xfrm>
          <a:prstGeom prst="rect">
            <a:avLst/>
          </a:prstGeom>
        </p:spPr>
      </p:pic>
    </p:spTree>
    <p:extLst>
      <p:ext uri="{BB962C8B-B14F-4D97-AF65-F5344CB8AC3E}">
        <p14:creationId xmlns:p14="http://schemas.microsoft.com/office/powerpoint/2010/main" val="638923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3339" y="6609252"/>
            <a:ext cx="301199" cy="241474"/>
          </a:xfrm>
          <a:prstGeom prst="rect">
            <a:avLst/>
          </a:prstGeom>
        </p:spPr>
      </p:pic>
      <p:sp>
        <p:nvSpPr>
          <p:cNvPr id="8" name="Rectangle 7"/>
          <p:cNvSpPr/>
          <p:nvPr/>
        </p:nvSpPr>
        <p:spPr>
          <a:xfrm>
            <a:off x="0" y="0"/>
            <a:ext cx="3453189" cy="584775"/>
          </a:xfrm>
          <a:prstGeom prst="rect">
            <a:avLst/>
          </a:prstGeom>
        </p:spPr>
        <p:txBody>
          <a:bodyPr wrap="none">
            <a:spAutoFit/>
          </a:bodyPr>
          <a:lstStyle/>
          <a:p>
            <a:r>
              <a:rPr lang="vi-VN" sz="3200" b="1" dirty="0">
                <a:solidFill>
                  <a:srgbClr val="002060"/>
                </a:solidFill>
                <a:latin typeface="Times New Roman" panose="02020603050405020304" pitchFamily="18" charset="0"/>
                <a:ea typeface="Calibri" panose="020F0502020204030204" pitchFamily="34" charset="0"/>
              </a:rPr>
              <a:t>Hoạt động mở đầu</a:t>
            </a:r>
            <a:endParaRPr lang="en-US" sz="3200" dirty="0">
              <a:solidFill>
                <a:srgbClr val="002060"/>
              </a:solidFill>
            </a:endParaRPr>
          </a:p>
        </p:txBody>
      </p:sp>
      <p:sp>
        <p:nvSpPr>
          <p:cNvPr id="9" name="Rectangle 8"/>
          <p:cNvSpPr/>
          <p:nvPr/>
        </p:nvSpPr>
        <p:spPr>
          <a:xfrm>
            <a:off x="4502398" y="50878"/>
            <a:ext cx="7237879" cy="483017"/>
          </a:xfrm>
          <a:prstGeom prst="rect">
            <a:avLst/>
          </a:prstGeom>
        </p:spPr>
        <p:txBody>
          <a:bodyPr wrap="none">
            <a:spAutoFit/>
          </a:bodyPr>
          <a:lstStyle/>
          <a:p>
            <a:pPr algn="just">
              <a:lnSpc>
                <a:spcPct val="115000"/>
              </a:lnSpc>
              <a:spcAft>
                <a:spcPts val="8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Đ</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ây là câu giai điệu nằm trong bài hát nào đã học ở lớp 2</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pic>
        <p:nvPicPr>
          <p:cNvPr id="10" name="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238140" y="1280526"/>
            <a:ext cx="609600" cy="609600"/>
          </a:xfrm>
          <a:prstGeom prst="rect">
            <a:avLst/>
          </a:prstGeom>
        </p:spPr>
      </p:pic>
      <p:sp>
        <p:nvSpPr>
          <p:cNvPr id="11" name="Rectangle 10"/>
          <p:cNvSpPr/>
          <p:nvPr/>
        </p:nvSpPr>
        <p:spPr>
          <a:xfrm>
            <a:off x="5470196" y="2776323"/>
            <a:ext cx="6205738" cy="743473"/>
          </a:xfrm>
          <a:prstGeom prst="rect">
            <a:avLst/>
          </a:prstGeom>
        </p:spPr>
        <p:txBody>
          <a:bodyPr wrap="none">
            <a:spAutoFit/>
          </a:bodyPr>
          <a:lstStyle/>
          <a:p>
            <a:pPr algn="just">
              <a:lnSpc>
                <a:spcPct val="115000"/>
              </a:lnSpc>
              <a:spcAft>
                <a:spcPts val="800"/>
              </a:spcAft>
            </a:pPr>
            <a:r>
              <a:rPr lang="en-US" sz="4000"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Bài hát Dàn nhạc trong vườn</a:t>
            </a:r>
          </a:p>
        </p:txBody>
      </p:sp>
    </p:spTree>
    <p:extLst>
      <p:ext uri="{BB962C8B-B14F-4D97-AF65-F5344CB8AC3E}">
        <p14:creationId xmlns:p14="http://schemas.microsoft.com/office/powerpoint/2010/main" val="4176247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8071"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4"/>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775791"/>
            <a:ext cx="7847740" cy="5082209"/>
          </a:xfrm>
          <a:prstGeom prst="rect">
            <a:avLst/>
          </a:prstGeom>
        </p:spPr>
      </p:pic>
      <p:sp>
        <p:nvSpPr>
          <p:cNvPr id="3" name="Rectangle 2"/>
          <p:cNvSpPr/>
          <p:nvPr/>
        </p:nvSpPr>
        <p:spPr>
          <a:xfrm>
            <a:off x="133738" y="103569"/>
            <a:ext cx="6503512" cy="461665"/>
          </a:xfrm>
          <a:prstGeom prst="rect">
            <a:avLst/>
          </a:prstGeom>
        </p:spPr>
        <p:txBody>
          <a:bodyPr wrap="none">
            <a:spAutoFit/>
          </a:bodyPr>
          <a:lstStyle/>
          <a:p>
            <a:r>
              <a:rPr lang="en-US" sz="2400" dirty="0">
                <a:solidFill>
                  <a:srgbClr val="242021"/>
                </a:solidFill>
                <a:latin typeface="Times New Roman" panose="02020603050405020304" pitchFamily="18" charset="0"/>
                <a:ea typeface="Calibri" panose="020F0502020204030204" pitchFamily="34" charset="0"/>
              </a:rPr>
              <a:t>Nghe bài </a:t>
            </a:r>
            <a:r>
              <a:rPr lang="en-US" sz="2400" i="1" dirty="0">
                <a:solidFill>
                  <a:srgbClr val="242021"/>
                </a:solidFill>
                <a:latin typeface="Times New Roman" panose="02020603050405020304" pitchFamily="18" charset="0"/>
                <a:ea typeface="Calibri" panose="020F0502020204030204" pitchFamily="34" charset="0"/>
              </a:rPr>
              <a:t>Dàn nhạc trong vườn </a:t>
            </a:r>
            <a:r>
              <a:rPr lang="en-US" sz="2400" dirty="0">
                <a:solidFill>
                  <a:srgbClr val="242021"/>
                </a:solidFill>
                <a:latin typeface="Times New Roman" panose="02020603050405020304" pitchFamily="18" charset="0"/>
                <a:ea typeface="Calibri" panose="020F0502020204030204" pitchFamily="34" charset="0"/>
              </a:rPr>
              <a:t>và vận động cơ thể </a:t>
            </a:r>
            <a:endParaRPr lang="en-US" sz="2400" dirty="0"/>
          </a:p>
        </p:txBody>
      </p:sp>
      <p:pic>
        <p:nvPicPr>
          <p:cNvPr id="12" name="DAN NHAC TROG VUON BEAT THEO SACH.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332450" y="1332250"/>
            <a:ext cx="609600" cy="609600"/>
          </a:xfrm>
          <a:prstGeom prst="rect">
            <a:avLst/>
          </a:prstGeom>
        </p:spPr>
      </p:pic>
    </p:spTree>
    <p:extLst>
      <p:ext uri="{BB962C8B-B14F-4D97-AF65-F5344CB8AC3E}">
        <p14:creationId xmlns:p14="http://schemas.microsoft.com/office/powerpoint/2010/main" val="2989049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822" fill="hold"/>
                                        <p:tgtEl>
                                          <p:spTgt spid="12"/>
                                        </p:tgtEl>
                                      </p:cBhvr>
                                    </p:cmd>
                                  </p:childTnLst>
                                </p:cTn>
                              </p:par>
                            </p:childTnLst>
                          </p:cTn>
                        </p:par>
                      </p:childTnLst>
                    </p:cTn>
                  </p:par>
                </p:childTnLst>
              </p:cTn>
              <p:nextCondLst>
                <p:cond evt="onClick" delay="0">
                  <p:tgtEl>
                    <p:spTgt spid="12"/>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8185979" y="1482489"/>
            <a:ext cx="1338829" cy="491481"/>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TIẾT 24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0450" y="193720"/>
            <a:ext cx="577760" cy="489296"/>
          </a:xfrm>
          <a:prstGeom prst="rect">
            <a:avLst/>
          </a:prstGeom>
        </p:spPr>
      </p:pic>
      <p:sp>
        <p:nvSpPr>
          <p:cNvPr id="7" name="Rectangle 6"/>
          <p:cNvSpPr/>
          <p:nvPr/>
        </p:nvSpPr>
        <p:spPr>
          <a:xfrm>
            <a:off x="9323683" y="2323936"/>
            <a:ext cx="2194832"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ƯỚC MƠ HỒNG</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246" y="2068117"/>
            <a:ext cx="2313437" cy="1028702"/>
          </a:xfrm>
          <a:prstGeom prst="rect">
            <a:avLst/>
          </a:prstGeom>
        </p:spPr>
      </p:pic>
      <p:sp>
        <p:nvSpPr>
          <p:cNvPr id="10" name="Rectangle 9"/>
          <p:cNvSpPr/>
          <p:nvPr/>
        </p:nvSpPr>
        <p:spPr>
          <a:xfrm>
            <a:off x="7128210" y="3168631"/>
            <a:ext cx="4390946"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ÔN BÀI HÁT ĐẸP MÃI ƯỚC MƠ</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3315734" cy="1028702"/>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04547" y="3723861"/>
            <a:ext cx="2625676" cy="2151030"/>
          </a:xfrm>
          <a:prstGeom prst="rect">
            <a:avLst/>
          </a:prstGeom>
        </p:spPr>
      </p:pic>
    </p:spTree>
    <p:extLst>
      <p:ext uri="{BB962C8B-B14F-4D97-AF65-F5344CB8AC3E}">
        <p14:creationId xmlns:p14="http://schemas.microsoft.com/office/powerpoint/2010/main" val="214379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365383" y="624766"/>
            <a:ext cx="4181709" cy="46166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Giới thiệu bài nghe nhạc tác giả</a:t>
            </a:r>
          </a:p>
        </p:txBody>
      </p:sp>
      <p:sp>
        <p:nvSpPr>
          <p:cNvPr id="8" name="Rectangle 7"/>
          <p:cNvSpPr/>
          <p:nvPr/>
        </p:nvSpPr>
        <p:spPr>
          <a:xfrm>
            <a:off x="-24003" y="0"/>
            <a:ext cx="6227987" cy="517065"/>
          </a:xfrm>
          <a:prstGeom prst="rect">
            <a:avLst/>
          </a:prstGeom>
        </p:spPr>
        <p:txBody>
          <a:bodyPr wrap="none">
            <a:spAutoFit/>
          </a:bodyPr>
          <a:lstStyle/>
          <a:p>
            <a:pPr algn="ctr" defTabSz="685800">
              <a:lnSpc>
                <a:spcPct val="115000"/>
              </a:lnSpc>
              <a:defRPr/>
            </a:pPr>
            <a:r>
              <a:rPr lang="en-US" sz="2400" b="1" dirty="0">
                <a:solidFill>
                  <a:srgbClr val="002060"/>
                </a:solidFill>
                <a:latin typeface="#9Slide05 Dancing Script" panose="03080800040507000D00" pitchFamily="66" charset="0"/>
                <a:ea typeface="Calibri" panose="020F0502020204030204" pitchFamily="34" charset="0"/>
                <a:cs typeface="Times New Roman" panose="02020603050405020304" pitchFamily="18" charset="0"/>
              </a:rPr>
              <a:t>NỘI DUNG NGHE NHẠC: BÀI ƯỚC MƠ HỒNG </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2395" y="4612731"/>
            <a:ext cx="2411491" cy="1975563"/>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14" name="Rectangle 13"/>
          <p:cNvSpPr/>
          <p:nvPr/>
        </p:nvSpPr>
        <p:spPr>
          <a:xfrm>
            <a:off x="46382" y="1111955"/>
            <a:ext cx="12099235" cy="1757212"/>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Phạm Trọng Cầu sinh ngày 25 tháng 12 năm 1935 tại Phnôm Pênh, Campuchia. Nguyên quán của ông ở Hà Nội (có tài liệu ghi là Nghệ An).</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Ông cũng có nhiều ca khúc thiếu nhi thành công như Nhịp cầu tre, Em nhớ mãi một ngày... đặc biệt là Cho con. Tuy tốt nghiệp Nhạc viện Paris nhưng ông không có nhiều sáng tác khí nhạc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5" name="Picture 14" descr="Pham Trong Cau.jpg"/>
          <p:cNvPicPr/>
          <p:nvPr/>
        </p:nvPicPr>
        <p:blipFill>
          <a:blip r:embed="rId5">
            <a:extLst>
              <a:ext uri="{28A0092B-C50C-407E-A947-70E740481C1C}">
                <a14:useLocalDpi xmlns:a14="http://schemas.microsoft.com/office/drawing/2010/main" val="0"/>
              </a:ext>
            </a:extLst>
          </a:blip>
          <a:srcRect/>
          <a:stretch>
            <a:fillRect/>
          </a:stretch>
        </p:blipFill>
        <p:spPr bwMode="auto">
          <a:xfrm>
            <a:off x="8547092" y="2444713"/>
            <a:ext cx="2452656" cy="2927315"/>
          </a:xfrm>
          <a:prstGeom prst="rect">
            <a:avLst/>
          </a:prstGeom>
          <a:noFill/>
          <a:ln>
            <a:noFill/>
          </a:ln>
        </p:spPr>
      </p:pic>
      <p:sp>
        <p:nvSpPr>
          <p:cNvPr id="2" name="Rectangle 1"/>
          <p:cNvSpPr/>
          <p:nvPr/>
        </p:nvSpPr>
        <p:spPr>
          <a:xfrm>
            <a:off x="-45293" y="2975792"/>
            <a:ext cx="8049606" cy="1366528"/>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Bài hát </a:t>
            </a:r>
            <a:r>
              <a:rPr lang="vi-VN"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ước mơ hồng </a:t>
            </a:r>
            <a:r>
              <a:rPr lang="vi-VN"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có sắc thái nhịp nhàng nói về ước mơ màu hồng của các bạn tuổi thơ với tiếng ca học trò được ví như chú chim sơn ca trở những khá vọng của các em đi khắp mọi nơi</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8" name="Rectangle 17"/>
          <p:cNvSpPr/>
          <p:nvPr/>
        </p:nvSpPr>
        <p:spPr>
          <a:xfrm>
            <a:off x="6158040" y="-117810"/>
            <a:ext cx="6033960" cy="646331"/>
          </a:xfrm>
          <a:prstGeom prst="rect">
            <a:avLst/>
          </a:prstGeom>
        </p:spPr>
        <p:txBody>
          <a:bodyPr wrap="none">
            <a:spAutoFit/>
          </a:bodyPr>
          <a:lstStyle/>
          <a:p>
            <a:pPr marL="3810">
              <a:lnSpc>
                <a:spcPct val="150000"/>
              </a:lnSpc>
            </a:pPr>
            <a:r>
              <a:rPr lang="en-US" sz="2400" b="1" dirty="0">
                <a:solidFill>
                  <a:srgbClr val="002060"/>
                </a:solidFill>
                <a:latin typeface="Times New Roman" panose="02020603050405020304" pitchFamily="18" charset="0"/>
                <a:ea typeface="Arial"/>
                <a:cs typeface="Times New Roman" panose="02020603050405020304" pitchFamily="18" charset="0"/>
              </a:rPr>
              <a:t>HOẠT ĐỘNG HÌNH THÀNH KIẾN THỨC</a:t>
            </a:r>
            <a:endParaRPr lang="en-US" sz="2400" dirty="0">
              <a:solidFill>
                <a:srgbClr val="002060"/>
              </a:solidFill>
              <a:latin typeface="Times New Roman" panose="02020603050405020304" pitchFamily="18" charset="0"/>
              <a:ea typeface="Calibri"/>
              <a:cs typeface="Times New Roman" panose="02020603050405020304" pitchFamily="18" charset="0"/>
            </a:endParaRPr>
          </a:p>
        </p:txBody>
      </p:sp>
    </p:spTree>
    <p:extLst>
      <p:ext uri="{BB962C8B-B14F-4D97-AF65-F5344CB8AC3E}">
        <p14:creationId xmlns:p14="http://schemas.microsoft.com/office/powerpoint/2010/main" val="4277229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21171" y="-67266"/>
            <a:ext cx="5219699" cy="579967"/>
          </a:xfrm>
          <a:prstGeom prst="rect">
            <a:avLst/>
          </a:prstGeom>
        </p:spPr>
        <p:txBody>
          <a:bodyPr wrap="none">
            <a:spAutoFit/>
          </a:bodyPr>
          <a:lstStyle/>
          <a:p>
            <a:pPr algn="just">
              <a:lnSpc>
                <a:spcPct val="150000"/>
              </a:lnSpc>
              <a:spcAft>
                <a:spcPts val="800"/>
              </a:spcAft>
            </a:pPr>
            <a:r>
              <a:rPr lang="en-US" sz="2400" dirty="0">
                <a:solidFill>
                  <a:prstClr val="black"/>
                </a:solidFill>
                <a:latin typeface="Times New Roman"/>
                <a:ea typeface="Calibri"/>
              </a:rPr>
              <a:t>Nghe và cảm nhận bài ƯỚC MƠ HỒNG</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sp>
        <p:nvSpPr>
          <p:cNvPr id="9" name="Rectangle 8"/>
          <p:cNvSpPr/>
          <p:nvPr/>
        </p:nvSpPr>
        <p:spPr>
          <a:xfrm>
            <a:off x="120187" y="2876593"/>
            <a:ext cx="881558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Hãy cho biết bài nghe nhac có gì giống với bài </a:t>
            </a: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Dàn nhạc trong vườn</a:t>
            </a: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8003" y="513922"/>
            <a:ext cx="609600" cy="609600"/>
          </a:xfrm>
          <a:prstGeom prst="rect">
            <a:avLst/>
          </a:prstGeom>
        </p:spPr>
      </p:pic>
      <p:sp>
        <p:nvSpPr>
          <p:cNvPr id="20" name="Rectangle 19"/>
          <p:cNvSpPr/>
          <p:nvPr/>
        </p:nvSpPr>
        <p:spPr>
          <a:xfrm>
            <a:off x="2511116" y="3802129"/>
            <a:ext cx="419180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Hai bài có tiết tấu giống nhau</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00089" y="562333"/>
            <a:ext cx="4591821" cy="2232462"/>
          </a:xfrm>
          <a:prstGeom prst="rect">
            <a:avLst/>
          </a:prstGeom>
        </p:spPr>
      </p:pic>
    </p:spTree>
    <p:extLst>
      <p:ext uri="{BB962C8B-B14F-4D97-AF65-F5344CB8AC3E}">
        <p14:creationId xmlns:p14="http://schemas.microsoft.com/office/powerpoint/2010/main" val="4005288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204852" fill="hold"/>
                                        <p:tgtEl>
                                          <p:spTgt spid="10"/>
                                        </p:tgtEl>
                                      </p:cBhvr>
                                    </p:cmd>
                                  </p:childTnLst>
                                </p:cTn>
                              </p:par>
                            </p:childTnLst>
                          </p:cTn>
                        </p:par>
                      </p:childTnLst>
                    </p:cTn>
                  </p:par>
                </p:childTnLst>
              </p:cTn>
              <p:nextCondLst>
                <p:cond evt="onClick" delay="0">
                  <p:tgtEl>
                    <p:spTgt spid="10"/>
                  </p:tgtEl>
                </p:cond>
              </p:nextCondLst>
            </p:seq>
            <p:audio>
              <p:cMediaNode vol="80000">
                <p:cTn id="14" fill="hold" display="0">
                  <p:stCondLst>
                    <p:cond delay="indefinite"/>
                  </p:stCondLst>
                  <p:endCondLst>
                    <p:cond evt="onStopAudio" delay="0">
                      <p:tgtEl>
                        <p:sldTgt/>
                      </p:tgtEl>
                    </p:cond>
                  </p:endCondLst>
                </p:cTn>
                <p:tgtEl>
                  <p:spTgt spid="10"/>
                </p:tgtEl>
              </p:cMediaNode>
            </p:audio>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5002" y="155323"/>
            <a:ext cx="7374997" cy="461665"/>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Nghe và</a:t>
            </a:r>
            <a:r>
              <a:rPr kumimoji="0" lang="en-US" sz="24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đứng lên và vận động theo nhịp điệu của bài hát</a:t>
            </a: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82790"/>
            <a:ext cx="12192000" cy="2397136"/>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93831" y="3758405"/>
            <a:ext cx="2411491" cy="1975563"/>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3583" y="222718"/>
            <a:ext cx="4068417" cy="3535687"/>
          </a:xfrm>
          <a:prstGeom prst="rect">
            <a:avLst/>
          </a:prstGeom>
        </p:spPr>
      </p:pic>
      <p:pic>
        <p:nvPicPr>
          <p:cNvPr id="12"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740213" y="0"/>
            <a:ext cx="609600" cy="609600"/>
          </a:xfrm>
          <a:prstGeom prst="rect">
            <a:avLst/>
          </a:prstGeom>
        </p:spPr>
      </p:pic>
      <p:sp>
        <p:nvSpPr>
          <p:cNvPr id="7" name="Rectangle 6"/>
          <p:cNvSpPr/>
          <p:nvPr/>
        </p:nvSpPr>
        <p:spPr>
          <a:xfrm>
            <a:off x="1126434" y="2812609"/>
            <a:ext cx="5228146" cy="461665"/>
          </a:xfrm>
          <a:prstGeom prst="rect">
            <a:avLst/>
          </a:prstGeom>
        </p:spPr>
        <p:txBody>
          <a:bodyPr wrap="square">
            <a:spAutoFit/>
          </a:bodyPr>
          <a:lstStyle/>
          <a:p>
            <a:r>
              <a:rPr lang="en-US" sz="2400" i="1" dirty="0">
                <a:solidFill>
                  <a:srgbClr val="242021"/>
                </a:solidFill>
                <a:latin typeface="Times New Roman" panose="02020603050405020304" pitchFamily="18" charset="0"/>
                <a:ea typeface="Calibri" panose="020F0502020204030204" pitchFamily="34" charset="0"/>
              </a:rPr>
              <a:t>Ước mơ của em sau này sẽ làm nghề gì?</a:t>
            </a:r>
            <a:endParaRPr lang="en-US" sz="2400" dirty="0"/>
          </a:p>
        </p:txBody>
      </p:sp>
      <p:sp>
        <p:nvSpPr>
          <p:cNvPr id="13" name="Rectangle 12"/>
          <p:cNvSpPr/>
          <p:nvPr/>
        </p:nvSpPr>
        <p:spPr>
          <a:xfrm>
            <a:off x="1126434" y="1308439"/>
            <a:ext cx="11476384" cy="517065"/>
          </a:xfrm>
          <a:prstGeom prst="rect">
            <a:avLst/>
          </a:prstGeom>
        </p:spPr>
        <p:txBody>
          <a:bodyPr wrap="square">
            <a:spAutoFit/>
          </a:bodyPr>
          <a:lstStyle/>
          <a:p>
            <a:pPr algn="just">
              <a:lnSpc>
                <a:spcPct val="115000"/>
              </a:lnSpc>
              <a:spcAft>
                <a:spcPts val="1000"/>
              </a:spcAft>
            </a:pPr>
            <a:r>
              <a:rPr lang="en-US" sz="2400" i="1"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Lời ca trong bài hát nói về cuộc sống đã mang đến cho các bạn nhỏ những ước mơ gì?</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3503" y="1308439"/>
            <a:ext cx="556261" cy="728473"/>
          </a:xfrm>
          <a:prstGeom prst="rect">
            <a:avLst/>
          </a:prstGeom>
        </p:spPr>
      </p:pic>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0173" y="2669783"/>
            <a:ext cx="556261" cy="728473"/>
          </a:xfrm>
          <a:prstGeom prst="rect">
            <a:avLst/>
          </a:prstGeom>
        </p:spPr>
      </p:pic>
    </p:spTree>
    <p:extLst>
      <p:ext uri="{BB962C8B-B14F-4D97-AF65-F5344CB8AC3E}">
        <p14:creationId xmlns:p14="http://schemas.microsoft.com/office/powerpoint/2010/main" val="6110559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04852" fill="hold"/>
                                        <p:tgtEl>
                                          <p:spTgt spid="12"/>
                                        </p:tgtEl>
                                      </p:cBhvr>
                                    </p:cmd>
                                  </p:childTnLst>
                                </p:cTn>
                              </p:par>
                            </p:childTnLst>
                          </p:cTn>
                        </p:par>
                      </p:childTnLst>
                    </p:cTn>
                  </p:par>
                </p:childTnLst>
              </p:cTn>
              <p:nextCondLst>
                <p:cond evt="onClick" delay="0">
                  <p:tgtEl>
                    <p:spTgt spid="12"/>
                  </p:tgtEl>
                </p:cond>
              </p:nextCondLst>
            </p:seq>
            <p:audio>
              <p:cMediaNode vol="80000">
                <p:cTn id="28" fill="hold" display="0">
                  <p:stCondLst>
                    <p:cond delay="indefinite"/>
                  </p:stCondLst>
                  <p:endCondLst>
                    <p:cond evt="onStopAudio" delay="0">
                      <p:tgtEl>
                        <p:sldTgt/>
                      </p:tgtEl>
                    </p:cond>
                  </p:endCondLst>
                </p:cTn>
                <p:tgtEl>
                  <p:spTgt spid="12"/>
                </p:tgtEl>
              </p:cMediaNode>
            </p:audio>
          </p:childTnLst>
        </p:cTn>
      </p:par>
    </p:tnLst>
    <p:bldLst>
      <p:bldP spid="7"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51" y="937748"/>
            <a:ext cx="11052313" cy="517065"/>
          </a:xfrm>
          <a:prstGeom prst="rect">
            <a:avLst/>
          </a:prstGeom>
        </p:spPr>
        <p:txBody>
          <a:bodyPr wrap="squar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Nghe lần 3 GV cùng HS tương tác gõ ngón tay xuống bàn và thể hiện cảm xúc.</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6" name="Bé Candy Ngọc Hà 🐳 Ước Mơ Hồng 🐳 Nhạc Thiếu Nhi Cho Bé 🐳 Nhacpro Kids - Mầm Chồi Lá">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05358" y="1321298"/>
            <a:ext cx="609600" cy="609600"/>
          </a:xfrm>
          <a:prstGeom prst="rect">
            <a:avLst/>
          </a:prstGeom>
        </p:spPr>
      </p:pic>
      <p:sp>
        <p:nvSpPr>
          <p:cNvPr id="3" name="Rectangle 2"/>
          <p:cNvSpPr/>
          <p:nvPr/>
        </p:nvSpPr>
        <p:spPr>
          <a:xfrm>
            <a:off x="144966" y="2139202"/>
            <a:ext cx="9860392" cy="517065"/>
          </a:xfrm>
          <a:prstGeom prst="rect">
            <a:avLst/>
          </a:prstGeom>
        </p:spPr>
        <p:txBody>
          <a:bodyPr wrap="none">
            <a:spAutoFit/>
          </a:bodyPr>
          <a:lstStyle/>
          <a:p>
            <a:pPr algn="just">
              <a:lnSpc>
                <a:spcPct val="115000"/>
              </a:lnSpc>
              <a:spcAft>
                <a:spcPts val="1000"/>
              </a:spcAft>
            </a:pPr>
            <a:r>
              <a:rPr lang="en-US" sz="2400" dirty="0">
                <a:solidFill>
                  <a:srgbClr val="242021"/>
                </a:solidFill>
                <a:latin typeface="Times New Roman" panose="02020603050405020304" pitchFamily="18" charset="0"/>
                <a:ea typeface="Calibri" panose="020F0502020204030204" pitchFamily="34" charset="0"/>
                <a:cs typeface="Times New Roman" panose="02020603050405020304" pitchFamily="18" charset="0"/>
              </a:rPr>
              <a:t> Cặp đôi vận động theo nhịp ¾ phách mạnh vỗ tay mình, phách nhẹ vỗ tay bạn</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8" name="Picture 17" descr="C:\Users\ADMIN\Desktop\1.png"/>
          <p:cNvPicPr/>
          <p:nvPr/>
        </p:nvPicPr>
        <p:blipFill>
          <a:blip r:embed="rId5">
            <a:extLst>
              <a:ext uri="{28A0092B-C50C-407E-A947-70E740481C1C}">
                <a14:useLocalDpi xmlns:a14="http://schemas.microsoft.com/office/drawing/2010/main" val="0"/>
              </a:ext>
            </a:extLst>
          </a:blip>
          <a:srcRect/>
          <a:stretch>
            <a:fillRect/>
          </a:stretch>
        </p:blipFill>
        <p:spPr bwMode="auto">
          <a:xfrm>
            <a:off x="0" y="2821259"/>
            <a:ext cx="4493941" cy="4036741"/>
          </a:xfrm>
          <a:prstGeom prst="rect">
            <a:avLst/>
          </a:prstGeom>
          <a:noFill/>
          <a:ln>
            <a:noFill/>
          </a:ln>
        </p:spPr>
      </p:pic>
      <p:pic>
        <p:nvPicPr>
          <p:cNvPr id="19" name="Picture 18" descr="C:\Users\ADMIN\Desktop\2.png"/>
          <p:cNvPicPr/>
          <p:nvPr/>
        </p:nvPicPr>
        <p:blipFill>
          <a:blip r:embed="rId6">
            <a:extLst>
              <a:ext uri="{28A0092B-C50C-407E-A947-70E740481C1C}">
                <a14:useLocalDpi xmlns:a14="http://schemas.microsoft.com/office/drawing/2010/main" val="0"/>
              </a:ext>
            </a:extLst>
          </a:blip>
          <a:srcRect/>
          <a:stretch>
            <a:fillRect/>
          </a:stretch>
        </p:blipFill>
        <p:spPr bwMode="auto">
          <a:xfrm>
            <a:off x="7566149" y="3016583"/>
            <a:ext cx="4588486" cy="3841417"/>
          </a:xfrm>
          <a:prstGeom prst="rect">
            <a:avLst/>
          </a:prstGeom>
          <a:noFill/>
          <a:ln>
            <a:noFill/>
          </a:ln>
        </p:spPr>
      </p:pic>
      <p:sp>
        <p:nvSpPr>
          <p:cNvPr id="4" name="Rectangle 3"/>
          <p:cNvSpPr/>
          <p:nvPr/>
        </p:nvSpPr>
        <p:spPr>
          <a:xfrm>
            <a:off x="3628356" y="133296"/>
            <a:ext cx="5197192" cy="523220"/>
          </a:xfrm>
          <a:prstGeom prst="rect">
            <a:avLst/>
          </a:prstGeom>
        </p:spPr>
        <p:txBody>
          <a:bodyPr wrap="none">
            <a:spAutoFit/>
          </a:bodyPr>
          <a:lstStyle/>
          <a:p>
            <a:r>
              <a:rPr lang="vi-VN" sz="2800" b="1" dirty="0">
                <a:solidFill>
                  <a:srgbClr val="002060"/>
                </a:solidFill>
                <a:latin typeface="Times New Roman" panose="02020603050405020304" pitchFamily="18" charset="0"/>
                <a:ea typeface="Calibri" panose="020F0502020204030204" pitchFamily="34" charset="0"/>
              </a:rPr>
              <a:t>Hoạt động luyện tập- Thực hành</a:t>
            </a:r>
            <a:endParaRPr lang="en-US" sz="2800" dirty="0">
              <a:solidFill>
                <a:srgbClr val="002060"/>
              </a:solidFill>
            </a:endParaRPr>
          </a:p>
        </p:txBody>
      </p:sp>
    </p:spTree>
    <p:extLst>
      <p:ext uri="{BB962C8B-B14F-4D97-AF65-F5344CB8AC3E}">
        <p14:creationId xmlns:p14="http://schemas.microsoft.com/office/powerpoint/2010/main" val="10594341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ppt_x"/>
                                          </p:val>
                                        </p:tav>
                                        <p:tav tm="100000">
                                          <p:val>
                                            <p:strVal val="#ppt_x"/>
                                          </p:val>
                                        </p:tav>
                                      </p:tavLst>
                                    </p:anim>
                                    <p:anim calcmode="lin" valueType="num">
                                      <p:cBhvr additive="base">
                                        <p:cTn id="1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04852"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3" grpId="0"/>
    </p:bldLst>
  </p:timing>
</p:sld>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7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378</Words>
  <Application>Microsoft Macintosh PowerPoint</Application>
  <PresentationFormat>Widescreen</PresentationFormat>
  <Paragraphs>30</Paragraphs>
  <Slides>15</Slides>
  <Notes>2</Notes>
  <HiddenSlides>0</HiddenSlides>
  <MMClips>12</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15</vt:i4>
      </vt:variant>
    </vt:vector>
  </HeadingPairs>
  <TitlesOfParts>
    <vt:vector size="23" baseType="lpstr">
      <vt:lpstr>#9Slide05 Dancing Script</vt:lpstr>
      <vt:lpstr>Arial</vt:lpstr>
      <vt:lpstr>Calibri</vt:lpstr>
      <vt:lpstr>Times New Roman</vt:lpstr>
      <vt:lpstr>5_Office Theme</vt:lpstr>
      <vt:lpstr>6_Office Theme</vt:lpstr>
      <vt:lpstr>7_Office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Nguyen Thi Tuyet Hanh</cp:lastModifiedBy>
  <cp:revision>53</cp:revision>
  <dcterms:created xsi:type="dcterms:W3CDTF">2022-04-04T11:47:32Z</dcterms:created>
  <dcterms:modified xsi:type="dcterms:W3CDTF">2022-08-17T02:56:25Z</dcterms:modified>
</cp:coreProperties>
</file>