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sldIdLst>
    <p:sldId id="2007577139" r:id="rId3"/>
    <p:sldId id="285" r:id="rId4"/>
    <p:sldId id="286" r:id="rId5"/>
    <p:sldId id="2007577137" r:id="rId6"/>
    <p:sldId id="287" r:id="rId7"/>
    <p:sldId id="289" r:id="rId8"/>
    <p:sldId id="290" r:id="rId9"/>
    <p:sldId id="2007577138" r:id="rId10"/>
    <p:sldId id="304" r:id="rId11"/>
    <p:sldId id="305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6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17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2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4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73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4676" y="963453"/>
            <a:ext cx="10461072" cy="554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nay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nhịn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do,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đeo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kẹo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nôn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say </a:t>
            </a:r>
            <a:r>
              <a:rPr lang="en-US" b="1" i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100 000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GVCN: 0968 666 802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xách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balo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endParaRPr lang="en-US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7h00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b="1" i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16h30 ạ</a:t>
            </a:r>
            <a:r>
              <a:rPr lang="en-US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000500" lvl="8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b="1" i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b="1" i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8917" y="315284"/>
            <a:ext cx="969259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550981" y="2758822"/>
            <a:ext cx="9585189" cy="11437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dirty="0" err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Hoạt</a:t>
            </a:r>
            <a:r>
              <a:rPr lang="en-US" sz="66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 err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động</a:t>
            </a:r>
            <a:r>
              <a:rPr lang="en-US" sz="66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 err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tiếp</a:t>
            </a:r>
            <a:r>
              <a:rPr lang="en-US" sz="66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 err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nối</a:t>
            </a:r>
            <a:endParaRPr lang="vi-VN" sz="60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E637E7E1-9AAA-4B15-B118-5C75D5B1E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 flipH="1">
            <a:off x="9602554" y="2024109"/>
            <a:ext cx="1888849" cy="438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4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704760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68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06565"/>
            <a:ext cx="2529879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35" y="1447668"/>
            <a:ext cx="244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: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tr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 100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74618" y="385954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tư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31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4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5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06329" y="96189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4869" y="1720193"/>
            <a:ext cx="9920574" cy="1628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Ôn</a:t>
            </a:r>
            <a:r>
              <a:rPr lang="en-US" sz="31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tập</a:t>
            </a:r>
            <a:r>
              <a:rPr lang="en-US" sz="31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các</a:t>
            </a:r>
            <a:r>
              <a:rPr lang="en-US" sz="31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só</a:t>
            </a:r>
            <a:r>
              <a:rPr lang="en-US" sz="31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trong</a:t>
            </a:r>
            <a:r>
              <a:rPr lang="en-US" sz="31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phạm</a:t>
            </a:r>
            <a:r>
              <a:rPr lang="en-US" sz="31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 vi 1000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333F50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solidFill>
                  <a:srgbClr val="333F50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FA4764-E73F-44C9-9391-D9BF593FE66A}"/>
              </a:ext>
            </a:extLst>
          </p:cNvPr>
          <p:cNvSpPr txBox="1"/>
          <p:nvPr/>
        </p:nvSpPr>
        <p:spPr>
          <a:xfrm>
            <a:off x="2344666" y="2344649"/>
            <a:ext cx="206973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1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9B3340C-3937-4FCB-90D3-6DE97F8338A1}"/>
              </a:ext>
            </a:extLst>
          </p:cNvPr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1E28E3-5998-4A0F-A835-D0FA8BB2744B}"/>
              </a:ext>
            </a:extLst>
          </p:cNvPr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C7D3A51-2AD4-46CA-A1AE-A7DD08CADF8A}"/>
              </a:ext>
            </a:extLst>
          </p:cNvPr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E608DD-FAFB-44E4-A967-3D56AF621314}"/>
              </a:ext>
            </a:extLst>
          </p:cNvPr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63BC40-3452-47FA-9971-1FA67C7E26BC}"/>
              </a:ext>
            </a:extLst>
          </p:cNvPr>
          <p:cNvCxnSpPr>
            <a:cxnSpLocks/>
          </p:cNvCxnSpPr>
          <p:nvPr/>
        </p:nvCxnSpPr>
        <p:spPr>
          <a:xfrm>
            <a:off x="3649196" y="1020796"/>
            <a:ext cx="3266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3554115" y="51018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3991437" y="410887"/>
            <a:ext cx="111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/>
              <a:t>Số</a:t>
            </a:r>
            <a:r>
              <a:rPr lang="en-US" sz="3600" b="1" dirty="0"/>
              <a:t>?</a:t>
            </a:r>
            <a:endParaRPr lang="vi-VN" sz="3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DDAE8-B180-4906-B013-E17380E1AF1E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6992A-BA26-4228-93CD-234EB75B90DB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AED62A23-309C-4EF0-AF9F-D447E9EFC537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5F8B4076-5AEB-4596-8106-62D6EB0A67EE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7E2234BD-5FA9-436D-923E-2658CD912201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32C2624C-3FC8-4872-9E4B-7EEC69652DD1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DB07C3-191D-4CA9-A25D-857D22C2424E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EADDAE-8138-4CC9-AF42-0AF1A0817700}"/>
              </a:ext>
            </a:extLst>
          </p:cNvPr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1F9190-148F-4750-BC3A-F0B6342B2BA6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1C1E8E-7CD0-4D82-943A-0C59158A9F2A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57AD43-D0FF-4813-BD2D-B9D839F1F944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C687A98-6EE0-42E2-9146-E219F9923BBA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83DD6CF-8253-4C41-92A7-46CFE3018393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B1868EE-6725-4809-8122-BF90254B75F5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4692668-A4FF-4B36-8A77-F4EFE276C68F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D4C23B7-F108-41F3-91F2-7435875530BD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092F8EE-8DCC-4479-BFF1-84B5582553C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A33DB06-6508-4C30-A2C5-49D713722ABF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C22BE2D-B0D1-4980-933B-9F40FB6ED880}"/>
              </a:ext>
            </a:extLst>
          </p:cNvPr>
          <p:cNvCxnSpPr>
            <a:cxnSpLocks/>
          </p:cNvCxnSpPr>
          <p:nvPr/>
        </p:nvCxnSpPr>
        <p:spPr>
          <a:xfrm>
            <a:off x="4047732" y="947511"/>
            <a:ext cx="807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3261860" y="580972"/>
            <a:ext cx="581854" cy="56215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D88FEC-2244-4D42-BF5D-1D1B8AE3049D}"/>
              </a:ext>
            </a:extLst>
          </p:cNvPr>
          <p:cNvGrpSpPr/>
          <p:nvPr/>
        </p:nvGrpSpPr>
        <p:grpSpPr>
          <a:xfrm>
            <a:off x="3897445" y="620171"/>
            <a:ext cx="1906632" cy="646331"/>
            <a:chOff x="1931813" y="1330185"/>
            <a:chExt cx="1906632" cy="64633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DA5AD4C-A913-4158-B36B-99CA66C686C1}"/>
                </a:ext>
              </a:extLst>
            </p:cNvPr>
            <p:cNvSpPr/>
            <p:nvPr/>
          </p:nvSpPr>
          <p:spPr>
            <a:xfrm>
              <a:off x="1931813" y="1475578"/>
              <a:ext cx="1785599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507528-1D35-4B22-B3FC-72D5D9E42C03}"/>
                </a:ext>
              </a:extLst>
            </p:cNvPr>
            <p:cNvSpPr txBox="1"/>
            <p:nvPr/>
          </p:nvSpPr>
          <p:spPr>
            <a:xfrm>
              <a:off x="1972068" y="1330185"/>
              <a:ext cx="1866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&gt;, &lt;, =</a:t>
              </a:r>
              <a:endParaRPr lang="vi-VN" sz="36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3FD17DD-3F4A-4C00-BDCF-EAD4FA836C37}"/>
              </a:ext>
            </a:extLst>
          </p:cNvPr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1111D58-4323-49FC-B9E4-D086B1BC7135}"/>
              </a:ext>
            </a:extLst>
          </p:cNvPr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0E88F8A-7FFC-4CBA-B535-8FE09EEC8406}"/>
              </a:ext>
            </a:extLst>
          </p:cNvPr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9EE89C4-F96E-4500-AE77-7DDAF35E47CB}"/>
              </a:ext>
            </a:extLst>
          </p:cNvPr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04C4213-5247-480C-AF27-C870C2140EB8}"/>
              </a:ext>
            </a:extLst>
          </p:cNvPr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7C2992E-6E85-46AA-B2E8-6DA767AE27E5}"/>
              </a:ext>
            </a:extLst>
          </p:cNvPr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DFE6E6C-6D15-4291-AEE3-046939C2D05A}"/>
              </a:ext>
            </a:extLst>
          </p:cNvPr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16DBFF9-DAF7-43BC-9E40-CBF2AE4CEC29}"/>
              </a:ext>
            </a:extLst>
          </p:cNvPr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8145F82-1058-451D-94B1-7D6A7A21C61D}"/>
              </a:ext>
            </a:extLst>
          </p:cNvPr>
          <p:cNvSpPr/>
          <p:nvPr/>
        </p:nvSpPr>
        <p:spPr>
          <a:xfrm>
            <a:off x="667594" y="2829368"/>
            <a:ext cx="595631" cy="6425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vi-VN" sz="3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9C7DF8-559C-4DD7-B27C-7FE966AA4406}"/>
              </a:ext>
            </a:extLst>
          </p:cNvPr>
          <p:cNvSpPr txBox="1"/>
          <p:nvPr/>
        </p:nvSpPr>
        <p:spPr>
          <a:xfrm>
            <a:off x="1263225" y="2919471"/>
            <a:ext cx="859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a)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dirty="0"/>
              <a:t>.</a:t>
            </a:r>
            <a:endParaRPr lang="vi-VN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46D427A-F1DF-4E3F-83E5-CF645FF2C44D}"/>
              </a:ext>
            </a:extLst>
          </p:cNvPr>
          <p:cNvSpPr txBox="1"/>
          <p:nvPr/>
        </p:nvSpPr>
        <p:spPr>
          <a:xfrm>
            <a:off x="7247852" y="3438862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ECAE3B-746D-4065-BD2C-D8E88580A496}"/>
              </a:ext>
            </a:extLst>
          </p:cNvPr>
          <p:cNvSpPr txBox="1"/>
          <p:nvPr/>
        </p:nvSpPr>
        <p:spPr>
          <a:xfrm>
            <a:off x="1271315" y="2943354"/>
            <a:ext cx="1028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b)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,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dirty="0"/>
              <a:t>,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dirty="0"/>
              <a:t>?</a:t>
            </a:r>
            <a:endParaRPr lang="vi-VN" sz="3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D97F84-2655-4090-BC15-2306E24DD25A}"/>
              </a:ext>
            </a:extLst>
          </p:cNvPr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835D087-7155-4545-92F7-A562312457A0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4259A86-A647-426F-ACB3-D4B2ACF7E8E3}"/>
              </a:ext>
            </a:extLst>
          </p:cNvPr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36F2D9-74B2-4D42-AE89-B66863F0BF63}"/>
              </a:ext>
            </a:extLst>
          </p:cNvPr>
          <p:cNvCxnSpPr>
            <a:cxnSpLocks/>
          </p:cNvCxnSpPr>
          <p:nvPr/>
        </p:nvCxnSpPr>
        <p:spPr>
          <a:xfrm>
            <a:off x="3934655" y="1147718"/>
            <a:ext cx="14077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06565"/>
            <a:ext cx="2529879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35" y="1447668"/>
            <a:ext cx="244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: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tr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 100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74618" y="385954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tư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31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4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5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06329" y="998475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3042" y="1723083"/>
            <a:ext cx="9920574" cy="1658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err="1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Luyện</a:t>
            </a:r>
            <a:r>
              <a:rPr lang="en-US" sz="31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tập</a:t>
            </a:r>
            <a:r>
              <a:rPr lang="en-US" sz="31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 (tr110)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333F50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solidFill>
                  <a:srgbClr val="333F50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FA4764-E73F-44C9-9391-D9BF593FE66A}"/>
              </a:ext>
            </a:extLst>
          </p:cNvPr>
          <p:cNvSpPr txBox="1"/>
          <p:nvPr/>
        </p:nvSpPr>
        <p:spPr>
          <a:xfrm>
            <a:off x="2344666" y="2344649"/>
            <a:ext cx="206973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A0108-BAE8-4137-9B62-1B4CFEE43211}"/>
              </a:ext>
            </a:extLst>
          </p:cNvPr>
          <p:cNvSpPr txBox="1"/>
          <p:nvPr/>
        </p:nvSpPr>
        <p:spPr>
          <a:xfrm>
            <a:off x="2529879" y="221999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4: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323078-7C68-4CA9-BD0F-0765A3C151EC}"/>
              </a:ext>
            </a:extLst>
          </p:cNvPr>
          <p:cNvSpPr txBox="1"/>
          <p:nvPr/>
        </p:nvSpPr>
        <p:spPr>
          <a:xfrm>
            <a:off x="2913115" y="2832199"/>
            <a:ext cx="8730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a.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Từ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bé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đến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lớn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: 435, 490, 527, 618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FF9F49-F5A5-4378-9853-95F60CD1E97A}"/>
              </a:ext>
            </a:extLst>
          </p:cNvPr>
          <p:cNvSpPr txBox="1"/>
          <p:nvPr/>
        </p:nvSpPr>
        <p:spPr>
          <a:xfrm>
            <a:off x="2913116" y="3465787"/>
            <a:ext cx="53713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b,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Số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lớn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nhất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: 618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39911B-AA45-4E10-939D-6C4647EC0F1F}"/>
              </a:ext>
            </a:extLst>
          </p:cNvPr>
          <p:cNvSpPr txBox="1"/>
          <p:nvPr/>
        </p:nvSpPr>
        <p:spPr>
          <a:xfrm>
            <a:off x="2913115" y="4081430"/>
            <a:ext cx="53713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 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Số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bé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nhất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: 435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2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3F0B6-27E6-453E-A201-C74897BB3878}"/>
              </a:ext>
            </a:extLst>
          </p:cNvPr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DFE9C4-CE84-4889-B046-B0153627C542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336C95-1F7C-4771-8892-5AB3D19C057A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B8B647-CB7F-4183-B31E-439924D52C1B}"/>
              </a:ext>
            </a:extLst>
          </p:cNvPr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3B4229-DBF2-4655-A66F-57357D0E826F}"/>
              </a:ext>
            </a:extLst>
          </p:cNvPr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8C7160-EBA2-4132-A25C-56D60BE9E205}"/>
              </a:ext>
            </a:extLst>
          </p:cNvPr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7441FBB-C146-454A-93F8-3CC16DBA0F76}"/>
              </a:ext>
            </a:extLst>
          </p:cNvPr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E04BB0-E015-4D8B-AA85-65D981677793}"/>
              </a:ext>
            </a:extLst>
          </p:cNvPr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19F7DE3-C924-47F6-B9A5-137F45F514B0}"/>
              </a:ext>
            </a:extLst>
          </p:cNvPr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FD6245-2966-4D38-89F0-5187ACC85138}"/>
              </a:ext>
            </a:extLst>
          </p:cNvPr>
          <p:cNvCxnSpPr>
            <a:cxnSpLocks/>
          </p:cNvCxnSpPr>
          <p:nvPr/>
        </p:nvCxnSpPr>
        <p:spPr>
          <a:xfrm>
            <a:off x="1622925" y="1477063"/>
            <a:ext cx="3244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  <p:tag name="INKNOELEADERBOARD" val="-6481305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476</Words>
  <Application>Microsoft Office PowerPoint</Application>
  <PresentationFormat>Widescreen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HP001 4 hàng</vt:lpstr>
      <vt:lpstr>HP001 4H</vt:lpstr>
      <vt:lpstr>HP001 5 hàng</vt:lpstr>
      <vt:lpstr>Times New Roman</vt:lpstr>
      <vt:lpstr>UTM Avo</vt:lpstr>
      <vt:lpstr>UTM Cookies</vt:lpstr>
      <vt:lpstr>Wingdings</vt:lpstr>
      <vt:lpstr>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158</cp:revision>
  <dcterms:created xsi:type="dcterms:W3CDTF">2021-06-02T01:34:28Z</dcterms:created>
  <dcterms:modified xsi:type="dcterms:W3CDTF">2022-05-05T10:46:54Z</dcterms:modified>
</cp:coreProperties>
</file>