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6.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media/audio2.wav" ContentType="audio/wav"/>
  <Override PartName="/ppt/media/audio3.wav" ContentType="audio/wav"/>
  <Override PartName="/ppt/notesSlides/notesSlide2.xml" ContentType="application/vnd.openxmlformats-officedocument.presentationml.notesSlide+xml"/>
  <Override PartName="/ppt/media/audio4.wav" ContentType="audio/wav"/>
  <Override PartName="/ppt/notesSlides/notesSlide3.xml" ContentType="application/vnd.openxmlformats-officedocument.presentationml.notesSlide+xml"/>
  <Override PartName="/ppt/media/audio5.wav" ContentType="audio/wav"/>
  <Override PartName="/ppt/media/audio6.wav" ContentType="audio/wav"/>
  <Override PartName="/ppt/notesSlides/notesSlide4.xml" ContentType="application/vnd.openxmlformats-officedocument.presentationml.notesSlide+xml"/>
  <Override PartName="/ppt/media/audio7.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 id="2147484064" r:id="rId7"/>
  </p:sldMasterIdLst>
  <p:notesMasterIdLst>
    <p:notesMasterId r:id="rId43"/>
  </p:notesMasterIdLst>
  <p:sldIdLst>
    <p:sldId id="872" r:id="rId8"/>
    <p:sldId id="1021" r:id="rId9"/>
    <p:sldId id="1022" r:id="rId10"/>
    <p:sldId id="1023" r:id="rId11"/>
    <p:sldId id="1024" r:id="rId12"/>
    <p:sldId id="1025" r:id="rId13"/>
    <p:sldId id="1026" r:id="rId14"/>
    <p:sldId id="1027" r:id="rId15"/>
    <p:sldId id="1031" r:id="rId16"/>
    <p:sldId id="1028" r:id="rId17"/>
    <p:sldId id="1001" r:id="rId18"/>
    <p:sldId id="1003" r:id="rId19"/>
    <p:sldId id="1004" r:id="rId20"/>
    <p:sldId id="1005" r:id="rId21"/>
    <p:sldId id="1006" r:id="rId22"/>
    <p:sldId id="1008" r:id="rId23"/>
    <p:sldId id="1010" r:id="rId24"/>
    <p:sldId id="1011" r:id="rId25"/>
    <p:sldId id="1019" r:id="rId26"/>
    <p:sldId id="1009" r:id="rId27"/>
    <p:sldId id="1032" r:id="rId28"/>
    <p:sldId id="1033" r:id="rId29"/>
    <p:sldId id="1034" r:id="rId30"/>
    <p:sldId id="1035" r:id="rId31"/>
    <p:sldId id="1014" r:id="rId32"/>
    <p:sldId id="1015" r:id="rId33"/>
    <p:sldId id="1016" r:id="rId34"/>
    <p:sldId id="1017" r:id="rId35"/>
    <p:sldId id="1000" r:id="rId36"/>
    <p:sldId id="1020" r:id="rId37"/>
    <p:sldId id="765" r:id="rId38"/>
    <p:sldId id="439" r:id="rId39"/>
    <p:sldId id="1029" r:id="rId40"/>
    <p:sldId id="389" r:id="rId41"/>
    <p:sldId id="1030" r:id="rId42"/>
  </p:sldIdLst>
  <p:sldSz cx="9144000" cy="5143500" type="screen16x9"/>
  <p:notesSz cx="6858000" cy="9144000"/>
  <p:custDataLst>
    <p:tags r:id="rId44"/>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31"/>
            <p14:sldId id="1028"/>
            <p14:sldId id="1001"/>
            <p14:sldId id="1003"/>
            <p14:sldId id="1004"/>
            <p14:sldId id="1005"/>
            <p14:sldId id="1006"/>
            <p14:sldId id="1008"/>
            <p14:sldId id="1010"/>
            <p14:sldId id="1011"/>
            <p14:sldId id="1019"/>
            <p14:sldId id="1009"/>
            <p14:sldId id="1032"/>
            <p14:sldId id="1033"/>
            <p14:sldId id="1034"/>
            <p14:sldId id="1035"/>
            <p14:sldId id="1014"/>
            <p14:sldId id="1015"/>
            <p14:sldId id="1016"/>
            <p14:sldId id="1017"/>
            <p14:sldId id="1000"/>
            <p14:sldId id="1020"/>
            <p14:sldId id="765"/>
          </p14:sldIdLst>
        </p14:section>
        <p14:section name="Untitled Section" id="{684F6D74-326A-40AB-B802-30D745D1CEE6}">
          <p14:sldIdLst>
            <p14:sldId id="439"/>
            <p14:sldId id="1029"/>
            <p14:sldId id="389"/>
            <p14:sldId id="103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8" autoAdjust="0"/>
    <p:restoredTop sz="78883" autoAdjust="0"/>
  </p:normalViewPr>
  <p:slideViewPr>
    <p:cSldViewPr>
      <p:cViewPr varScale="1">
        <p:scale>
          <a:sx n="76" d="100"/>
          <a:sy n="76" d="100"/>
        </p:scale>
        <p:origin x="1092" y="54"/>
      </p:cViewPr>
      <p:guideLst>
        <p:guide orient="horz" pos="162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2023/3/31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32</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01215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288" rtl="0" eaLnBrk="1" fontAlgn="auto" latinLnBrk="0" hangingPunct="1">
              <a:lnSpc>
                <a:spcPct val="100000"/>
              </a:lnSpc>
              <a:spcBef>
                <a:spcPts val="0"/>
              </a:spcBef>
              <a:spcAft>
                <a:spcPts val="0"/>
              </a:spcAft>
              <a:buClrTx/>
              <a:buSzTx/>
              <a:buFontTx/>
              <a:buNone/>
              <a:tabLst/>
              <a:defRPr/>
            </a:pPr>
            <a:fld id="{55271AD9-BB67-40C7-8A36-6292A9008BE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288"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973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10</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3788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487293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7126890"/>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363112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27472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7123047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33493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669165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089450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069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70841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799151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347599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0229678"/>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3131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84266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6439795"/>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413767768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7144090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62028716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9117721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83234129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6799162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859558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697121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7817922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97689598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1117149386"/>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59104550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13964398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2225188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3285685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6543676" y="273845"/>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3262939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845155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381196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292295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807546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2023/3/31</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2023/3/31</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665748356"/>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2023/3/31</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59167178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415365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2023/3/31</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80376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873213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6996043"/>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09152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61539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891949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85976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18454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12703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49351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09311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52884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36373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768698"/>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680056"/>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94429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75531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8073824"/>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22745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1389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683867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8448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56346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462218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168811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21179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16402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160929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562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extLst>
      <p:ext uri="{BB962C8B-B14F-4D97-AF65-F5344CB8AC3E}">
        <p14:creationId xmlns:p14="http://schemas.microsoft.com/office/powerpoint/2010/main" val="3541553492"/>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3128207"/>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91589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189779"/>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463961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02688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2023/3/31</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1" y="205948"/>
            <a:ext cx="8230379" cy="85739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6811" y="1200352"/>
            <a:ext cx="4073228" cy="3394244"/>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13096" y="1200352"/>
            <a:ext cx="4074094" cy="165533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13096" y="2938405"/>
            <a:ext cx="4074094" cy="165619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40902247"/>
      </p:ext>
    </p:extLst>
  </p:cSld>
  <p:clrMapOvr>
    <a:masterClrMapping/>
  </p:clrMapOvr>
  <p:transition spd="slow" advTm="1000">
    <p:split orient="vert"/>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2023/3/31</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48" Type="http://schemas.openxmlformats.org/officeDocument/2006/relationships/theme" Target="../theme/theme4.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slideLayout" Target="../slideLayouts/slideLayout89.xml"/><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audio" Target="../media/audio1.wav"/><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5.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34" Type="http://schemas.openxmlformats.org/officeDocument/2006/relationships/theme" Target="../theme/theme6.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8"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4113"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slow" p14:dur="2000" advTm="3000">
        <p:sndAc>
          <p:stSnd>
            <p:snd r:embed="rId14" name="当我们同在一起.wav"/>
          </p:stSnd>
        </p:sndAc>
      </p:transition>
    </mc:Choice>
    <mc:Fallback xmlns="">
      <p:transition spd="slow" advTm="3000">
        <p:sndAc>
          <p:stSnd>
            <p:snd r:embed="rId15"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3/31/2023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4115" r:id="rId8"/>
    <p:sldLayoutId id="2147484112" r:id="rId9"/>
    <p:sldLayoutId id="2147484084" r:id="rId10"/>
    <p:sldLayoutId id="2147484079" r:id="rId11"/>
    <p:sldLayoutId id="2147483805" r:id="rId12"/>
    <p:sldLayoutId id="2147483806" r:id="rId13"/>
    <p:sldLayoutId id="2147483807" r:id="rId14"/>
    <p:sldLayoutId id="2147483808" r:id="rId15"/>
    <p:sldLayoutId id="2147483835" r:id="rId16"/>
    <p:sldLayoutId id="2147484114" r:id="rId17"/>
    <p:sldLayoutId id="2147484111" r:id="rId18"/>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3/31/2023</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4110" r:id="rId8"/>
    <p:sldLayoutId id="2147483870" r:id="rId9"/>
    <p:sldLayoutId id="2147483871" r:id="rId10"/>
    <p:sldLayoutId id="2147483872" r:id="rId11"/>
    <p:sldLayoutId id="2147483873" r:id="rId12"/>
    <p:sldLayoutId id="2147483874" r:id="rId13"/>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4140" r:id="rId8"/>
    <p:sldLayoutId id="2147484139" r:id="rId9"/>
    <p:sldLayoutId id="2147484138" r:id="rId10"/>
    <p:sldLayoutId id="2147484137" r:id="rId11"/>
    <p:sldLayoutId id="2147484136" r:id="rId12"/>
    <p:sldLayoutId id="2147484135" r:id="rId13"/>
    <p:sldLayoutId id="2147484134" r:id="rId14"/>
    <p:sldLayoutId id="2147484133" r:id="rId15"/>
    <p:sldLayoutId id="2147484132" r:id="rId16"/>
    <p:sldLayoutId id="2147484131" r:id="rId17"/>
    <p:sldLayoutId id="2147484130" r:id="rId18"/>
    <p:sldLayoutId id="2147484129" r:id="rId19"/>
    <p:sldLayoutId id="2147484128" r:id="rId20"/>
    <p:sldLayoutId id="2147484127" r:id="rId21"/>
    <p:sldLayoutId id="2147484126" r:id="rId22"/>
    <p:sldLayoutId id="2147484125" r:id="rId23"/>
    <p:sldLayoutId id="2147484124" r:id="rId24"/>
    <p:sldLayoutId id="2147484109" r:id="rId25"/>
    <p:sldLayoutId id="2147484108" r:id="rId26"/>
    <p:sldLayoutId id="2147484107" r:id="rId27"/>
    <p:sldLayoutId id="2147484106" r:id="rId28"/>
    <p:sldLayoutId id="2147484105" r:id="rId29"/>
    <p:sldLayoutId id="2147484104" r:id="rId30"/>
    <p:sldLayoutId id="2147484103" r:id="rId31"/>
    <p:sldLayoutId id="2147484102" r:id="rId32"/>
    <p:sldLayoutId id="2147484101" r:id="rId33"/>
    <p:sldLayoutId id="2147484100" r:id="rId34"/>
    <p:sldLayoutId id="2147484099" r:id="rId35"/>
    <p:sldLayoutId id="2147484098" r:id="rId36"/>
    <p:sldLayoutId id="2147484097" r:id="rId37"/>
    <p:sldLayoutId id="2147484096" r:id="rId38"/>
    <p:sldLayoutId id="2147484095" r:id="rId39"/>
    <p:sldLayoutId id="2147484094" r:id="rId40"/>
    <p:sldLayoutId id="2147484093" r:id="rId41"/>
    <p:sldLayoutId id="2147483911" r:id="rId42"/>
    <p:sldLayoutId id="2147483912" r:id="rId43"/>
    <p:sldLayoutId id="2147483913" r:id="rId44"/>
    <p:sldLayoutId id="2147483914" r:id="rId45"/>
    <p:sldLayoutId id="2147483915" r:id="rId46"/>
    <p:sldLayoutId id="2147484078" r:id="rId4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3/31/2023</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122" r:id="rId2"/>
    <p:sldLayoutId id="2147484121" r:id="rId3"/>
    <p:sldLayoutId id="2147484120" r:id="rId4"/>
    <p:sldLayoutId id="2147484119" r:id="rId5"/>
    <p:sldLayoutId id="2147484118" r:id="rId6"/>
    <p:sldLayoutId id="2147484117" r:id="rId7"/>
    <p:sldLayoutId id="2147484091" r:id="rId8"/>
    <p:sldLayoutId id="2147484090" r:id="rId9"/>
    <p:sldLayoutId id="2147484089" r:id="rId10"/>
    <p:sldLayoutId id="2147484088" r:id="rId11"/>
    <p:sldLayoutId id="2147484087" r:id="rId12"/>
    <p:sldLayoutId id="2147484086" r:id="rId13"/>
    <p:sldLayoutId id="2147484083" r:id="rId14"/>
    <p:sldLayoutId id="2147484081" r:id="rId15"/>
    <p:sldLayoutId id="2147484052" r:id="rId16"/>
    <p:sldLayoutId id="2147484053" r:id="rId17"/>
    <p:sldLayoutId id="2147484054" r:id="rId18"/>
    <p:sldLayoutId id="2147484055" r:id="rId19"/>
    <p:sldLayoutId id="2147484056" r:id="rId20"/>
    <p:sldLayoutId id="2147484057" r:id="rId21"/>
    <p:sldLayoutId id="2147484123" r:id="rId22"/>
    <p:sldLayoutId id="2147484092" r:id="rId23"/>
    <p:sldLayoutId id="2147484082" r:id="rId24"/>
    <p:sldLayoutId id="2147484058" r:id="rId25"/>
    <p:sldLayoutId id="2147484059" r:id="rId26"/>
    <p:sldLayoutId id="2147484060" r:id="rId27"/>
    <p:sldLayoutId id="2147484061" r:id="rId28"/>
    <p:sldLayoutId id="2147484062" r:id="rId29"/>
    <p:sldLayoutId id="2147484063" r:id="rId30"/>
    <p:sldLayoutId id="2147484116" r:id="rId31"/>
    <p:sldLayoutId id="2147484085" r:id="rId32"/>
    <p:sldLayoutId id="2147484080" r:id="rId3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3016A027-9143-4183-876C-8F245754F8E4}" type="datetimeFigureOut">
              <a:rPr lang="vi-VN" smtClean="0">
                <a:solidFill>
                  <a:prstClr val="black">
                    <a:tint val="75000"/>
                  </a:prstClr>
                </a:solidFill>
              </a:rPr>
              <a:pPr defTabSz="685783"/>
              <a:t>31/03/2023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EA00008C-E91C-48F4-94D9-126E2AF1717B}" type="slidenum">
              <a:rPr lang="vi-VN" smtClean="0">
                <a:solidFill>
                  <a:prstClr val="black">
                    <a:tint val="75000"/>
                  </a:prstClr>
                </a:solidFill>
              </a:rPr>
              <a:pPr defTabSz="685783"/>
              <a:t>‹#›</a:t>
            </a:fld>
            <a:endParaRPr lang="vi-VN">
              <a:solidFill>
                <a:prstClr val="black">
                  <a:tint val="75000"/>
                </a:prstClr>
              </a:solidFill>
            </a:endParaRPr>
          </a:p>
        </p:txBody>
      </p:sp>
    </p:spTree>
    <p:extLst>
      <p:ext uri="{BB962C8B-B14F-4D97-AF65-F5344CB8AC3E}">
        <p14:creationId xmlns:p14="http://schemas.microsoft.com/office/powerpoint/2010/main" val="173162928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2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9.png"/><Relationship Id="rId5" Type="http://schemas.openxmlformats.org/officeDocument/2006/relationships/image" Target="../media/image25.jp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17.jpeg"/><Relationship Id="rId5" Type="http://schemas.openxmlformats.org/officeDocument/2006/relationships/image" Target="../media/image25.jp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25.jp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50.xml"/><Relationship Id="rId5" Type="http://schemas.openxmlformats.org/officeDocument/2006/relationships/image" Target="../media/image25.jp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50.xml"/><Relationship Id="rId6" Type="http://schemas.openxmlformats.org/officeDocument/2006/relationships/image" Target="../media/image31.jpeg"/><Relationship Id="rId5" Type="http://schemas.openxmlformats.org/officeDocument/2006/relationships/image" Target="../media/image25.jp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50.xml"/><Relationship Id="rId6" Type="http://schemas.openxmlformats.org/officeDocument/2006/relationships/image" Target="../media/image32.jpeg"/><Relationship Id="rId5" Type="http://schemas.openxmlformats.org/officeDocument/2006/relationships/image" Target="../media/image25.jp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50.xml"/><Relationship Id="rId5" Type="http://schemas.openxmlformats.org/officeDocument/2006/relationships/image" Target="../media/image27.jpe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audio" Target="../media/audio4.wav"/><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31.xml"/><Relationship Id="rId6" Type="http://schemas.openxmlformats.org/officeDocument/2006/relationships/image" Target="../media/image6.emf"/><Relationship Id="rId11" Type="http://schemas.openxmlformats.org/officeDocument/2006/relationships/audio" Target="../media/audio40.wav"/><Relationship Id="rId5" Type="http://schemas.openxmlformats.org/officeDocument/2006/relationships/image" Target="../media/image5.emf"/><Relationship Id="rId10" Type="http://schemas.openxmlformats.org/officeDocument/2006/relationships/image" Target="../media/image9.png"/><Relationship Id="rId4" Type="http://schemas.openxmlformats.org/officeDocument/2006/relationships/image" Target="../media/image4.emf"/><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0.xml"/><Relationship Id="rId6" Type="http://schemas.openxmlformats.org/officeDocument/2006/relationships/image" Target="../media/image33.png"/><Relationship Id="rId5" Type="http://schemas.openxmlformats.org/officeDocument/2006/relationships/image" Target="../media/image25.jp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image" Target="../media/image35.png"/><Relationship Id="rId16" Type="http://schemas.openxmlformats.org/officeDocument/2006/relationships/image" Target="../media/image49.png"/><Relationship Id="rId1" Type="http://schemas.openxmlformats.org/officeDocument/2006/relationships/slideLayout" Target="../slideLayouts/slideLayout50.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jpg"/><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10" Type="http://schemas.openxmlformats.org/officeDocument/2006/relationships/image" Target="../media/image57.jpeg"/><Relationship Id="rId4" Type="http://schemas.openxmlformats.org/officeDocument/2006/relationships/image" Target="../media/image24.jpeg"/><Relationship Id="rId9" Type="http://schemas.openxmlformats.org/officeDocument/2006/relationships/image" Target="../media/image56.jpe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audio" Target="../media/audio3.wav"/><Relationship Id="rId7"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4.jpeg"/><Relationship Id="rId7"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6.xml"/><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image" Target="../media/image16.jpeg"/><Relationship Id="rId1" Type="http://schemas.openxmlformats.org/officeDocument/2006/relationships/slideLayout" Target="../slideLayouts/slideLayout102.xml"/><Relationship Id="rId6" Type="http://schemas.openxmlformats.org/officeDocument/2006/relationships/image" Target="../media/image11.png"/><Relationship Id="rId11" Type="http://schemas.openxmlformats.org/officeDocument/2006/relationships/slide" Target="slide4.xml"/><Relationship Id="rId5" Type="http://schemas.openxmlformats.org/officeDocument/2006/relationships/image" Target="../media/image10.jpeg"/><Relationship Id="rId15" Type="http://schemas.openxmlformats.org/officeDocument/2006/relationships/slide" Target="slide8.xml"/><Relationship Id="rId10" Type="http://schemas.openxmlformats.org/officeDocument/2006/relationships/image" Target="../media/image15.pn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14.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66.pn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37.xml"/><Relationship Id="rId5" Type="http://schemas.openxmlformats.org/officeDocument/2006/relationships/image" Target="../media/image67.jpeg"/><Relationship Id="rId4" Type="http://schemas.openxmlformats.org/officeDocument/2006/relationships/image" Target="../media/image25.jpg"/></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audio" Target="../media/audio3.wav"/></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76.png"/><Relationship Id="rId10" Type="http://schemas.openxmlformats.org/officeDocument/2006/relationships/audio" Target="../media/audio1.wav"/><Relationship Id="rId4" Type="http://schemas.openxmlformats.org/officeDocument/2006/relationships/image" Target="../media/image75.jpg"/><Relationship Id="rId9"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8.xml"/><Relationship Id="rId6" Type="http://schemas.microsoft.com/office/2007/relationships/hdphoto" Target="../media/hdphoto1.wdp"/><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image" Target="../media/image69.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5" Type="http://schemas.openxmlformats.org/officeDocument/2006/relationships/image" Target="../media/image18.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5" Type="http://schemas.openxmlformats.org/officeDocument/2006/relationships/image" Target="../media/image19.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7.wav"/><Relationship Id="rId1" Type="http://schemas.openxmlformats.org/officeDocument/2006/relationships/slideLayout" Target="../slideLayouts/slideLayout102.xml"/><Relationship Id="rId5" Type="http://schemas.openxmlformats.org/officeDocument/2006/relationships/image" Target="../media/image20.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6">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6">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a:t>
            </a:r>
            <a:r>
              <a:rPr lang="vi-VN" b="1" smtClean="0">
                <a:solidFill>
                  <a:srgbClr val="002060"/>
                </a:solidFill>
              </a:rPr>
              <a:t>chì </a:t>
            </a:r>
            <a:r>
              <a:rPr lang="vi-VN" b="1">
                <a:solidFill>
                  <a:srgbClr val="002060"/>
                </a:solidFill>
              </a:rPr>
              <a:t>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770832" y="3276004"/>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143000" y="460772"/>
            <a:ext cx="6858000" cy="5363034"/>
          </a:xfrm>
          <a:prstGeom prst="rect">
            <a:avLst/>
          </a:prstGeom>
        </p:spPr>
      </p:pic>
      <p:pic>
        <p:nvPicPr>
          <p:cNvPr id="3" name="图片 2"/>
          <p:cNvPicPr>
            <a:picLocks noChangeAspect="1"/>
          </p:cNvPicPr>
          <p:nvPr/>
        </p:nvPicPr>
        <p:blipFill>
          <a:blip r:embed="rId5"/>
          <a:stretch>
            <a:fillRect/>
          </a:stretch>
        </p:blipFill>
        <p:spPr>
          <a:xfrm>
            <a:off x="1572639" y="1132285"/>
            <a:ext cx="5956876" cy="2986088"/>
          </a:xfrm>
          <a:prstGeom prst="rect">
            <a:avLst/>
          </a:prstGeom>
        </p:spPr>
      </p:pic>
      <p:pic>
        <p:nvPicPr>
          <p:cNvPr id="4" name="图片 3"/>
          <p:cNvPicPr>
            <a:picLocks noChangeAspect="1"/>
          </p:cNvPicPr>
          <p:nvPr/>
        </p:nvPicPr>
        <p:blipFill>
          <a:blip r:embed="rId6"/>
          <a:stretch>
            <a:fillRect/>
          </a:stretch>
        </p:blipFill>
        <p:spPr>
          <a:xfrm>
            <a:off x="1068867" y="227845"/>
            <a:ext cx="1433272" cy="1546957"/>
          </a:xfrm>
          <a:prstGeom prst="rect">
            <a:avLst/>
          </a:prstGeom>
        </p:spPr>
      </p:pic>
      <p:pic>
        <p:nvPicPr>
          <p:cNvPr id="5" name="图片 4"/>
          <p:cNvPicPr>
            <a:picLocks noChangeAspect="1"/>
          </p:cNvPicPr>
          <p:nvPr/>
        </p:nvPicPr>
        <p:blipFill>
          <a:blip r:embed="rId7"/>
          <a:stretch>
            <a:fillRect/>
          </a:stretch>
        </p:blipFill>
        <p:spPr>
          <a:xfrm>
            <a:off x="6671822" y="314754"/>
            <a:ext cx="1111871" cy="1373141"/>
          </a:xfrm>
          <a:prstGeom prst="rect">
            <a:avLst/>
          </a:prstGeom>
        </p:spPr>
      </p:pic>
      <p:pic>
        <p:nvPicPr>
          <p:cNvPr id="6" name="图片 5"/>
          <p:cNvPicPr>
            <a:picLocks noChangeAspect="1"/>
          </p:cNvPicPr>
          <p:nvPr/>
        </p:nvPicPr>
        <p:blipFill>
          <a:blip r:embed="rId8"/>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3" name="Nhac ne ma mi.wav"/>
          </p:stSnd>
        </p:sndAc>
      </p:transition>
    </mc:Choice>
    <mc:Fallback xmlns="">
      <p:transition advClick="0" advTm="0">
        <p:sndAc>
          <p:stSnd>
            <p:snd r:embed="rId11"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3"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4" name="Picture 20"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434" y="3411647"/>
            <a:ext cx="2538167" cy="1224929"/>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113">
            <a:off x="5563641" y="3365356"/>
            <a:ext cx="1372589" cy="985634"/>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703" y="2364427"/>
            <a:ext cx="2486483" cy="1163169"/>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0665" y="1482560"/>
            <a:ext cx="2640199" cy="1155087"/>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89751">
            <a:off x="5274347" y="2095722"/>
            <a:ext cx="1531464" cy="136605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1319">
            <a:off x="3380256" y="2060692"/>
            <a:ext cx="2493352" cy="189494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8896">
            <a:off x="782712" y="1269542"/>
            <a:ext cx="1585039" cy="1121331"/>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192" y="1121369"/>
            <a:ext cx="1370117" cy="62444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1142" y="283882"/>
            <a:ext cx="1406340" cy="1244399"/>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6326" y="1258448"/>
            <a:ext cx="2477742" cy="141782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7320" y="3553113"/>
            <a:ext cx="2006625" cy="867186"/>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7320" y="3008166"/>
            <a:ext cx="2028909" cy="80696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80648" y="2401237"/>
            <a:ext cx="2574381" cy="156629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09976" y="708559"/>
            <a:ext cx="1791680" cy="581594"/>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76202" y="51328"/>
            <a:ext cx="1489727" cy="895721"/>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11864" y="504357"/>
            <a:ext cx="1866839" cy="1974128"/>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3005937" y="1528281"/>
            <a:ext cx="2077134" cy="1770854"/>
          </a:xfrm>
          <a:prstGeom prst="cloud">
            <a:avLst/>
          </a:prstGeom>
          <a:solidFill>
            <a:srgbClr val="FFFF00"/>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685800"/>
            <a:r>
              <a:rPr lang="en-US" sz="1500" b="1" dirty="0">
                <a:solidFill>
                  <a:srgbClr val="7030A0"/>
                </a:solidFill>
                <a:latin typeface="Times New Roman" panose="02020603050405020304" pitchFamily="18" charset="0"/>
                <a:cs typeface="Times New Roman" panose="02020603050405020304" pitchFamily="18" charset="0"/>
              </a:rPr>
              <a:t>GIỚI THIỆU VỀ ĐỒ DÙNG HỌC TẬP</a:t>
            </a:r>
          </a:p>
        </p:txBody>
      </p:sp>
    </p:spTree>
    <p:extLst>
      <p:ext uri="{BB962C8B-B14F-4D97-AF65-F5344CB8AC3E}">
        <p14:creationId xmlns:p14="http://schemas.microsoft.com/office/powerpoint/2010/main" val="3446410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left)">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wipe(left)">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wipe(left)">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9"/>
                                        </p:tgtEl>
                                        <p:attrNameLst>
                                          <p:attrName>style.visibility</p:attrName>
                                        </p:attrNameLst>
                                      </p:cBhvr>
                                      <p:to>
                                        <p:strVal val="visible"/>
                                      </p:to>
                                    </p:set>
                                    <p:animEffect transition="in" filter="wipe(left)">
                                      <p:cBhvr>
                                        <p:cTn id="22" dur="500"/>
                                        <p:tgtEl>
                                          <p:spTgt spid="215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20"/>
                                        </p:tgtEl>
                                        <p:attrNameLst>
                                          <p:attrName>style.visibility</p:attrName>
                                        </p:attrNameLst>
                                      </p:cBhvr>
                                      <p:to>
                                        <p:strVal val="visible"/>
                                      </p:to>
                                    </p:set>
                                    <p:animEffect transition="in" filter="wipe(left)">
                                      <p:cBhvr>
                                        <p:cTn id="27" dur="500"/>
                                        <p:tgtEl>
                                          <p:spTgt spid="215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23"/>
                                        </p:tgtEl>
                                        <p:attrNameLst>
                                          <p:attrName>style.visibility</p:attrName>
                                        </p:attrNameLst>
                                      </p:cBhvr>
                                      <p:to>
                                        <p:strVal val="visible"/>
                                      </p:to>
                                    </p:set>
                                    <p:animEffect transition="in" filter="wipe(left)">
                                      <p:cBhvr>
                                        <p:cTn id="32" dur="500"/>
                                        <p:tgtEl>
                                          <p:spTgt spid="215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21"/>
                                        </p:tgtEl>
                                        <p:attrNameLst>
                                          <p:attrName>style.visibility</p:attrName>
                                        </p:attrNameLst>
                                      </p:cBhvr>
                                      <p:to>
                                        <p:strVal val="visible"/>
                                      </p:to>
                                    </p:set>
                                    <p:animEffect transition="in" filter="wipe(left)">
                                      <p:cBhvr>
                                        <p:cTn id="37" dur="500"/>
                                        <p:tgtEl>
                                          <p:spTgt spid="215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22"/>
                                        </p:tgtEl>
                                        <p:attrNameLst>
                                          <p:attrName>style.visibility</p:attrName>
                                        </p:attrNameLst>
                                      </p:cBhvr>
                                      <p:to>
                                        <p:strVal val="visible"/>
                                      </p:to>
                                    </p:set>
                                    <p:animEffect transition="in" filter="wipe(left)">
                                      <p:cBhvr>
                                        <p:cTn id="42" dur="500"/>
                                        <p:tgtEl>
                                          <p:spTgt spid="215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24"/>
                                        </p:tgtEl>
                                        <p:attrNameLst>
                                          <p:attrName>style.visibility</p:attrName>
                                        </p:attrNameLst>
                                      </p:cBhvr>
                                      <p:to>
                                        <p:strVal val="visible"/>
                                      </p:to>
                                    </p:set>
                                    <p:animEffect transition="in" filter="wipe(left)">
                                      <p:cBhvr>
                                        <p:cTn id="47" dur="500"/>
                                        <p:tgtEl>
                                          <p:spTgt spid="215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1512"/>
                                        </p:tgtEl>
                                        <p:attrNameLst>
                                          <p:attrName>style.visibility</p:attrName>
                                        </p:attrNameLst>
                                      </p:cBhvr>
                                      <p:to>
                                        <p:strVal val="visible"/>
                                      </p:to>
                                    </p:set>
                                    <p:animEffect transition="in" filter="wipe(right)">
                                      <p:cBhvr>
                                        <p:cTn id="52" dur="500"/>
                                        <p:tgtEl>
                                          <p:spTgt spid="215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1513"/>
                                        </p:tgtEl>
                                        <p:attrNameLst>
                                          <p:attrName>style.visibility</p:attrName>
                                        </p:attrNameLst>
                                      </p:cBhvr>
                                      <p:to>
                                        <p:strVal val="visible"/>
                                      </p:to>
                                    </p:set>
                                    <p:animEffect transition="in" filter="wipe(right)">
                                      <p:cBhvr>
                                        <p:cTn id="57" dur="500"/>
                                        <p:tgtEl>
                                          <p:spTgt spid="215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1514"/>
                                        </p:tgtEl>
                                        <p:attrNameLst>
                                          <p:attrName>style.visibility</p:attrName>
                                        </p:attrNameLst>
                                      </p:cBhvr>
                                      <p:to>
                                        <p:strVal val="visible"/>
                                      </p:to>
                                    </p:set>
                                    <p:animEffect transition="in" filter="wipe(right)">
                                      <p:cBhvr>
                                        <p:cTn id="62" dur="500"/>
                                        <p:tgtEl>
                                          <p:spTgt spid="215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1515"/>
                                        </p:tgtEl>
                                        <p:attrNameLst>
                                          <p:attrName>style.visibility</p:attrName>
                                        </p:attrNameLst>
                                      </p:cBhvr>
                                      <p:to>
                                        <p:strVal val="visible"/>
                                      </p:to>
                                    </p:set>
                                    <p:animEffect transition="in" filter="wipe(right)">
                                      <p:cBhvr>
                                        <p:cTn id="67" dur="500"/>
                                        <p:tgtEl>
                                          <p:spTgt spid="215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1516"/>
                                        </p:tgtEl>
                                        <p:attrNameLst>
                                          <p:attrName>style.visibility</p:attrName>
                                        </p:attrNameLst>
                                      </p:cBhvr>
                                      <p:to>
                                        <p:strVal val="visible"/>
                                      </p:to>
                                    </p:set>
                                    <p:animEffect transition="in" filter="wipe(right)">
                                      <p:cBhvr>
                                        <p:cTn id="72" dur="500"/>
                                        <p:tgtEl>
                                          <p:spTgt spid="215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1517"/>
                                        </p:tgtEl>
                                        <p:attrNameLst>
                                          <p:attrName>style.visibility</p:attrName>
                                        </p:attrNameLst>
                                      </p:cBhvr>
                                      <p:to>
                                        <p:strVal val="visible"/>
                                      </p:to>
                                    </p:set>
                                    <p:animEffect transition="in" filter="wipe(right)">
                                      <p:cBhvr>
                                        <p:cTn id="77" dur="500"/>
                                        <p:tgtEl>
                                          <p:spTgt spid="215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1518"/>
                                        </p:tgtEl>
                                        <p:attrNameLst>
                                          <p:attrName>style.visibility</p:attrName>
                                        </p:attrNameLst>
                                      </p:cBhvr>
                                      <p:to>
                                        <p:strVal val="visible"/>
                                      </p:to>
                                    </p:set>
                                    <p:animEffect transition="in" filter="wipe(right)">
                                      <p:cBhvr>
                                        <p:cTn id="82" dur="500"/>
                                        <p:tgtEl>
                                          <p:spTgt spid="21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1357808" y="647514"/>
            <a:ext cx="2443653" cy="221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35097" y="1084252"/>
            <a:ext cx="0" cy="378816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4749216" y="3152764"/>
            <a:ext cx="4477911" cy="1749255"/>
          </a:xfrm>
          <a:prstGeom prst="round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b="1" i="1" dirty="0" err="1">
                <a:solidFill>
                  <a:srgbClr val="FF0000"/>
                </a:solidFill>
                <a:latin typeface="HP001 4 hàng" panose="020B0603050302020204" pitchFamily="34" charset="0"/>
                <a:cs typeface="Times New Roman" panose="02020603050405020304" pitchFamily="18" charset="0"/>
              </a:rPr>
              <a:t>Lưu</a:t>
            </a:r>
            <a:r>
              <a:rPr lang="en-US" b="1" i="1" dirty="0">
                <a:solidFill>
                  <a:srgbClr val="FF0000"/>
                </a:solidFill>
                <a:latin typeface="HP001 4 hàng" panose="020B0603050302020204" pitchFamily="34" charset="0"/>
                <a:cs typeface="Times New Roman" panose="02020603050405020304" pitchFamily="18" charset="0"/>
              </a:rPr>
              <a:t> ý:</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Viết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đủ</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nội</a:t>
            </a:r>
            <a:r>
              <a:rPr lang="en-US" b="1" dirty="0">
                <a:solidFill>
                  <a:srgbClr val="002060"/>
                </a:solidFill>
                <a:latin typeface="HP001 4 hàng" panose="020B0603050302020204" pitchFamily="34" charset="0"/>
                <a:cs typeface="Times New Roman" panose="02020603050405020304" pitchFamily="18" charset="0"/>
              </a:rPr>
              <a:t> dung.</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đủ</a:t>
            </a:r>
            <a:r>
              <a:rPr lang="en-US" b="1" dirty="0">
                <a:solidFill>
                  <a:srgbClr val="002060"/>
                </a:solidFill>
                <a:latin typeface="HP001 4 hàng" panose="020B0603050302020204" pitchFamily="34" charset="0"/>
                <a:cs typeface="Times New Roman" panose="02020603050405020304" pitchFamily="18" charset="0"/>
              </a:rPr>
              <a:t> ý, </a:t>
            </a:r>
            <a:r>
              <a:rPr lang="en-US" b="1" dirty="0" err="1">
                <a:solidFill>
                  <a:srgbClr val="002060"/>
                </a:solidFill>
                <a:latin typeface="HP001 4 hàng" panose="020B0603050302020204" pitchFamily="34" charset="0"/>
                <a:cs typeface="Times New Roman" panose="02020603050405020304" pitchFamily="18" charset="0"/>
              </a:rPr>
              <a:t>diễn</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đạt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rõ</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ràng</a:t>
            </a:r>
            <a:r>
              <a:rPr lang="en-US" b="1" dirty="0">
                <a:solidFill>
                  <a:srgbClr val="002060"/>
                </a:solidFill>
                <a:latin typeface="HP001 4 hàng" panose="020B0603050302020204" pitchFamily="34" charset="0"/>
                <a:cs typeface="Times New Roman" panose="02020603050405020304" pitchFamily="18" charset="0"/>
              </a:rPr>
              <a:t>.</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Các</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nối</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tiếp</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nhau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thành</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một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đoạn</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văn</a:t>
            </a:r>
            <a:r>
              <a:rPr lang="en-US" b="1" dirty="0">
                <a:solidFill>
                  <a:srgbClr val="002060"/>
                </a:solidFill>
                <a:latin typeface="HP001 4 hàng" panose="020B0603050302020204" pitchFamily="34" charset="0"/>
                <a:cs typeface="Times New Roman" panose="02020603050405020304" pitchFamily="18" charset="0"/>
              </a:rPr>
              <a:t>.</a:t>
            </a:r>
          </a:p>
          <a:p>
            <a:pPr marL="214313" indent="-214313" algn="just" defTabSz="685800">
              <a:buFontTx/>
              <a:buChar char="-"/>
              <a:defRPr/>
            </a:pPr>
            <a:r>
              <a:rPr lang="en-US" b="1" dirty="0" err="1">
                <a:solidFill>
                  <a:srgbClr val="002060"/>
                </a:solidFill>
                <a:latin typeface="HP001 4 hàng" panose="020B0603050302020204" pitchFamily="34" charset="0"/>
                <a:cs typeface="Times New Roman" panose="02020603050405020304" pitchFamily="18" charset="0"/>
              </a:rPr>
              <a:t>Đầu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viết</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hoa</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cuối</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câu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có</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dấu</a:t>
            </a:r>
            <a:r>
              <a:rPr lang="en-US" b="1" dirty="0">
                <a:solidFill>
                  <a:srgbClr val="002060"/>
                </a:solidFill>
                <a:latin typeface="HP001 4 hàng" panose="020B0603050302020204" pitchFamily="34" charset="0"/>
                <a:cs typeface="Times New Roman" panose="02020603050405020304" pitchFamily="18" charset="0"/>
              </a:rPr>
              <a:t> </a:t>
            </a:r>
            <a:r>
              <a:rPr lang="en-US" b="1" dirty="0" err="1">
                <a:solidFill>
                  <a:srgbClr val="002060"/>
                </a:solidFill>
                <a:latin typeface="HP001 4 hàng" panose="020B0603050302020204" pitchFamily="34" charset="0"/>
                <a:cs typeface="Times New Roman" panose="02020603050405020304" pitchFamily="18" charset="0"/>
              </a:rPr>
              <a:t>chấm</a:t>
            </a:r>
            <a:endParaRPr lang="en-US" b="1" dirty="0">
              <a:solidFill>
                <a:srgbClr val="002060"/>
              </a:solidFill>
              <a:latin typeface="HP001 4 hàng" panose="020B0603050302020204" pitchFamily="34" charset="0"/>
              <a:cs typeface="Times New Roman" panose="02020603050405020304" pitchFamily="18" charset="0"/>
            </a:endParaRPr>
          </a:p>
        </p:txBody>
      </p:sp>
      <p:cxnSp>
        <p:nvCxnSpPr>
          <p:cNvPr id="22" name="Straight Connector 21"/>
          <p:cNvCxnSpPr/>
          <p:nvPr/>
        </p:nvCxnSpPr>
        <p:spPr>
          <a:xfrm>
            <a:off x="4845422" y="1084252"/>
            <a:ext cx="0" cy="18940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r="14704" b="52596"/>
          <a:stretch/>
        </p:blipFill>
        <p:spPr>
          <a:xfrm>
            <a:off x="4735096" y="935125"/>
            <a:ext cx="4492031" cy="2192333"/>
          </a:xfrm>
          <a:prstGeom prst="rect">
            <a:avLst/>
          </a:prstGeom>
        </p:spPr>
      </p:pic>
      <p:sp>
        <p:nvSpPr>
          <p:cNvPr id="17" name="TextBox 16"/>
          <p:cNvSpPr txBox="1"/>
          <p:nvPr/>
        </p:nvSpPr>
        <p:spPr>
          <a:xfrm>
            <a:off x="4968197" y="1203595"/>
            <a:ext cx="5047681"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Thứ</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sáu</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ngày</a:t>
            </a:r>
            <a:r>
              <a:rPr lang="en-US" sz="1575" b="1" dirty="0">
                <a:solidFill>
                  <a:srgbClr val="7030A0"/>
                </a:solidFill>
                <a:latin typeface="HP001 4 hàng" panose="020B0603050302020204" pitchFamily="34" charset="-93"/>
                <a:cs typeface="Times New Roman" pitchFamily="18" charset="0"/>
              </a:rPr>
              <a:t> 1 </a:t>
            </a:r>
            <a:r>
              <a:rPr lang="en-US" sz="1575" b="1" dirty="0" err="1">
                <a:solidFill>
                  <a:srgbClr val="7030A0"/>
                </a:solidFill>
                <a:latin typeface="HP001 4 hàng" panose="020B0603050302020204" pitchFamily="34" charset="-93"/>
                <a:cs typeface="Times New Roman" pitchFamily="18" charset="0"/>
              </a:rPr>
              <a:t>tháng</a:t>
            </a:r>
            <a:r>
              <a:rPr lang="en-US" sz="1575" b="1" dirty="0">
                <a:solidFill>
                  <a:srgbClr val="7030A0"/>
                </a:solidFill>
                <a:latin typeface="HP001 4 hàng" panose="020B0603050302020204" pitchFamily="34" charset="-93"/>
                <a:cs typeface="Times New Roman" pitchFamily="18" charset="0"/>
              </a:rPr>
              <a:t> 4 </a:t>
            </a:r>
            <a:r>
              <a:rPr lang="en-US" sz="1575" b="1" dirty="0" err="1">
                <a:solidFill>
                  <a:srgbClr val="7030A0"/>
                </a:solidFill>
                <a:latin typeface="HP001 4 hàng" panose="020B0603050302020204" pitchFamily="34" charset="-93"/>
                <a:cs typeface="Times New Roman" pitchFamily="18" charset="0"/>
              </a:rPr>
              <a:t>năm</a:t>
            </a:r>
            <a:r>
              <a:rPr lang="en-US" sz="1575" b="1" dirty="0">
                <a:solidFill>
                  <a:srgbClr val="7030A0"/>
                </a:solidFill>
                <a:latin typeface="HP001 4 hàng" panose="020B0603050302020204" pitchFamily="34" charset="-93"/>
                <a:cs typeface="Times New Roman" pitchFamily="18" charset="0"/>
              </a:rPr>
              <a:t> 2022</a:t>
            </a:r>
          </a:p>
        </p:txBody>
      </p:sp>
      <p:sp>
        <p:nvSpPr>
          <p:cNvPr id="18" name="TextBox 17"/>
          <p:cNvSpPr txBox="1"/>
          <p:nvPr/>
        </p:nvSpPr>
        <p:spPr>
          <a:xfrm>
            <a:off x="6295618" y="1609651"/>
            <a:ext cx="1954340"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Luyện</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viết</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đoạn</a:t>
            </a:r>
            <a:endParaRPr lang="en-US" sz="1575" b="1" dirty="0">
              <a:solidFill>
                <a:srgbClr val="7030A0"/>
              </a:solidFill>
              <a:latin typeface="HP001 4 hàng" panose="020B0603050302020204" pitchFamily="34" charset="-93"/>
              <a:cs typeface="Times New Roman" pitchFamily="18" charset="0"/>
            </a:endParaRPr>
          </a:p>
        </p:txBody>
      </p:sp>
      <p:sp>
        <p:nvSpPr>
          <p:cNvPr id="19" name="TextBox 18"/>
          <p:cNvSpPr txBox="1"/>
          <p:nvPr/>
        </p:nvSpPr>
        <p:spPr>
          <a:xfrm>
            <a:off x="5075513" y="2007174"/>
            <a:ext cx="4490214"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FF0000"/>
                </a:solidFill>
                <a:latin typeface="HP001 4H" panose="020B0603050302020204" pitchFamily="34" charset="0"/>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Viết</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đoạn</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văn</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giới</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thiệu</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một</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đồ</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dùng</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học</a:t>
            </a:r>
            <a:r>
              <a:rPr lang="en-US" sz="1575" b="1" dirty="0">
                <a:solidFill>
                  <a:srgbClr val="FF0000"/>
                </a:solidFill>
                <a:latin typeface="HP001 4 hàng" panose="020B0603050302020204" pitchFamily="34" charset="-93"/>
                <a:cs typeface="Times New Roman" pitchFamily="18" charset="0"/>
              </a:rPr>
              <a:t> </a:t>
            </a:r>
            <a:r>
              <a:rPr lang="en-US" sz="1575" b="1" dirty="0" err="1">
                <a:solidFill>
                  <a:srgbClr val="FF0000"/>
                </a:solidFill>
                <a:latin typeface="HP001 4 hàng" panose="020B0603050302020204" pitchFamily="34" charset="-93"/>
                <a:cs typeface="Times New Roman" pitchFamily="18" charset="0"/>
              </a:rPr>
              <a:t>tập</a:t>
            </a:r>
            <a:r>
              <a:rPr lang="en-US" sz="1575" b="1" dirty="0">
                <a:solidFill>
                  <a:srgbClr val="FF0000"/>
                </a:solidFill>
                <a:latin typeface="HP001 4 hàng" panose="020B0603050302020204" pitchFamily="34" charset="-93"/>
                <a:cs typeface="Times New Roman" pitchFamily="18" charset="0"/>
              </a:rPr>
              <a:t>.</a:t>
            </a:r>
          </a:p>
        </p:txBody>
      </p:sp>
      <p:sp>
        <p:nvSpPr>
          <p:cNvPr id="23" name="TextBox 22"/>
          <p:cNvSpPr txBox="1"/>
          <p:nvPr/>
        </p:nvSpPr>
        <p:spPr>
          <a:xfrm>
            <a:off x="4895977" y="2409703"/>
            <a:ext cx="3705113"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Bài</a:t>
            </a:r>
            <a:r>
              <a:rPr lang="en-US" sz="1575" b="1" dirty="0">
                <a:solidFill>
                  <a:srgbClr val="7030A0"/>
                </a:solidFill>
                <a:latin typeface="HP001 4 hàng" panose="020B0603050302020204" pitchFamily="34" charset="-93"/>
                <a:cs typeface="Times New Roman" pitchFamily="18" charset="0"/>
              </a:rPr>
              <a:t> 2:</a:t>
            </a:r>
          </a:p>
        </p:txBody>
      </p:sp>
      <p:sp>
        <p:nvSpPr>
          <p:cNvPr id="13" name="TextBox 12"/>
          <p:cNvSpPr txBox="1"/>
          <p:nvPr/>
        </p:nvSpPr>
        <p:spPr>
          <a:xfrm>
            <a:off x="6632600" y="2811300"/>
            <a:ext cx="3705113" cy="395301"/>
          </a:xfrm>
          <a:prstGeom prst="rect">
            <a:avLst/>
          </a:prstGeom>
          <a:noFill/>
        </p:spPr>
        <p:txBody>
          <a:bodyPr wrap="square">
            <a:spAutoFit/>
          </a:bodyPr>
          <a:lstStyle/>
          <a:p>
            <a:pPr defTabSz="514350" fontAlgn="base">
              <a:lnSpc>
                <a:spcPct val="125000"/>
              </a:lnSpc>
              <a:spcBef>
                <a:spcPct val="0"/>
              </a:spcBef>
              <a:spcAft>
                <a:spcPct val="0"/>
              </a:spcAft>
              <a:defRPr/>
            </a:pPr>
            <a:r>
              <a:rPr lang="en-US" sz="1575" b="1" dirty="0">
                <a:solidFill>
                  <a:srgbClr val="7030A0"/>
                </a:solidFill>
                <a:latin typeface="HP001 4H" panose="020B0603050302020204" pitchFamily="34" charset="0"/>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Bài</a:t>
            </a:r>
            <a:r>
              <a:rPr lang="en-US" sz="1575" b="1" dirty="0">
                <a:solidFill>
                  <a:srgbClr val="7030A0"/>
                </a:solidFill>
                <a:latin typeface="HP001 4 hàng" panose="020B0603050302020204" pitchFamily="34" charset="-93"/>
                <a:cs typeface="Times New Roman" pitchFamily="18" charset="0"/>
              </a:rPr>
              <a:t> </a:t>
            </a:r>
            <a:r>
              <a:rPr lang="en-US" sz="1575" b="1" dirty="0" err="1">
                <a:solidFill>
                  <a:srgbClr val="7030A0"/>
                </a:solidFill>
                <a:latin typeface="HP001 4 hàng" panose="020B0603050302020204" pitchFamily="34" charset="-93"/>
                <a:cs typeface="Times New Roman" pitchFamily="18" charset="0"/>
              </a:rPr>
              <a:t>làm</a:t>
            </a:r>
            <a:endParaRPr lang="en-US" sz="1575" b="1" dirty="0">
              <a:solidFill>
                <a:srgbClr val="7030A0"/>
              </a:solidFill>
              <a:latin typeface="HP001 4 hàng" panose="020B0603050302020204" pitchFamily="34" charset="-93"/>
              <a:cs typeface="Times New Roman" pitchFamily="18" charset="0"/>
            </a:endParaRPr>
          </a:p>
        </p:txBody>
      </p:sp>
      <p:sp>
        <p:nvSpPr>
          <p:cNvPr id="14" name="TextBox 13"/>
          <p:cNvSpPr txBox="1"/>
          <p:nvPr/>
        </p:nvSpPr>
        <p:spPr>
          <a:xfrm>
            <a:off x="402222" y="242124"/>
            <a:ext cx="8326949" cy="830997"/>
          </a:xfrm>
          <a:prstGeom prst="rect">
            <a:avLst/>
          </a:prstGeom>
          <a:noFill/>
        </p:spPr>
        <p:txBody>
          <a:bodyPr wrap="square" rtlCol="0">
            <a:spAutoFit/>
          </a:bodyPr>
          <a:lstStyle/>
          <a:p>
            <a:pPr defTabSz="685800">
              <a:defRPr/>
            </a:pPr>
            <a:r>
              <a:rPr lang="en-US" sz="2400" b="1" dirty="0">
                <a:solidFill>
                  <a:srgbClr val="0000FF"/>
                </a:solidFill>
                <a:latin typeface="Times New Roman" panose="02020603050405020304" pitchFamily="18" charset="0"/>
                <a:cs typeface="Times New Roman" panose="02020603050405020304" pitchFamily="18" charset="0"/>
              </a:rPr>
              <a:t>2. </a:t>
            </a:r>
            <a:r>
              <a:rPr lang="en-US" sz="2400" b="1" dirty="0" err="1">
                <a:solidFill>
                  <a:srgbClr val="0000FF"/>
                </a:solidFill>
                <a:latin typeface="Times New Roman" panose="02020603050405020304" pitchFamily="18" charset="0"/>
                <a:cs typeface="Times New Roman" panose="02020603050405020304" pitchFamily="18" charset="0"/>
              </a:rPr>
              <a:t>Viết</a:t>
            </a:r>
            <a:r>
              <a:rPr lang="en-US" sz="2400" b="1" dirty="0">
                <a:solidFill>
                  <a:srgbClr val="0000FF"/>
                </a:solidFill>
                <a:latin typeface="Times New Roman" panose="02020603050405020304" pitchFamily="18" charset="0"/>
                <a:cs typeface="Times New Roman" panose="02020603050405020304" pitchFamily="18" charset="0"/>
              </a:rPr>
              <a:t> 4 – 5 </a:t>
            </a:r>
            <a:r>
              <a:rPr lang="en-US" sz="2400" b="1" dirty="0" err="1">
                <a:solidFill>
                  <a:srgbClr val="0000FF"/>
                </a:solidFill>
                <a:latin typeface="Times New Roman" panose="02020603050405020304" pitchFamily="18" charset="0"/>
                <a:cs typeface="Times New Roman" panose="02020603050405020304" pitchFamily="18" charset="0"/>
              </a:rPr>
              <a:t>câu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giới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thiệu</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về</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đồ</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dùng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học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tập</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em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đã</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nói</a:t>
            </a:r>
            <a:r>
              <a:rPr lang="en-US" sz="2400" b="1" dirty="0">
                <a:solidFill>
                  <a:srgbClr val="0000FF"/>
                </a:solidFill>
                <a:latin typeface="Times New Roman" panose="02020603050405020304" pitchFamily="18" charset="0"/>
                <a:cs typeface="Times New Roman" panose="02020603050405020304" pitchFamily="18" charset="0"/>
              </a:rPr>
              <a:t> ở </a:t>
            </a:r>
            <a:r>
              <a:rPr lang="en-US" sz="2400" b="1" dirty="0" err="1">
                <a:solidFill>
                  <a:srgbClr val="0000FF"/>
                </a:solidFill>
                <a:latin typeface="Times New Roman" panose="02020603050405020304" pitchFamily="18" charset="0"/>
                <a:cs typeface="Times New Roman" panose="02020603050405020304" pitchFamily="18" charset="0"/>
              </a:rPr>
              <a:t>trên</a:t>
            </a:r>
            <a:r>
              <a:rPr lang="en-US" sz="2400" b="1" dirty="0">
                <a:solidFill>
                  <a:srgbClr val="0000FF"/>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3"/>
          <a:stretch>
            <a:fillRect/>
          </a:stretch>
        </p:blipFill>
        <p:spPr>
          <a:xfrm>
            <a:off x="19314" y="1196122"/>
            <a:ext cx="4715782" cy="3766028"/>
          </a:xfrm>
          <a:prstGeom prst="rect">
            <a:avLst/>
          </a:prstGeom>
        </p:spPr>
      </p:pic>
      <p:cxnSp>
        <p:nvCxnSpPr>
          <p:cNvPr id="20" name="Straight Connector 19"/>
          <p:cNvCxnSpPr/>
          <p:nvPr/>
        </p:nvCxnSpPr>
        <p:spPr>
          <a:xfrm flipV="1">
            <a:off x="4250781" y="633045"/>
            <a:ext cx="2104694" cy="11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41770"/>
      </p:ext>
    </p:extLst>
  </p:cSld>
  <p:clrMapOvr>
    <a:masterClrMapping/>
  </p:clrMapOvr>
  <p:transition spd="slow">
    <p:split orient="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 y="455533"/>
            <a:ext cx="9069114" cy="2031325"/>
          </a:xfrm>
          <a:prstGeom prst="rect">
            <a:avLst/>
          </a:prstGeom>
        </p:spPr>
        <p:txBody>
          <a:bodyPr wrap="square">
            <a:spAutoFit/>
          </a:bodyPr>
          <a:lstStyle/>
          <a:p>
            <a:pPr algn="ctr" defTabSz="685800">
              <a:lnSpc>
                <a:spcPct val="120000"/>
              </a:lnSpc>
              <a:defRPr/>
            </a:pPr>
            <a:r>
              <a:rPr lang="en-US" sz="2100" b="1" dirty="0" err="1">
                <a:solidFill>
                  <a:srgbClr val="FF0000"/>
                </a:solidFill>
                <a:latin typeface="HP001 4 hàng" panose="020B0603050302020204" pitchFamily="34" charset="0"/>
                <a:ea typeface="Times New Roman" panose="02020603050405020304" pitchFamily="18" charset="0"/>
              </a:rPr>
              <a:t>Bài</a:t>
            </a:r>
            <a:r>
              <a:rPr lang="en-US" sz="2100" b="1" dirty="0">
                <a:solidFill>
                  <a:srgbClr val="FF0000"/>
                </a:solidFill>
                <a:latin typeface="HP001 4 hàng" panose="020B0603050302020204" pitchFamily="34" charset="0"/>
                <a:ea typeface="Times New Roman" panose="02020603050405020304" pitchFamily="18" charset="0"/>
              </a:rPr>
              <a:t> </a:t>
            </a:r>
            <a:r>
              <a:rPr lang="en-US" sz="2100" b="1" dirty="0" err="1">
                <a:solidFill>
                  <a:srgbClr val="FF0000"/>
                </a:solidFill>
                <a:latin typeface="HP001 4 hàng" panose="020B0603050302020204" pitchFamily="34" charset="0"/>
                <a:ea typeface="Times New Roman" panose="02020603050405020304" pitchFamily="18" charset="0"/>
              </a:rPr>
              <a:t>làm</a:t>
            </a:r>
            <a:endParaRPr lang="en-US" sz="2100" b="1" dirty="0">
              <a:solidFill>
                <a:srgbClr val="FF0000"/>
              </a:solidFill>
              <a:latin typeface="HP001 4 hàng" panose="020B0603050302020204" pitchFamily="34" charset="0"/>
              <a:ea typeface="Times New Roman" panose="02020603050405020304" pitchFamily="18" charset="0"/>
            </a:endParaRPr>
          </a:p>
          <a:p>
            <a:pPr algn="just" defTabSz="685800">
              <a:lnSpc>
                <a:spcPct val="120000"/>
              </a:lnSpc>
              <a:defRPr/>
            </a:pPr>
            <a:r>
              <a:rPr lang="en-US" sz="2100" b="1" dirty="0">
                <a:solidFill>
                  <a:srgbClr val="7030A0"/>
                </a:solidFill>
                <a:latin typeface="HP001 4 hàng" panose="020B0603050302020204" pitchFamily="34" charset="0"/>
                <a:ea typeface="Times New Roman" panose="02020603050405020304" pitchFamily="18" charset="0"/>
              </a:rPr>
              <a:t>	</a:t>
            </a:r>
            <a:r>
              <a:rPr lang="vi-VN" sz="2100" b="1" dirty="0">
                <a:solidFill>
                  <a:srgbClr val="7030A0"/>
                </a:solidFill>
                <a:latin typeface="HP001 4 hàng" panose="020B0603050302020204" pitchFamily="34" charset="0"/>
                <a:ea typeface="Times New Roman" panose="02020603050405020304" pitchFamily="18" charset="0"/>
              </a:rPr>
              <a:t>Chiếc bút chì của em dài bằng một gang tay. Thân bút tròn như chiếc đũa. Vỏ ngoài của bút sơn màu xanh bóng loáng. Trên nền xanh ấy nổi bật hàng chữ vàng in lấp lánh. Em rất yêu chiếc bút chì của mình</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và</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sẽ</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giữ</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gìn</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nó</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thật</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cẩn</a:t>
            </a:r>
            <a:r>
              <a:rPr lang="en-US" sz="2100" b="1" dirty="0">
                <a:solidFill>
                  <a:srgbClr val="7030A0"/>
                </a:solidFill>
                <a:latin typeface="HP001 4 hàng" panose="020B0603050302020204" pitchFamily="34" charset="0"/>
                <a:ea typeface="Times New Roman" panose="02020603050405020304" pitchFamily="18" charset="0"/>
              </a:rPr>
              <a:t> </a:t>
            </a:r>
            <a:r>
              <a:rPr lang="en-US" sz="2100" b="1" dirty="0" err="1">
                <a:solidFill>
                  <a:srgbClr val="7030A0"/>
                </a:solidFill>
                <a:latin typeface="HP001 4 hàng" panose="020B0603050302020204" pitchFamily="34" charset="0"/>
                <a:ea typeface="Times New Roman" panose="02020603050405020304" pitchFamily="18" charset="0"/>
              </a:rPr>
              <a:t>thận</a:t>
            </a:r>
            <a:r>
              <a:rPr lang="vi-VN" sz="2100" b="1" dirty="0">
                <a:solidFill>
                  <a:srgbClr val="7030A0"/>
                </a:solidFill>
                <a:latin typeface="HP001 4 hàng" panose="020B0603050302020204" pitchFamily="34" charset="0"/>
                <a:ea typeface="Times New Roman" panose="02020603050405020304" pitchFamily="18" charset="0"/>
              </a:rPr>
              <a:t>.</a:t>
            </a:r>
            <a:r>
              <a:rPr lang="en-US" sz="2100" b="1" dirty="0">
                <a:solidFill>
                  <a:srgbClr val="7030A0"/>
                </a:solidFill>
                <a:latin typeface="HP001 4 hàng" panose="020B0603050302020204" pitchFamily="34" charset="0"/>
                <a:ea typeface="Times New Roman" panose="02020603050405020304" pitchFamily="18" charset="0"/>
              </a:rPr>
              <a:t>          </a:t>
            </a:r>
          </a:p>
        </p:txBody>
      </p:sp>
      <p:sp>
        <p:nvSpPr>
          <p:cNvPr id="6" name="Rectangle 5"/>
          <p:cNvSpPr/>
          <p:nvPr/>
        </p:nvSpPr>
        <p:spPr>
          <a:xfrm>
            <a:off x="118241" y="1851731"/>
            <a:ext cx="8832631" cy="2806922"/>
          </a:xfrm>
          <a:prstGeom prst="rect">
            <a:avLst/>
          </a:prstGeom>
        </p:spPr>
        <p:txBody>
          <a:bodyPr wrap="square">
            <a:spAutoFit/>
          </a:bodyPr>
          <a:lstStyle/>
          <a:p>
            <a:pPr algn="just" defTabSz="685800">
              <a:lnSpc>
                <a:spcPct val="120000"/>
              </a:lnSpc>
              <a:defRPr/>
            </a:pPr>
            <a:endParaRPr lang="en-US" sz="2100" b="1" dirty="0">
              <a:solidFill>
                <a:srgbClr val="7030A0"/>
              </a:solidFill>
              <a:latin typeface="HP001 4 hàng" panose="020B0603050302020204" pitchFamily="34" charset="0"/>
              <a:ea typeface="Times New Roman" panose="02020603050405020304" pitchFamily="18" charset="0"/>
            </a:endParaRPr>
          </a:p>
          <a:p>
            <a:pPr algn="just" defTabSz="685800">
              <a:lnSpc>
                <a:spcPct val="120000"/>
              </a:lnSpc>
              <a:defRPr/>
            </a:pP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FF0000"/>
                </a:solidFill>
                <a:latin typeface="HP001 4 hàng" panose="020B0603050302020204" pitchFamily="34" charset="0"/>
                <a:cs typeface="Times New Roman" panose="02020603050405020304" pitchFamily="18" charset="0"/>
              </a:rPr>
              <a:t>Bài</a:t>
            </a:r>
            <a:r>
              <a:rPr lang="en-US" sz="2100" b="1" dirty="0">
                <a:solidFill>
                  <a:srgbClr val="FF0000"/>
                </a:solidFill>
                <a:latin typeface="HP001 4 hàng" panose="020B0603050302020204" pitchFamily="34" charset="0"/>
                <a:cs typeface="Times New Roman" panose="02020603050405020304" pitchFamily="18" charset="0"/>
              </a:rPr>
              <a:t> </a:t>
            </a:r>
            <a:r>
              <a:rPr lang="en-US" sz="2100" b="1" dirty="0" err="1">
                <a:solidFill>
                  <a:srgbClr val="FF0000"/>
                </a:solidFill>
                <a:latin typeface="HP001 4 hàng" panose="020B0603050302020204" pitchFamily="34" charset="0"/>
                <a:cs typeface="Times New Roman" panose="02020603050405020304" pitchFamily="18" charset="0"/>
              </a:rPr>
              <a:t>làm</a:t>
            </a:r>
            <a:endParaRPr lang="en-US" sz="2100" b="1" dirty="0">
              <a:solidFill>
                <a:srgbClr val="FF0000"/>
              </a:solidFill>
              <a:latin typeface="HP001 4 hàng" panose="020B0603050302020204" pitchFamily="34" charset="0"/>
              <a:cs typeface="Times New Roman" panose="02020603050405020304" pitchFamily="18" charset="0"/>
            </a:endParaRPr>
          </a:p>
          <a:p>
            <a:pPr algn="just" defTabSz="685800">
              <a:lnSpc>
                <a:spcPct val="120000"/>
              </a:lnSpc>
              <a:defRPr/>
            </a:pP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rất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nhiều</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đồ</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dùng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học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tập</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nhưng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thích</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nhất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là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chiếc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gọt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bút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chì</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bố</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đã</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tặng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nhân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dịp</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sinh</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nhật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hình</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dáng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giống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như</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một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chiếc</a:t>
            </a:r>
            <a:r>
              <a:rPr lang="en-US" sz="2100" b="1" dirty="0">
                <a:solidFill>
                  <a:srgbClr val="7030A0"/>
                </a:solidFill>
                <a:latin typeface="HP001 4 hàng" panose="020B0603050302020204" pitchFamily="34" charset="0"/>
                <a:cs typeface="Times New Roman" panose="02020603050405020304" pitchFamily="18" charset="0"/>
              </a:rPr>
              <a:t> ô </a:t>
            </a:r>
            <a:r>
              <a:rPr lang="en-US" sz="2100" b="1" dirty="0" err="1">
                <a:solidFill>
                  <a:srgbClr val="7030A0"/>
                </a:solidFill>
                <a:latin typeface="HP001 4 hàng" panose="020B0603050302020204" pitchFamily="34" charset="0"/>
                <a:cs typeface="Times New Roman" panose="02020603050405020304" pitchFamily="18" charset="0"/>
              </a:rPr>
              <a:t>tô</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đồ</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chơi</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Lưỡi</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dao</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sắc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bén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gọt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chì</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nhẹ</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nhàng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không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bị</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gãy</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không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chỉ</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giúp</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gọt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chì</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còn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là</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món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đồ</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trang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trí</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dễ</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thương</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trên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bàn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học</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của</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Em</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sẽ</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giữ</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gìn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nó</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thật</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cẩn</a:t>
            </a:r>
            <a:r>
              <a:rPr lang="en-US" sz="2100" b="1" dirty="0">
                <a:solidFill>
                  <a:srgbClr val="7030A0"/>
                </a:solidFill>
                <a:latin typeface="HP001 4 hàng" panose="020B0603050302020204" pitchFamily="34" charset="0"/>
                <a:cs typeface="Times New Roman" panose="02020603050405020304" pitchFamily="18" charset="0"/>
              </a:rPr>
              <a:t> </a:t>
            </a:r>
            <a:r>
              <a:rPr lang="en-US" sz="2100" b="1" dirty="0" err="1">
                <a:solidFill>
                  <a:srgbClr val="7030A0"/>
                </a:solidFill>
                <a:latin typeface="HP001 4 hàng" panose="020B0603050302020204" pitchFamily="34" charset="0"/>
                <a:cs typeface="Times New Roman" panose="02020603050405020304" pitchFamily="18" charset="0"/>
              </a:rPr>
              <a:t>thận</a:t>
            </a:r>
            <a:r>
              <a:rPr lang="en-US" sz="2100" b="1" dirty="0">
                <a:solidFill>
                  <a:srgbClr val="7030A0"/>
                </a:solidFill>
                <a:latin typeface="HP001 4 hàng" panose="020B0603050302020204" pitchFamily="34" charset="0"/>
                <a:cs typeface="Times New Roman" panose="02020603050405020304" pitchFamily="18" charset="0"/>
              </a:rPr>
              <a:t>. </a:t>
            </a:r>
            <a:endParaRPr lang="en-US" sz="2100" b="1" dirty="0">
              <a:solidFill>
                <a:srgbClr val="7030A0"/>
              </a:solidFill>
              <a:latin typeface="HP001 4 hàng" panose="020B060305030202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2905267" y="0"/>
            <a:ext cx="3073342" cy="577081"/>
          </a:xfrm>
          <a:prstGeom prst="rect">
            <a:avLst/>
          </a:prstGeom>
          <a:noFill/>
        </p:spPr>
        <p:txBody>
          <a:bodyPr wrap="none" lIns="68580" tIns="34290" rIns="68580" bIns="34290">
            <a:spAutoFit/>
          </a:bodyPr>
          <a:lstStyle/>
          <a:p>
            <a:pPr algn="ctr" defTabSz="685800"/>
            <a:r>
              <a:rPr lang="en-US" sz="33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a:rPr>
              <a:t>BÀI THAM KHẢO</a:t>
            </a:r>
          </a:p>
        </p:txBody>
      </p:sp>
    </p:spTree>
    <p:extLst>
      <p:ext uri="{BB962C8B-B14F-4D97-AF65-F5344CB8AC3E}">
        <p14:creationId xmlns:p14="http://schemas.microsoft.com/office/powerpoint/2010/main" val="38373712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04" y="-668610"/>
            <a:ext cx="9069114" cy="3149580"/>
          </a:xfrm>
          <a:prstGeom prst="rect">
            <a:avLst/>
          </a:prstGeom>
        </p:spPr>
        <p:txBody>
          <a:bodyPr wrap="square">
            <a:spAutoFit/>
          </a:bodyPr>
          <a:lstStyle/>
          <a:p>
            <a:pPr algn="ctr" defTabSz="685800">
              <a:lnSpc>
                <a:spcPct val="120000"/>
              </a:lnSpc>
              <a:defRPr/>
            </a:pP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lnSpc>
                <a:spcPct val="120000"/>
              </a:lnSpc>
              <a:defRPr/>
            </a:pP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Chiếc bút chì của em dài bằng một gang tay. Thân bút tròn như chiếc đũa. Vỏ ngoài của bút sơn màu xanh bóng loáng. Trên nền xanh ấy nổi bật hàng chữ vàng in lấp lánh. Em rất yêu chiếc bút chì của mình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gìn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cẩn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thận</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6" name="Rectangle 5"/>
          <p:cNvSpPr/>
          <p:nvPr/>
        </p:nvSpPr>
        <p:spPr>
          <a:xfrm>
            <a:off x="118241" y="1707654"/>
            <a:ext cx="8832631" cy="4183709"/>
          </a:xfrm>
          <a:prstGeom prst="rect">
            <a:avLst/>
          </a:prstGeom>
        </p:spPr>
        <p:txBody>
          <a:bodyPr wrap="square">
            <a:spAutoFit/>
          </a:bodyPr>
          <a:lstStyle/>
          <a:p>
            <a:pPr algn="just" defTabSz="685800">
              <a:lnSpc>
                <a:spcPct val="120000"/>
              </a:lnSpc>
              <a:defRPr/>
            </a:pP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lnSpc>
                <a:spcPct val="120000"/>
              </a:lnSpc>
              <a:defRPr/>
            </a:pPr>
            <a:r>
              <a:rPr lang="en-US" sz="2800" b="1" dirty="0">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Em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dịp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ô </a:t>
            </a:r>
            <a:r>
              <a:rPr lang="en-US" sz="2800" b="1" dirty="0" err="1">
                <a:latin typeface="Times New Roman" panose="02020603050405020304" pitchFamily="18" charset="0"/>
                <a:cs typeface="Times New Roman" panose="02020603050405020304" pitchFamily="18" charset="0"/>
              </a:rPr>
              <a:t>tô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chỉ</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giúp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món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dễ</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cẩn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thận</a:t>
            </a:r>
            <a:r>
              <a:rPr lang="en-US" sz="2800" b="1"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8944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7">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8">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6"/>
          <a:stretch>
            <a:fillRect/>
          </a:stretch>
        </p:blipFill>
        <p:spPr>
          <a:xfrm>
            <a:off x="3600373" y="2196312"/>
            <a:ext cx="1060796" cy="736156"/>
          </a:xfrm>
          <a:prstGeom prst="rect">
            <a:avLst/>
          </a:prstGeom>
        </p:spPr>
      </p:pic>
      <p:pic>
        <p:nvPicPr>
          <p:cNvPr id="69" name="Picture 68"/>
          <p:cNvPicPr>
            <a:picLocks noChangeAspect="1"/>
          </p:cNvPicPr>
          <p:nvPr/>
        </p:nvPicPr>
        <p:blipFill>
          <a:blip r:embed="rId7"/>
          <a:stretch>
            <a:fillRect/>
          </a:stretch>
        </p:blipFill>
        <p:spPr>
          <a:xfrm>
            <a:off x="4093173" y="1012398"/>
            <a:ext cx="1065368" cy="736156"/>
          </a:xfrm>
          <a:prstGeom prst="rect">
            <a:avLst/>
          </a:prstGeom>
        </p:spPr>
      </p:pic>
      <p:pic>
        <p:nvPicPr>
          <p:cNvPr id="70" name="Picture 69"/>
          <p:cNvPicPr>
            <a:picLocks noChangeAspect="1"/>
          </p:cNvPicPr>
          <p:nvPr/>
        </p:nvPicPr>
        <p:blipFill>
          <a:blip r:embed="rId8"/>
          <a:stretch>
            <a:fillRect/>
          </a:stretch>
        </p:blipFill>
        <p:spPr>
          <a:xfrm>
            <a:off x="5977068" y="2054040"/>
            <a:ext cx="1060796" cy="736156"/>
          </a:xfrm>
          <a:prstGeom prst="rect">
            <a:avLst/>
          </a:prstGeom>
        </p:spPr>
      </p:pic>
      <p:pic>
        <p:nvPicPr>
          <p:cNvPr id="71" name="Picture 70"/>
          <p:cNvPicPr>
            <a:picLocks noChangeAspect="1"/>
          </p:cNvPicPr>
          <p:nvPr/>
        </p:nvPicPr>
        <p:blipFill>
          <a:blip r:embed="rId9"/>
          <a:stretch>
            <a:fillRect/>
          </a:stretch>
        </p:blipFill>
        <p:spPr>
          <a:xfrm>
            <a:off x="6586102" y="1398053"/>
            <a:ext cx="1060796" cy="740729"/>
          </a:xfrm>
          <a:prstGeom prst="rect">
            <a:avLst/>
          </a:prstGeom>
        </p:spPr>
      </p:pic>
      <p:pic>
        <p:nvPicPr>
          <p:cNvPr id="72" name="Picture 71"/>
          <p:cNvPicPr>
            <a:picLocks noChangeAspect="1"/>
          </p:cNvPicPr>
          <p:nvPr/>
        </p:nvPicPr>
        <p:blipFill>
          <a:blip r:embed="rId10"/>
          <a:stretch>
            <a:fillRect/>
          </a:stretch>
        </p:blipFill>
        <p:spPr>
          <a:xfrm>
            <a:off x="5138917" y="701582"/>
            <a:ext cx="1060796" cy="740729"/>
          </a:xfrm>
          <a:prstGeom prst="rect">
            <a:avLst/>
          </a:prstGeom>
        </p:spPr>
      </p:pic>
      <p:pic>
        <p:nvPicPr>
          <p:cNvPr id="50" name="Picture 49">
            <a:hlinkClick r:id="rId11" action="ppaction://hlinksldjump"/>
          </p:cNvPr>
          <p:cNvPicPr>
            <a:picLocks noChangeAspect="1"/>
          </p:cNvPicPr>
          <p:nvPr/>
        </p:nvPicPr>
        <p:blipFill>
          <a:blip r:embed="rId6"/>
          <a:stretch>
            <a:fillRect/>
          </a:stretch>
        </p:blipFill>
        <p:spPr>
          <a:xfrm>
            <a:off x="3600373" y="2163807"/>
            <a:ext cx="1060796" cy="736156"/>
          </a:xfrm>
          <a:prstGeom prst="rect">
            <a:avLst/>
          </a:prstGeom>
        </p:spPr>
      </p:pic>
      <p:pic>
        <p:nvPicPr>
          <p:cNvPr id="51" name="Picture 50">
            <a:hlinkClick r:id="rId12" action="ppaction://hlinksldjump"/>
          </p:cNvPr>
          <p:cNvPicPr>
            <a:picLocks noChangeAspect="1"/>
          </p:cNvPicPr>
          <p:nvPr/>
        </p:nvPicPr>
        <p:blipFill>
          <a:blip r:embed="rId7"/>
          <a:stretch>
            <a:fillRect/>
          </a:stretch>
        </p:blipFill>
        <p:spPr>
          <a:xfrm>
            <a:off x="4114909" y="1029975"/>
            <a:ext cx="1065368" cy="736156"/>
          </a:xfrm>
          <a:prstGeom prst="rect">
            <a:avLst/>
          </a:prstGeom>
        </p:spPr>
      </p:pic>
      <p:pic>
        <p:nvPicPr>
          <p:cNvPr id="52" name="Picture 51">
            <a:hlinkClick r:id="rId13" action="ppaction://hlinksldjump"/>
          </p:cNvPr>
          <p:cNvPicPr>
            <a:picLocks noChangeAspect="1"/>
          </p:cNvPicPr>
          <p:nvPr/>
        </p:nvPicPr>
        <p:blipFill>
          <a:blip r:embed="rId8"/>
          <a:stretch>
            <a:fillRect/>
          </a:stretch>
        </p:blipFill>
        <p:spPr>
          <a:xfrm>
            <a:off x="5977942" y="2045748"/>
            <a:ext cx="1060796" cy="736156"/>
          </a:xfrm>
          <a:prstGeom prst="rect">
            <a:avLst/>
          </a:prstGeom>
        </p:spPr>
      </p:pic>
      <p:pic>
        <p:nvPicPr>
          <p:cNvPr id="53" name="Picture 52">
            <a:hlinkClick r:id="rId14" action="ppaction://hlinksldjump"/>
          </p:cNvPr>
          <p:cNvPicPr>
            <a:picLocks noChangeAspect="1"/>
          </p:cNvPicPr>
          <p:nvPr/>
        </p:nvPicPr>
        <p:blipFill>
          <a:blip r:embed="rId9"/>
          <a:stretch>
            <a:fillRect/>
          </a:stretch>
        </p:blipFill>
        <p:spPr>
          <a:xfrm>
            <a:off x="6588064" y="1411923"/>
            <a:ext cx="1060796" cy="740729"/>
          </a:xfrm>
          <a:prstGeom prst="rect">
            <a:avLst/>
          </a:prstGeom>
        </p:spPr>
      </p:pic>
      <p:pic>
        <p:nvPicPr>
          <p:cNvPr id="54" name="Picture 53">
            <a:hlinkClick r:id="rId15" action="ppaction://hlinksldjump"/>
          </p:cNvPr>
          <p:cNvPicPr>
            <a:picLocks noChangeAspect="1"/>
          </p:cNvPicPr>
          <p:nvPr/>
        </p:nvPicPr>
        <p:blipFill>
          <a:blip r:embed="rId10"/>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7"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457966" y="548553"/>
                <a:ext cx="1395086"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589A"/>
                    </a:solidFill>
                    <a:effectLst/>
                    <a:uLnTx/>
                    <a:uFillTx/>
                    <a:latin typeface="UTM Avo" pitchFamily="18" charset="0"/>
                    <a:ea typeface="+mn-ea"/>
                    <a:cs typeface="+mn-cs"/>
                  </a:rPr>
                  <a:t>Tuần</a:t>
                </a:r>
                <a:endParaRPr kumimoji="0" lang="en-US" sz="2400" b="1" i="0" u="none" strike="noStrike" kern="1200" cap="none" spc="0" normalizeH="0" baseline="0" noProof="0">
                  <a:ln>
                    <a:noFill/>
                  </a:ln>
                  <a:solidFill>
                    <a:srgbClr val="00589A"/>
                  </a:solidFill>
                  <a:effectLst/>
                  <a:uLnTx/>
                  <a:uFillTx/>
                  <a:latin typeface="UTM Avo" pitchFamily="18" charset="0"/>
                  <a:ea typeface="+mn-ea"/>
                  <a:cs typeface="+mn-cs"/>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w="19050">
                      <a:solidFill>
                        <a:prstClr val="white"/>
                      </a:solidFill>
                      <a:prstDash val="solid"/>
                    </a:ln>
                    <a:solidFill>
                      <a:srgbClr val="0070C0"/>
                    </a:solidFill>
                    <a:effectLst>
                      <a:outerShdw blurRad="41275" dist="20320" dir="1800000" algn="tl" rotWithShape="0">
                        <a:srgbClr val="000000">
                          <a:alpha val="40000"/>
                        </a:srgbClr>
                      </a:outerShdw>
                    </a:effectLst>
                    <a:uLnTx/>
                    <a:uFillTx/>
                    <a:latin typeface="Arial (Body)"/>
                    <a:ea typeface="+mn-ea"/>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714217" y="3190205"/>
              <a:ext cx="697543" cy="461665"/>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UTM Avo" pitchFamily="18" charset="0"/>
                  <a:ea typeface="+mn-ea"/>
                  <a:cs typeface="+mn-cs"/>
                </a:rPr>
                <a:t>Bài</a:t>
              </a:r>
              <a:r>
                <a:rPr kumimoji="0" lang="en-US" sz="2400" b="1" i="0" u="none" strike="noStrike" kern="1200" cap="none" spc="0" normalizeH="0" baseline="0" noProof="0">
                  <a:ln>
                    <a:noFill/>
                  </a:ln>
                  <a:solidFill>
                    <a:srgbClr val="00589A"/>
                  </a:solidFill>
                  <a:effectLst/>
                  <a:uLnTx/>
                  <a:uFillTx/>
                  <a:latin typeface="UTM Avo" pitchFamily="18" charset="0"/>
                  <a:ea typeface="+mn-ea"/>
                  <a:cs typeface="+mn-cs"/>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1</a:t>
              </a:r>
              <a:r>
                <a:rPr kumimoji="0" lang="vi-VN"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rPr>
                <a:t>8</a:t>
              </a:r>
              <a:endParaRPr kumimoji="0" lang="en-US" sz="4000" b="1" i="0" u="none" strike="noStrike" kern="1200" cap="none" spc="0" normalizeH="0" baseline="0" noProof="0">
                <a:ln w="19050">
                  <a:solidFill>
                    <a:prstClr val="white"/>
                  </a:solidFill>
                  <a:prstDash val="solid"/>
                </a:ln>
                <a:solidFill>
                  <a:prstClr val="white"/>
                </a:solidFill>
                <a:effectLst>
                  <a:outerShdw blurRad="41275" dist="20320" dir="1800000" algn="tl" rotWithShape="0">
                    <a:srgbClr val="000000">
                      <a:alpha val="40000"/>
                    </a:srgbClr>
                  </a:outerShdw>
                </a:effectLst>
                <a:uLnTx/>
                <a:uFillTx/>
                <a:latin typeface="Arial (Body)"/>
                <a:ea typeface="+mn-ea"/>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srgbClr val="316E71"/>
                  </a:solidFill>
                  <a:effectLst/>
                  <a:uLnTx/>
                  <a:uFillTx/>
                  <a:latin typeface="Arial Rounded MT Bold" pitchFamily="34" charset="0"/>
                  <a:ea typeface="+mn-ea"/>
                  <a:cs typeface="+mn-cs"/>
                </a:rPr>
                <a:t>THƯ  VIỆN  BIẾT  ĐI</a:t>
              </a:r>
              <a:endParaRPr kumimoji="0" lang="en-US" sz="2600" b="1" i="0" u="none" strike="noStrike" kern="1200" cap="none" spc="0" normalizeH="0" baseline="0" noProof="0">
                <a:ln>
                  <a:noFill/>
                </a:ln>
                <a:solidFill>
                  <a:srgbClr val="316E71"/>
                </a:solidFill>
                <a:effectLst/>
                <a:uLnTx/>
                <a:uFillTx/>
                <a:latin typeface="Arial Rounded MT Bold" pitchFamily="34" charset="0"/>
                <a:ea typeface="+mn-ea"/>
                <a:cs typeface="+mn-cs"/>
              </a:endParaRPr>
            </a:p>
          </p:txBody>
        </p:sp>
      </p:grpSp>
      <p:sp>
        <p:nvSpPr>
          <p:cNvPr id="39" name="TextBox 38"/>
          <p:cNvSpPr txBox="1"/>
          <p:nvPr/>
        </p:nvSpPr>
        <p:spPr>
          <a:xfrm>
            <a:off x="0" y="3026711"/>
            <a:ext cx="8820471" cy="954097"/>
          </a:xfrm>
          <a:prstGeom prst="rect">
            <a:avLst/>
          </a:prstGeom>
          <a:noFill/>
        </p:spPr>
        <p:txBody>
          <a:bodyPr wrap="square" lIns="91430" tIns="45715" rIns="91430" bIns="45715"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Tiết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6: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Đọc</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mở</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rộng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SáchTiếng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Việt</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 </a:t>
            </a:r>
            <a:r>
              <a:rPr kumimoji="0" lang="en-US" sz="2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trang</a:t>
            </a: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8</a:t>
            </a:r>
            <a:r>
              <a:rPr kumimoji="0" lang="vi-VN"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a:t>
            </a:r>
            <a:endPar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814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3"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4" name="clic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barn(outVertical)">
                                      <p:cBhvr>
                                        <p:cTn id="2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419C3E-0FBF-413F-A03B-F7D93C4FA3D0}"/>
              </a:ext>
            </a:extLst>
          </p:cNvPr>
          <p:cNvSpPr txBox="1"/>
          <p:nvPr/>
        </p:nvSpPr>
        <p:spPr>
          <a:xfrm>
            <a:off x="2831169" y="491299"/>
            <a:ext cx="45201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FFFFFF"/>
                </a:solidFill>
                <a:effectLst/>
                <a:uLnTx/>
                <a:uFillTx/>
                <a:latin typeface="UTM Cookies" panose="02040603050506020204" pitchFamily="18" charset="0"/>
                <a:ea typeface="+mn-ea"/>
                <a:cs typeface="Arial"/>
                <a:sym typeface="Arial"/>
              </a:rPr>
              <a:t>ĐỌC MỞ RỘNG</a:t>
            </a:r>
          </a:p>
        </p:txBody>
      </p:sp>
      <p:pic>
        <p:nvPicPr>
          <p:cNvPr id="3" name="Picture 2">
            <a:extLst>
              <a:ext uri="{FF2B5EF4-FFF2-40B4-BE49-F238E27FC236}">
                <a16:creationId xmlns:a16="http://schemas.microsoft.com/office/drawing/2014/main" id="{BC8C5CA4-0278-4F89-8DCA-3C3D5DD5A72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304677" y="-65288"/>
            <a:ext cx="2462943" cy="1992282"/>
          </a:xfrm>
          <a:prstGeom prst="flowChartConnector">
            <a:avLst/>
          </a:prstGeom>
          <a:ln>
            <a:noFill/>
          </a:ln>
          <a:effectLst>
            <a:softEdge rad="112500"/>
          </a:effectLst>
        </p:spPr>
      </p:pic>
      <p:sp>
        <p:nvSpPr>
          <p:cNvPr id="4" name="TextBox 3">
            <a:extLst>
              <a:ext uri="{FF2B5EF4-FFF2-40B4-BE49-F238E27FC236}">
                <a16:creationId xmlns:a16="http://schemas.microsoft.com/office/drawing/2014/main" id="{9FE33FA8-445A-4CE2-BF79-385F6ABE41A3}"/>
              </a:ext>
            </a:extLst>
          </p:cNvPr>
          <p:cNvSpPr txBox="1"/>
          <p:nvPr/>
        </p:nvSpPr>
        <p:spPr>
          <a:xfrm>
            <a:off x="1416210" y="2173704"/>
            <a:ext cx="6581388"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1. </a:t>
            </a:r>
            <a:r>
              <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đọc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một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cuốn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về</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chuyện</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lạ</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đó</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đây</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a16="http://schemas.microsoft.com/office/drawing/2014/main" id="{5AC67835-1799-4BA5-84C8-73C0A272108C}"/>
              </a:ext>
            </a:extLst>
          </p:cNvPr>
          <p:cNvSpPr txBox="1"/>
          <p:nvPr/>
        </p:nvSpPr>
        <p:spPr>
          <a:xfrm>
            <a:off x="1416210" y="2778787"/>
            <a:ext cx="5815147" cy="4530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Tx/>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2.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Viết</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vào</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phiếu</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đọc</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sách</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trong</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vở</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bài</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a:t>
            </a:r>
            <a:r>
              <a:rPr kumimoji="0" lang="en-US" sz="1800" b="0" i="0" u="none" strike="noStrike" kern="0" cap="none" spc="0" normalizeH="0" baseline="0" noProof="0" dirty="0" err="1">
                <a:ln>
                  <a:noFill/>
                </a:ln>
                <a:solidFill>
                  <a:srgbClr val="000000"/>
                </a:solidFill>
                <a:effectLst/>
                <a:uLnTx/>
                <a:uFillTx/>
                <a:latin typeface="UTM Avo" panose="02040603050506020204" pitchFamily="18" charset="0"/>
                <a:ea typeface="+mn-ea"/>
                <a:cs typeface="Arial"/>
                <a:sym typeface="Arial"/>
              </a:rPr>
              <a:t>tập</a:t>
            </a:r>
            <a:r>
              <a:rPr kumimoji="0" lang="en-US"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a:t>
            </a:r>
            <a:endParaRPr kumimoji="0" lang="vi-VN" sz="18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endParaRPr>
          </a:p>
        </p:txBody>
      </p:sp>
      <p:pic>
        <p:nvPicPr>
          <p:cNvPr id="7" name="Picture 6">
            <a:extLst>
              <a:ext uri="{FF2B5EF4-FFF2-40B4-BE49-F238E27FC236}">
                <a16:creationId xmlns:a16="http://schemas.microsoft.com/office/drawing/2014/main" id="{857FDF46-2AA3-4DDD-9FA6-E4DFE9B060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5652120" y="30345"/>
            <a:ext cx="3328789" cy="2165441"/>
          </a:xfrm>
          <a:prstGeom prst="rect">
            <a:avLst/>
          </a:prstGeom>
          <a:ln>
            <a:noFill/>
          </a:ln>
          <a:effectLst>
            <a:softEdge rad="112500"/>
          </a:effectLst>
        </p:spPr>
      </p:pic>
      <p:pic>
        <p:nvPicPr>
          <p:cNvPr id="9" name="Picture 8">
            <a:extLst>
              <a:ext uri="{FF2B5EF4-FFF2-40B4-BE49-F238E27FC236}">
                <a16:creationId xmlns:a16="http://schemas.microsoft.com/office/drawing/2014/main" id="{A8CA817C-204F-4FB9-BA5B-FDD4A52D89C3}"/>
              </a:ext>
            </a:extLst>
          </p:cNvPr>
          <p:cNvPicPr>
            <a:picLocks noChangeAspect="1"/>
          </p:cNvPicPr>
          <p:nvPr/>
        </p:nvPicPr>
        <p:blipFill>
          <a:blip r:embed="rId9"/>
          <a:stretch>
            <a:fillRect/>
          </a:stretch>
        </p:blipFill>
        <p:spPr>
          <a:xfrm>
            <a:off x="1763688" y="3360764"/>
            <a:ext cx="5302690" cy="1652896"/>
          </a:xfrm>
          <a:prstGeom prst="rect">
            <a:avLst/>
          </a:prstGeom>
          <a:ln>
            <a:noFill/>
          </a:ln>
          <a:effectLst>
            <a:softEdge rad="112500"/>
          </a:effectLst>
        </p:spPr>
      </p:pic>
      <p:sp>
        <p:nvSpPr>
          <p:cNvPr id="6" name="TextBox 5">
            <a:extLst>
              <a:ext uri="{FF2B5EF4-FFF2-40B4-BE49-F238E27FC236}">
                <a16:creationId xmlns:a16="http://schemas.microsoft.com/office/drawing/2014/main" id="{3DB61C15-0651-427F-9B7D-B0F195C363E3}"/>
              </a:ext>
            </a:extLst>
          </p:cNvPr>
          <p:cNvSpPr txBox="1"/>
          <p:nvPr/>
        </p:nvSpPr>
        <p:spPr>
          <a:xfrm>
            <a:off x="2661698" y="1345644"/>
            <a:ext cx="3096344"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ĐỌC MỞ RỘNG</a:t>
            </a:r>
          </a:p>
        </p:txBody>
      </p:sp>
    </p:spTree>
    <p:custDataLst>
      <p:tags r:id="rId1"/>
    </p:custDataLst>
    <p:extLst>
      <p:ext uri="{BB962C8B-B14F-4D97-AF65-F5344CB8AC3E}">
        <p14:creationId xmlns:p14="http://schemas.microsoft.com/office/powerpoint/2010/main" val="377727810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3" name="当我们同在一起.wav"/>
          </p:stSnd>
        </p:sndAc>
      </p:transition>
    </mc:Choice>
    <mc:Fallback xmlns="">
      <p:transition spd="slow" advTm="3000">
        <p:sndAc>
          <p:stSnd>
            <p:snd r:embed="rId10" name="当我们同在一起.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Củng</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cố</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Dặn</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itchFamily="34" charset="0"/>
              </a:rPr>
              <a:t>dò</a:t>
            </a:r>
            <a:endPar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Nhận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xét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tiết</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học</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Tx/>
              <a:buChar char="-"/>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Chuẩn</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bị</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sau</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Bài</a:t>
            </a: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19 ( </a:t>
            </a:r>
            <a:r>
              <a:rPr kumimoji="0" lang="en-US" alt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itchFamily="34" charset="0"/>
              </a:rPr>
              <a:t>Cảm</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ơn</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anh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lang="en-US" altLang="en-US" sz="2400" b="1" dirty="0">
                <a:solidFill>
                  <a:srgbClr val="002060"/>
                </a:solidFill>
                <a:cs typeface="Arial" pitchFamily="34" charset="0"/>
              </a:rPr>
              <a:t>h</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à </a:t>
            </a:r>
            <a:r>
              <a:rPr kumimoji="0" lang="en-US" altLang="en-US" sz="2400" b="1" i="0" u="none" strike="noStrike" kern="1200" cap="none" spc="0" normalizeH="0" noProof="0" dirty="0" err="1">
                <a:ln>
                  <a:noFill/>
                </a:ln>
                <a:solidFill>
                  <a:srgbClr val="002060"/>
                </a:solidFill>
                <a:effectLst/>
                <a:uLnTx/>
                <a:uFillTx/>
                <a:latin typeface="Arial" panose="020B0604020202020204" pitchFamily="34" charset="0"/>
                <a:ea typeface="+mn-ea"/>
                <a:cs typeface="Arial" pitchFamily="34" charset="0"/>
              </a:rPr>
              <a:t>mã</a:t>
            </a:r>
            <a:r>
              <a:rPr kumimoji="0" lang="en-US" altLang="en-US" sz="2400" b="1" i="0" u="none" strike="noStrike" kern="1200" cap="none" spc="0" normalizeH="0" noProof="0" dirty="0">
                <a:ln>
                  <a:noFill/>
                </a:ln>
                <a:solidFill>
                  <a:srgbClr val="002060"/>
                </a:solidFill>
                <a:effectLst/>
                <a:uLnTx/>
                <a:uFillTx/>
                <a:latin typeface="Arial" panose="020B0604020202020204" pitchFamily="34" charset="0"/>
                <a:ea typeface="+mn-ea"/>
                <a:cs typeface="Arial" pitchFamily="34" charset="0"/>
              </a:rPr>
              <a:t> </a:t>
            </a: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en-US" alt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itchFamily="34" charset="0"/>
              </a:rPr>
              <a:t>trang</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r>
              <a:rPr kumimoji="0" lang="vi-VN"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8</a:t>
            </a: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4) </a:t>
            </a:r>
          </a:p>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342857" rtl="0" eaLnBrk="1" fontAlgn="auto" latinLnBrk="0" hangingPunct="1">
              <a:lnSpc>
                <a:spcPct val="100000"/>
              </a:lnSpc>
              <a:spcBef>
                <a:spcPct val="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Arial" pitchFamily="34" charset="0"/>
              </a:rPr>
              <a:t>- Vận dụng</a:t>
            </a:r>
            <a:endParaRPr kumimoji="0" lang="en-US" alt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41197051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4" action="ppaction://hlinksldjump"/>
          </p:cNvPr>
          <p:cNvPicPr>
            <a:picLocks noChangeAspect="1" noChangeArrowheads="1"/>
          </p:cNvPicPr>
          <p:nvPr/>
        </p:nvPicPr>
        <p:blipFill rotWithShape="1">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3"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5"/>
            </a:xfrm>
            <a:prstGeom prst="rect">
              <a:avLst/>
            </a:prstGeom>
            <a:noFill/>
          </p:spPr>
          <p:txBody>
            <a:bodyPr wrap="square" lIns="68576" tIns="34289" rIns="68576" bIns="34289" rtlCol="0">
              <a:spAutoFit/>
            </a:bodyPr>
            <a:lstStyle/>
            <a:p>
              <a:pPr algn="ctr" defTabSz="685749">
                <a:defRPr/>
              </a:pPr>
              <a:r>
                <a:rPr lang="en-US" sz="4000" b="1" dirty="0" smtClean="0">
                  <a:solidFill>
                    <a:srgbClr val="0000FF"/>
                  </a:solidFill>
                  <a:latin typeface="Arial" pitchFamily="34" charset="0"/>
                  <a:cs typeface="Arial" pitchFamily="34" charset="0"/>
                </a:rPr>
                <a:t>2 </a:t>
              </a:r>
              <a:r>
                <a:rPr lang="en-US" sz="4000" b="1" dirty="0" err="1" smtClean="0">
                  <a:solidFill>
                    <a:srgbClr val="0000FF"/>
                  </a:solidFill>
                  <a:latin typeface="Arial" pitchFamily="34" charset="0"/>
                  <a:cs typeface="Arial" pitchFamily="34" charset="0"/>
                </a:rPr>
                <a:t>hoa</a:t>
              </a:r>
              <a:r>
                <a:rPr lang="en-US" sz="4000" b="1" dirty="0" smtClean="0">
                  <a:solidFill>
                    <a:srgbClr val="0000FF"/>
                  </a:solidFill>
                  <a:latin typeface="Arial" pitchFamily="34" charset="0"/>
                  <a:cs typeface="Arial" pitchFamily="34" charset="0"/>
                </a:rPr>
                <a:t> </a:t>
              </a:r>
              <a:r>
                <a:rPr lang="en-US" sz="4000" b="1" dirty="0" err="1" smtClean="0">
                  <a:solidFill>
                    <a:srgbClr val="0000FF"/>
                  </a:solidFill>
                  <a:latin typeface="Arial" pitchFamily="34" charset="0"/>
                  <a:cs typeface="Arial" pitchFamily="34" charset="0"/>
                </a:rPr>
                <a:t>điểm</a:t>
              </a:r>
              <a:r>
                <a:rPr lang="en-US" sz="4000" b="1" dirty="0" smtClean="0">
                  <a:solidFill>
                    <a:srgbClr val="0000FF"/>
                  </a:solidFill>
                  <a:latin typeface="Arial" pitchFamily="34" charset="0"/>
                  <a:cs typeface="Arial" pitchFamily="34" charset="0"/>
                </a:rPr>
                <a:t> </a:t>
              </a:r>
              <a:r>
                <a:rPr lang="en-US" sz="4000" b="1" dirty="0" err="1" smtClean="0">
                  <a:solidFill>
                    <a:srgbClr val="0000FF"/>
                  </a:solidFill>
                  <a:latin typeface="Arial" pitchFamily="34" charset="0"/>
                  <a:cs typeface="Arial" pitchFamily="34" charset="0"/>
                </a:rPr>
                <a:t>tốt</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3" action="ppaction://hlinksldjump"/>
          </p:cNvPr>
          <p:cNvPicPr>
            <a:picLocks noChangeAspect="1" noChangeArrowheads="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2"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0944"/>
            <a:ext cx="9144000" cy="551905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086220" y="1685561"/>
            <a:ext cx="2000727" cy="467436"/>
          </a:xfrm>
          <a:prstGeom prst="rect">
            <a:avLst/>
          </a:prstGeom>
          <a:noFill/>
        </p:spPr>
        <p:txBody>
          <a:bodyPr wrap="square">
            <a:spAutoFit/>
          </a:bodyPr>
          <a:lstStyle/>
          <a:p>
            <a:pPr defTabSz="685783" fontAlgn="base">
              <a:lnSpc>
                <a:spcPct val="125000"/>
              </a:lnSpc>
              <a:spcBef>
                <a:spcPct val="0"/>
              </a:spcBef>
              <a:spcAft>
                <a:spcPct val="0"/>
              </a:spcAft>
              <a:defRPr/>
            </a:pPr>
            <a:r>
              <a:rPr lang="en-US" sz="1950" b="1" dirty="0">
                <a:solidFill>
                  <a:srgbClr val="000000">
                    <a:lumMod val="95000"/>
                    <a:lumOff val="5000"/>
                  </a:srgbClr>
                </a:solidFill>
                <a:latin typeface="HP001 4H" panose="020B0603050302020204" pitchFamily="34" charset="0"/>
                <a:cs typeface="Times New Roman" pitchFamily="18" charset="0"/>
              </a:rPr>
              <a:t> </a:t>
            </a:r>
            <a:endParaRPr lang="en-US" sz="1950" b="1" dirty="0">
              <a:solidFill>
                <a:srgbClr val="000000">
                  <a:lumMod val="95000"/>
                  <a:lumOff val="5000"/>
                </a:srgbClr>
              </a:solidFill>
              <a:latin typeface="HP001 4 hàng" panose="020B0603050302020204" pitchFamily="34" charset="-93"/>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460" y="52542"/>
            <a:ext cx="7617541" cy="5332084"/>
          </a:xfrm>
          <a:prstGeom prst="rect">
            <a:avLst/>
          </a:prstGeom>
        </p:spPr>
      </p:pic>
      <p:sp>
        <p:nvSpPr>
          <p:cNvPr id="14" name="Rounded Rectangle 13"/>
          <p:cNvSpPr/>
          <p:nvPr/>
        </p:nvSpPr>
        <p:spPr>
          <a:xfrm>
            <a:off x="199320" y="979921"/>
            <a:ext cx="899363" cy="10601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783">
              <a:defRPr/>
            </a:pPr>
            <a:endParaRPr lang="en-US" sz="1350">
              <a:solidFill>
                <a:prstClr val="white"/>
              </a:solidFill>
              <a:latin typeface="Arial"/>
            </a:endParaRPr>
          </a:p>
        </p:txBody>
      </p:sp>
      <p:sp>
        <p:nvSpPr>
          <p:cNvPr id="15" name="TextBox 14"/>
          <p:cNvSpPr txBox="1"/>
          <p:nvPr/>
        </p:nvSpPr>
        <p:spPr>
          <a:xfrm>
            <a:off x="178448" y="1079835"/>
            <a:ext cx="881573" cy="1061829"/>
          </a:xfrm>
          <a:prstGeom prst="rect">
            <a:avLst/>
          </a:prstGeom>
          <a:noFill/>
        </p:spPr>
        <p:txBody>
          <a:bodyPr wrap="square" rtlCol="0">
            <a:spAutoFit/>
          </a:bodyPr>
          <a:lstStyle/>
          <a:p>
            <a:pPr algn="ctr" defTabSz="685783">
              <a:defRPr/>
            </a:pPr>
            <a:r>
              <a:rPr lang="en-US" sz="2100" b="1" dirty="0" err="1">
                <a:solidFill>
                  <a:srgbClr val="FF0000"/>
                </a:solidFill>
                <a:latin typeface="HP001 4 hàng" pitchFamily="34" charset="-93"/>
                <a:cs typeface="Times New Roman" panose="02020603050405020304" pitchFamily="18" charset="0"/>
              </a:rPr>
              <a:t>Vở</a:t>
            </a:r>
            <a:endParaRPr lang="en-US" sz="2100" b="1" dirty="0">
              <a:solidFill>
                <a:srgbClr val="FF0000"/>
              </a:solidFill>
              <a:latin typeface="HP001 4 hàng" pitchFamily="34" charset="-93"/>
              <a:cs typeface="Times New Roman" panose="02020603050405020304" pitchFamily="18" charset="0"/>
            </a:endParaRPr>
          </a:p>
          <a:p>
            <a:pPr algn="ctr" defTabSz="685783">
              <a:defRPr/>
            </a:pPr>
            <a:r>
              <a:rPr lang="en-US" sz="2100" b="1" dirty="0" err="1">
                <a:solidFill>
                  <a:srgbClr val="FF0000"/>
                </a:solidFill>
                <a:latin typeface="HP001 4 hàng" pitchFamily="34" charset="-93"/>
                <a:cs typeface="Times New Roman" panose="02020603050405020304" pitchFamily="18" charset="0"/>
              </a:rPr>
              <a:t>Tiếng</a:t>
            </a:r>
            <a:r>
              <a:rPr lang="en-US" sz="2100" b="1" dirty="0">
                <a:solidFill>
                  <a:srgbClr val="FF0000"/>
                </a:solidFill>
                <a:latin typeface="HP001 4 hàng" pitchFamily="34" charset="-93"/>
                <a:cs typeface="Times New Roman" panose="02020603050405020304" pitchFamily="18" charset="0"/>
              </a:rPr>
              <a:t> </a:t>
            </a:r>
            <a:r>
              <a:rPr lang="en-US" sz="2100" b="1" dirty="0" err="1">
                <a:solidFill>
                  <a:srgbClr val="FF0000"/>
                </a:solidFill>
                <a:latin typeface="HP001 4 hàng" pitchFamily="34" charset="-93"/>
                <a:cs typeface="Times New Roman" panose="02020603050405020304" pitchFamily="18" charset="0"/>
              </a:rPr>
              <a:t>Việt</a:t>
            </a:r>
            <a:endParaRPr lang="en-US" sz="2100" b="1" dirty="0">
              <a:solidFill>
                <a:srgbClr val="FF0000"/>
              </a:solidFill>
              <a:latin typeface="HP001 4 hàng" pitchFamily="34" charset="-93"/>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81" y="-39371"/>
            <a:ext cx="9953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904713" y="287628"/>
            <a:ext cx="7212580"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Thứ</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sáu</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ngày</a:t>
            </a:r>
            <a:r>
              <a:rPr lang="en-US" sz="2400" b="1" dirty="0">
                <a:solidFill>
                  <a:srgbClr val="7030A0"/>
                </a:solidFill>
                <a:latin typeface="HP001 4 hàng" panose="020B0603050302020204" pitchFamily="34" charset="-93"/>
                <a:cs typeface="Times New Roman" pitchFamily="18" charset="0"/>
              </a:rPr>
              <a:t> 1 </a:t>
            </a:r>
            <a:r>
              <a:rPr lang="en-US" sz="2400" b="1" dirty="0" err="1">
                <a:solidFill>
                  <a:srgbClr val="7030A0"/>
                </a:solidFill>
                <a:latin typeface="HP001 4 hàng" panose="020B0603050302020204" pitchFamily="34" charset="-93"/>
                <a:cs typeface="Times New Roman" pitchFamily="18" charset="0"/>
              </a:rPr>
              <a:t>tháng</a:t>
            </a:r>
            <a:r>
              <a:rPr lang="en-US" sz="2400" b="1" dirty="0">
                <a:solidFill>
                  <a:srgbClr val="7030A0"/>
                </a:solidFill>
                <a:latin typeface="HP001 4 hàng" panose="020B0603050302020204" pitchFamily="34" charset="-93"/>
                <a:cs typeface="Times New Roman" pitchFamily="18" charset="0"/>
              </a:rPr>
              <a:t> 4 </a:t>
            </a:r>
            <a:r>
              <a:rPr lang="en-US" sz="2400" b="1" dirty="0" err="1">
                <a:solidFill>
                  <a:srgbClr val="7030A0"/>
                </a:solidFill>
                <a:latin typeface="HP001 4 hàng" panose="020B0603050302020204" pitchFamily="34" charset="-93"/>
                <a:cs typeface="Times New Roman" pitchFamily="18" charset="0"/>
              </a:rPr>
              <a:t>năm</a:t>
            </a:r>
            <a:r>
              <a:rPr lang="en-US" sz="2400" b="1" dirty="0">
                <a:solidFill>
                  <a:srgbClr val="7030A0"/>
                </a:solidFill>
                <a:latin typeface="HP001 4 hàng" panose="020B0603050302020204" pitchFamily="34" charset="-93"/>
                <a:cs typeface="Times New Roman" pitchFamily="18" charset="0"/>
              </a:rPr>
              <a:t> 2022</a:t>
            </a:r>
          </a:p>
        </p:txBody>
      </p:sp>
      <p:sp>
        <p:nvSpPr>
          <p:cNvPr id="20" name="TextBox 19"/>
          <p:cNvSpPr txBox="1"/>
          <p:nvPr/>
        </p:nvSpPr>
        <p:spPr>
          <a:xfrm>
            <a:off x="3783009" y="750824"/>
            <a:ext cx="2736128"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Luyện</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viết</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đoạn</a:t>
            </a:r>
            <a:endParaRPr lang="en-US" sz="2400" b="1" dirty="0">
              <a:solidFill>
                <a:srgbClr val="7030A0"/>
              </a:solidFill>
              <a:latin typeface="HP001 4 hàng" panose="020B0603050302020204" pitchFamily="34" charset="-93"/>
              <a:cs typeface="Times New Roman" pitchFamily="18" charset="0"/>
            </a:endParaRPr>
          </a:p>
        </p:txBody>
      </p:sp>
      <p:sp>
        <p:nvSpPr>
          <p:cNvPr id="17" name="TextBox 22"/>
          <p:cNvSpPr txBox="1"/>
          <p:nvPr/>
        </p:nvSpPr>
        <p:spPr>
          <a:xfrm>
            <a:off x="2407243" y="1256119"/>
            <a:ext cx="7548686" cy="49629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fontAlgn="base">
              <a:lnSpc>
                <a:spcPct val="125000"/>
              </a:lnSpc>
              <a:spcBef>
                <a:spcPct val="0"/>
              </a:spcBef>
              <a:spcAft>
                <a:spcPct val="0"/>
              </a:spcAft>
              <a:defRPr/>
            </a:pPr>
            <a:r>
              <a:rPr lang="en-US" sz="2100" b="1" dirty="0" err="1">
                <a:solidFill>
                  <a:srgbClr val="7030A0"/>
                </a:solidFill>
                <a:latin typeface="HP001 4 hàng" pitchFamily="34" charset="-93"/>
                <a:cs typeface="Times New Roman" pitchFamily="18" charset="0"/>
              </a:rPr>
              <a:t>Viết</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đoạn</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văn</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giới</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thiệu</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về</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một</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đồ</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dùng</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học</a:t>
            </a:r>
            <a:r>
              <a:rPr lang="en-US" sz="2100" b="1" dirty="0">
                <a:solidFill>
                  <a:srgbClr val="7030A0"/>
                </a:solidFill>
                <a:latin typeface="HP001 4 hàng" pitchFamily="34" charset="-93"/>
                <a:cs typeface="Times New Roman" pitchFamily="18" charset="0"/>
              </a:rPr>
              <a:t> </a:t>
            </a:r>
            <a:r>
              <a:rPr lang="en-US" sz="2100" b="1" dirty="0" err="1">
                <a:solidFill>
                  <a:srgbClr val="7030A0"/>
                </a:solidFill>
                <a:latin typeface="HP001 4 hàng" pitchFamily="34" charset="-93"/>
                <a:cs typeface="Times New Roman" pitchFamily="18" charset="0"/>
              </a:rPr>
              <a:t>tập</a:t>
            </a:r>
            <a:r>
              <a:rPr lang="en-US" sz="2100" b="1" dirty="0">
                <a:solidFill>
                  <a:srgbClr val="7030A0"/>
                </a:solidFill>
                <a:latin typeface="HP001 4 hàng" pitchFamily="34" charset="-93"/>
                <a:cs typeface="Times New Roman" pitchFamily="18" charset="0"/>
              </a:rPr>
              <a:t>.</a:t>
            </a:r>
          </a:p>
        </p:txBody>
      </p:sp>
      <p:sp>
        <p:nvSpPr>
          <p:cNvPr id="11" name="TextBox 10"/>
          <p:cNvSpPr txBox="1"/>
          <p:nvPr/>
        </p:nvSpPr>
        <p:spPr>
          <a:xfrm>
            <a:off x="1769403" y="1672720"/>
            <a:ext cx="2736128"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Bài</a:t>
            </a:r>
            <a:r>
              <a:rPr lang="en-US" sz="2400" b="1" dirty="0">
                <a:solidFill>
                  <a:srgbClr val="7030A0"/>
                </a:solidFill>
                <a:latin typeface="HP001 4 hàng" panose="020B0603050302020204" pitchFamily="34" charset="-93"/>
                <a:cs typeface="Times New Roman" pitchFamily="18" charset="0"/>
              </a:rPr>
              <a:t> 2:</a:t>
            </a:r>
          </a:p>
        </p:txBody>
      </p:sp>
      <p:sp>
        <p:nvSpPr>
          <p:cNvPr id="12" name="TextBox 11"/>
          <p:cNvSpPr txBox="1"/>
          <p:nvPr/>
        </p:nvSpPr>
        <p:spPr>
          <a:xfrm>
            <a:off x="4284189" y="2137768"/>
            <a:ext cx="2736128" cy="553998"/>
          </a:xfrm>
          <a:prstGeom prst="rect">
            <a:avLst/>
          </a:prstGeom>
          <a:noFill/>
        </p:spPr>
        <p:txBody>
          <a:bodyPr wrap="square">
            <a:spAutoFit/>
          </a:bodyPr>
          <a:lstStyle/>
          <a:p>
            <a:pPr defTabSz="685783" fontAlgn="base">
              <a:lnSpc>
                <a:spcPct val="125000"/>
              </a:lnSpc>
              <a:spcBef>
                <a:spcPct val="0"/>
              </a:spcBef>
              <a:spcAft>
                <a:spcPct val="0"/>
              </a:spcAft>
              <a:defRPr/>
            </a:pPr>
            <a:r>
              <a:rPr lang="en-US" sz="2400" b="1" dirty="0">
                <a:solidFill>
                  <a:srgbClr val="7030A0"/>
                </a:solidFill>
                <a:latin typeface="HP001 4H" panose="020B0603050302020204" pitchFamily="34" charset="0"/>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Bài</a:t>
            </a:r>
            <a:r>
              <a:rPr lang="en-US" sz="2400" b="1" dirty="0">
                <a:solidFill>
                  <a:srgbClr val="7030A0"/>
                </a:solidFill>
                <a:latin typeface="HP001 4 hàng" panose="020B0603050302020204" pitchFamily="34" charset="-93"/>
                <a:cs typeface="Times New Roman" pitchFamily="18" charset="0"/>
              </a:rPr>
              <a:t> </a:t>
            </a:r>
            <a:r>
              <a:rPr lang="en-US" sz="2400" b="1" dirty="0" err="1">
                <a:solidFill>
                  <a:srgbClr val="7030A0"/>
                </a:solidFill>
                <a:latin typeface="HP001 4 hàng" panose="020B0603050302020204" pitchFamily="34" charset="-93"/>
                <a:cs typeface="Times New Roman" pitchFamily="18" charset="0"/>
              </a:rPr>
              <a:t>làm</a:t>
            </a:r>
            <a:endParaRPr lang="en-US" sz="2400" b="1" dirty="0">
              <a:solidFill>
                <a:srgbClr val="7030A0"/>
              </a:solidFill>
              <a:latin typeface="HP001 4 hàng" panose="020B0603050302020204" pitchFamily="34" charset="-93"/>
              <a:cs typeface="Times New Roman" pitchFamily="18" charset="0"/>
            </a:endParaRPr>
          </a:p>
        </p:txBody>
      </p:sp>
    </p:spTree>
    <p:extLst>
      <p:ext uri="{BB962C8B-B14F-4D97-AF65-F5344CB8AC3E}">
        <p14:creationId xmlns:p14="http://schemas.microsoft.com/office/powerpoint/2010/main" val="6315532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简约亲子活动教育PPT模板"/>
  <p:tag name="INKNOELEADERBOARD" val="-871751917"/>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44265</TotalTime>
  <Words>1467</Words>
  <Application>Microsoft Office PowerPoint</Application>
  <PresentationFormat>On-screen Show (16:9)</PresentationFormat>
  <Paragraphs>240</Paragraphs>
  <Slides>35</Slides>
  <Notes>25</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35</vt:i4>
      </vt:variant>
    </vt:vector>
  </HeadingPairs>
  <TitlesOfParts>
    <vt:vector size="57" baseType="lpstr">
      <vt:lpstr>Microsoft YaHei</vt:lpstr>
      <vt:lpstr>宋体</vt:lpstr>
      <vt:lpstr>Arial</vt:lpstr>
      <vt:lpstr>Arial (Body)</vt:lpstr>
      <vt:lpstr>Arial Rounded MT Bold</vt:lpstr>
      <vt:lpstr>Calibri</vt:lpstr>
      <vt:lpstr>Calibri Light</vt:lpstr>
      <vt:lpstr>等线</vt:lpstr>
      <vt:lpstr>HP001 4 hàng</vt:lpstr>
      <vt:lpstr>HP001 4H</vt:lpstr>
      <vt:lpstr>HP001 5H</vt:lpstr>
      <vt:lpstr>Times New Roman</vt:lpstr>
      <vt:lpstr>UTM Avo</vt:lpstr>
      <vt:lpstr>UTM Cookies</vt:lpstr>
      <vt:lpstr>Wingdings</vt:lpstr>
      <vt:lpstr>自定义设计方案</vt:lpstr>
      <vt:lpstr>1_自定义设计方案</vt:lpstr>
      <vt:lpstr>2_自定义设计方案</vt:lpstr>
      <vt:lpstr>1_Default Design</vt:lpstr>
      <vt:lpstr>3_自定义设计方案</vt:lpstr>
      <vt:lpstr>4_自定义设计方案</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卡通简约亲子活动教育PPT模板</dc:title>
  <dc:creator>Http://Dian1.taobao.com</dc:creator>
  <dc:description>Http://Dian1.taobao.com</dc:description>
  <cp:lastModifiedBy>My PC</cp:lastModifiedBy>
  <cp:revision>1044</cp:revision>
  <dcterms:created xsi:type="dcterms:W3CDTF">2015-04-15T03:07:00Z</dcterms:created>
  <dcterms:modified xsi:type="dcterms:W3CDTF">2023-03-31T01:44:17Z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