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m4a" ContentType="audio/mp4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3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4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4" r:id="rId2"/>
    <p:sldMasterId id="2147483709" r:id="rId3"/>
    <p:sldMasterId id="2147483737" r:id="rId4"/>
    <p:sldMasterId id="2147483743" r:id="rId5"/>
  </p:sldMasterIdLst>
  <p:notesMasterIdLst>
    <p:notesMasterId r:id="rId25"/>
  </p:notesMasterIdLst>
  <p:sldIdLst>
    <p:sldId id="338" r:id="rId6"/>
    <p:sldId id="331" r:id="rId7"/>
    <p:sldId id="332" r:id="rId8"/>
    <p:sldId id="333" r:id="rId9"/>
    <p:sldId id="334" r:id="rId10"/>
    <p:sldId id="335" r:id="rId11"/>
    <p:sldId id="336" r:id="rId12"/>
    <p:sldId id="337" r:id="rId13"/>
    <p:sldId id="256" r:id="rId14"/>
    <p:sldId id="339" r:id="rId15"/>
    <p:sldId id="340" r:id="rId16"/>
    <p:sldId id="341" r:id="rId17"/>
    <p:sldId id="303" r:id="rId18"/>
    <p:sldId id="317" r:id="rId19"/>
    <p:sldId id="342" r:id="rId20"/>
    <p:sldId id="325" r:id="rId21"/>
    <p:sldId id="328" r:id="rId22"/>
    <p:sldId id="343" r:id="rId23"/>
    <p:sldId id="344" r:id="rId24"/>
  </p:sldIdLst>
  <p:sldSz cx="12192000" cy="6858000"/>
  <p:notesSz cx="6858000" cy="9144000"/>
  <p:custDataLst>
    <p:tags r:id="rId26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F8E40"/>
    <a:srgbClr val="9CD6EA"/>
    <a:srgbClr val="F7941E"/>
    <a:srgbClr val="A6DDFB"/>
    <a:srgbClr val="70D0F6"/>
    <a:srgbClr val="FFF79A"/>
    <a:srgbClr val="DF3C7E"/>
    <a:srgbClr val="FFFAC2"/>
    <a:srgbClr val="D34CD6"/>
    <a:srgbClr val="EA8E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6455" autoAdjust="0"/>
    <p:restoredTop sz="94325" autoAdjust="0"/>
  </p:normalViewPr>
  <p:slideViewPr>
    <p:cSldViewPr snapToGrid="0">
      <p:cViewPr varScale="1">
        <p:scale>
          <a:sx n="71" d="100"/>
          <a:sy n="71" d="100"/>
        </p:scale>
        <p:origin x="44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ags" Target="tags/tag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29/03/2022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Vào siêu thị nhìn đồ nào cũng muốn mua các bạn ạ! Tình hình dịch bệnh nên đi siêu thị các bạn chú ý thực hiện tốt 5k nhé. Đừng quên bổ sung vitamin bằng các loại trái cây các bạn nhé. Cùng mình lựa chọn các loại hoa quả nào.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80F92B-891C-496B-9196-62CB928525A0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68650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trái</a:t>
            </a:r>
            <a:r>
              <a:rPr lang="en-US" baseline="0" dirty="0"/>
              <a:t> </a:t>
            </a:r>
            <a:r>
              <a:rPr lang="en-US" baseline="0" dirty="0" err="1"/>
              <a:t>cây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làm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r>
              <a:rPr lang="en-US" baseline="0" dirty="0"/>
              <a:t> </a:t>
            </a:r>
            <a:r>
              <a:rPr lang="en-US" baseline="0" dirty="0" err="1"/>
              <a:t>tập</a:t>
            </a:r>
            <a:endParaRPr lang="en-US" baseline="0" dirty="0"/>
          </a:p>
          <a:p>
            <a:r>
              <a:rPr lang="en-US" baseline="0" dirty="0"/>
              <a:t>Tl </a:t>
            </a:r>
            <a:r>
              <a:rPr lang="en-US" baseline="0" dirty="0" err="1"/>
              <a:t>xong</a:t>
            </a:r>
            <a:r>
              <a:rPr lang="en-US" baseline="0" dirty="0"/>
              <a:t>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vi-VN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trái</a:t>
            </a:r>
            <a:r>
              <a:rPr lang="en-US" baseline="0" dirty="0"/>
              <a:t> </a:t>
            </a:r>
            <a:r>
              <a:rPr lang="en-US" baseline="0" dirty="0" err="1"/>
              <a:t>cây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endParaRPr lang="en-US" baseline="0" dirty="0"/>
          </a:p>
          <a:p>
            <a:r>
              <a:rPr lang="en-US" baseline="0" dirty="0"/>
              <a:t>Khi quay </a:t>
            </a:r>
            <a:r>
              <a:rPr lang="en-US" baseline="0" dirty="0" err="1"/>
              <a:t>lại</a:t>
            </a:r>
            <a:r>
              <a:rPr lang="en-US" baseline="0" dirty="0"/>
              <a:t> </a:t>
            </a:r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vi-VN" baseline="0" dirty="0"/>
              <a:t>CUỐNG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bỏ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giỏ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428D46-1033-4BBC-87F7-E580B3A33DD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126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5pPr>
            <a:lvl6pPr marL="25146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6pPr>
            <a:lvl7pPr marL="29718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7pPr>
            <a:lvl8pPr marL="34290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8pPr>
            <a:lvl9pPr marL="38862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9pPr>
          </a:lstStyle>
          <a:p>
            <a:pPr marL="0" marR="0" lvl="0" indent="0" algn="r" defTabSz="9667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765A2E-C543-498F-A184-58F148F262FA}" type="slidenum"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宋体" pitchFamily="2" charset="-122"/>
                <a:cs typeface="+mn-cs"/>
              </a:rPr>
              <a:pPr marL="0" marR="0" lvl="0" indent="0" algn="r" defTabSz="96678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宋体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292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13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785109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16862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9558808"/>
      </p:ext>
    </p:extLst>
  </p:cSld>
  <p:clrMapOvr>
    <a:masterClrMapping/>
  </p:clrMapOvr>
  <p:transition spd="med" advClick="0" advTm="0">
    <p:pull/>
  </p:transition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957520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94313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49154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9665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33834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3928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2198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075187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002719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661081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50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33832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1587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1770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135088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5183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81612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669984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1908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4322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6998590"/>
      </p:ext>
    </p:extLst>
  </p:cSld>
  <p:clrMapOvr>
    <a:masterClrMapping/>
  </p:clrMapOvr>
  <p:transition spd="med" advClick="0" advTm="0">
    <p:pull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056433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1328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5207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0234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316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0907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29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6908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0574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4709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31989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938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0009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673337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4586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522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70245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28513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592516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4032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6697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1690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4600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87466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3970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176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36685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2966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99598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8643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76908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58314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3056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532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21729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06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559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68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62560" tIns="81280" rIns="162560" bIns="8128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8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791248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901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bg>
      <p:bgPr>
        <a:solidFill>
          <a:srgbClr val="68BC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2797954"/>
            <a:ext cx="12192000" cy="392380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10"/>
          <a:stretch/>
        </p:blipFill>
        <p:spPr>
          <a:xfrm>
            <a:off x="27026" y="-12700"/>
            <a:ext cx="12192000" cy="2377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016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自定义版式">
    <p:bg>
      <p:bgPr>
        <a:solidFill>
          <a:srgbClr val="68BC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885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33456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7312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4428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0906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53173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32493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05130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645481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456285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929810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637081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2909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4404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7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5" Type="http://schemas.openxmlformats.org/officeDocument/2006/relationships/theme" Target="../theme/theme5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65" r:id="rId2"/>
    <p:sldLayoutId id="2147483650" r:id="rId3"/>
    <p:sldLayoutId id="2147483660" r:id="rId4"/>
    <p:sldLayoutId id="2147483661" r:id="rId5"/>
    <p:sldLayoutId id="2147483691" r:id="rId6"/>
    <p:sldLayoutId id="2147483674" r:id="rId7"/>
    <p:sldLayoutId id="2147483771" r:id="rId8"/>
    <p:sldLayoutId id="2147483770" r:id="rId9"/>
    <p:sldLayoutId id="2147483768" r:id="rId10"/>
    <p:sldLayoutId id="2147483767" r:id="rId11"/>
    <p:sldLayoutId id="2147483693" r:id="rId12"/>
    <p:sldLayoutId id="2147483692" r:id="rId13"/>
    <p:sldLayoutId id="2147483662" r:id="rId14"/>
    <p:sldLayoutId id="2147483663" r:id="rId15"/>
    <p:sldLayoutId id="2147483664" r:id="rId16"/>
    <p:sldLayoutId id="2147483665" r:id="rId17"/>
    <p:sldLayoutId id="2147483675" r:id="rId18"/>
    <p:sldLayoutId id="2147483676" r:id="rId19"/>
    <p:sldLayoutId id="2147483677" r:id="rId20"/>
    <p:sldLayoutId id="2147483678" r:id="rId21"/>
    <p:sldLayoutId id="2147483679" r:id="rId22"/>
    <p:sldLayoutId id="2147483680" r:id="rId23"/>
    <p:sldLayoutId id="2147483681" r:id="rId24"/>
    <p:sldLayoutId id="2147483682" r:id="rId25"/>
    <p:sldLayoutId id="2147483683" r:id="rId26"/>
    <p:sldLayoutId id="2147483684" r:id="rId27"/>
    <p:sldLayoutId id="2147483685" r:id="rId28"/>
    <p:sldLayoutId id="2147483686" r:id="rId29"/>
    <p:sldLayoutId id="2147483687" r:id="rId30"/>
    <p:sldLayoutId id="2147483688" r:id="rId31"/>
    <p:sldLayoutId id="2147483689" r:id="rId32"/>
    <p:sldLayoutId id="2147483690" r:id="rId33"/>
    <p:sldLayoutId id="2147483758" r:id="rId34"/>
    <p:sldLayoutId id="2147483772" r:id="rId35"/>
    <p:sldLayoutId id="2147483769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314640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66" r:id="rId14"/>
    <p:sldLayoutId id="2147483764" r:id="rId15"/>
    <p:sldLayoutId id="2147483763" r:id="rId16"/>
    <p:sldLayoutId id="2147483762" r:id="rId17"/>
    <p:sldLayoutId id="2147483760" r:id="rId18"/>
    <p:sldLayoutId id="2147483708" r:id="rId19"/>
    <p:sldLayoutId id="2147483761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065714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59" r:id="rId27"/>
    <p:sldLayoutId id="2147483736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285CA-3D3B-499B-A815-2AD862AD223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130D7C-B902-4C8A-813F-8FDDF456C49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8235559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134593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5" r:id="rId12"/>
    <p:sldLayoutId id="2147483756" r:id="rId13"/>
    <p:sldLayoutId id="2147483757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.gif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15.png"/><Relationship Id="rId5" Type="http://schemas.openxmlformats.org/officeDocument/2006/relationships/image" Target="../media/image14.GIF"/><Relationship Id="rId4" Type="http://schemas.openxmlformats.org/officeDocument/2006/relationships/image" Target="../media/image1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8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0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5" Type="http://schemas.microsoft.com/office/2007/relationships/hdphoto" Target="../media/hdphoto4.wdp"/><Relationship Id="rId4" Type="http://schemas.openxmlformats.org/officeDocument/2006/relationships/image" Target="../media/image4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34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5" Type="http://schemas.microsoft.com/office/2007/relationships/hdphoto" Target="../media/hdphoto6.wdp"/><Relationship Id="rId4" Type="http://schemas.openxmlformats.org/officeDocument/2006/relationships/image" Target="../media/image4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Layout" Target="../slideLayouts/slideLayout55.xml"/><Relationship Id="rId7" Type="http://schemas.openxmlformats.org/officeDocument/2006/relationships/image" Target="../media/image18.png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6.png"/><Relationship Id="rId18" Type="http://schemas.openxmlformats.org/officeDocument/2006/relationships/image" Target="../media/image29.png"/><Relationship Id="rId3" Type="http://schemas.openxmlformats.org/officeDocument/2006/relationships/slideLayout" Target="../slideLayouts/slideLayout49.xml"/><Relationship Id="rId21" Type="http://schemas.openxmlformats.org/officeDocument/2006/relationships/image" Target="../media/image32.png"/><Relationship Id="rId7" Type="http://schemas.openxmlformats.org/officeDocument/2006/relationships/slide" Target="slide10.xml"/><Relationship Id="rId12" Type="http://schemas.openxmlformats.org/officeDocument/2006/relationships/slide" Target="slide8.xml"/><Relationship Id="rId17" Type="http://schemas.openxmlformats.org/officeDocument/2006/relationships/image" Target="../media/image28.png"/><Relationship Id="rId2" Type="http://schemas.openxmlformats.org/officeDocument/2006/relationships/audio" Target="../media/media3.m4a"/><Relationship Id="rId16" Type="http://schemas.openxmlformats.org/officeDocument/2006/relationships/slide" Target="slide9.xml"/><Relationship Id="rId20" Type="http://schemas.openxmlformats.org/officeDocument/2006/relationships/image" Target="../media/image31.png"/><Relationship Id="rId1" Type="http://schemas.microsoft.com/office/2007/relationships/media" Target="../media/media3.m4a"/><Relationship Id="rId6" Type="http://schemas.openxmlformats.org/officeDocument/2006/relationships/image" Target="../media/image23.png"/><Relationship Id="rId11" Type="http://schemas.openxmlformats.org/officeDocument/2006/relationships/image" Target="../media/image25.png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23" Type="http://schemas.openxmlformats.org/officeDocument/2006/relationships/image" Target="../media/image19.png"/><Relationship Id="rId10" Type="http://schemas.openxmlformats.org/officeDocument/2006/relationships/slide" Target="slide7.xml"/><Relationship Id="rId19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24.png"/><Relationship Id="rId14" Type="http://schemas.openxmlformats.org/officeDocument/2006/relationships/slide" Target="slide13.xml"/><Relationship Id="rId22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.xml"/><Relationship Id="rId7" Type="http://schemas.openxmlformats.org/officeDocument/2006/relationships/slide" Target="slide6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6" Type="http://schemas.openxmlformats.org/officeDocument/2006/relationships/image" Target="../media/image29.png"/><Relationship Id="rId5" Type="http://schemas.openxmlformats.org/officeDocument/2006/relationships/image" Target="../media/image19.png"/><Relationship Id="rId4" Type="http://schemas.openxmlformats.org/officeDocument/2006/relationships/image" Target="../media/image34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microsoft.com/office/2007/relationships/media" Target="../media/media6.mp3"/><Relationship Id="rId7" Type="http://schemas.openxmlformats.org/officeDocument/2006/relationships/slide" Target="slide8.xml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34.jpg"/><Relationship Id="rId5" Type="http://schemas.openxmlformats.org/officeDocument/2006/relationships/slideLayout" Target="../slideLayouts/slideLayout49.xml"/><Relationship Id="rId10" Type="http://schemas.openxmlformats.org/officeDocument/2006/relationships/image" Target="../media/image31.png"/><Relationship Id="rId4" Type="http://schemas.openxmlformats.org/officeDocument/2006/relationships/audio" Target="../media/media6.mp3"/><Relationship Id="rId9" Type="http://schemas.openxmlformats.org/officeDocument/2006/relationships/slide" Target="slide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.xml"/><Relationship Id="rId7" Type="http://schemas.openxmlformats.org/officeDocument/2006/relationships/image" Target="../media/image19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slide" Target="slide6.xml"/><Relationship Id="rId5" Type="http://schemas.openxmlformats.org/officeDocument/2006/relationships/image" Target="../media/image35.png"/><Relationship Id="rId4" Type="http://schemas.openxmlformats.org/officeDocument/2006/relationships/image" Target="../media/image34.jp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3955" y="73662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</p:spPr>
      </p:pic>
      <p:pic>
        <p:nvPicPr>
          <p:cNvPr id="9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392767" y="4650317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59" descr="10004015438746072987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21401862" flipH="1">
            <a:off x="12496801" y="5925277"/>
            <a:ext cx="1322916" cy="1322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60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3819717" y="3124200"/>
            <a:ext cx="711200" cy="71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00603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35759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182727" y="555172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699748" y="221450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8">
            <a:extLst>
              <a:ext uri="{FF2B5EF4-FFF2-40B4-BE49-F238E27FC236}">
                <a16:creationId xmlns:a16="http://schemas.microsoft.com/office/drawing/2014/main" id="{F6113B07-FA92-4AF1-B2E6-932A45333CBA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79622">
            <a:off x="4405677" y="4594460"/>
            <a:ext cx="2746375" cy="274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WordArt 3">
            <a:extLst>
              <a:ext uri="{FF2B5EF4-FFF2-40B4-BE49-F238E27FC236}">
                <a16:creationId xmlns:a16="http://schemas.microsoft.com/office/drawing/2014/main" id="{0FD394AB-C24D-4985-A57A-FBF1ADED1FC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499343" y="2181366"/>
            <a:ext cx="7820025" cy="12001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CHÀO</a:t>
            </a:r>
            <a:r>
              <a:rPr kumimoji="0" lang="en-US" sz="2800" b="0" i="0" u="none" strike="noStrike" kern="1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MỪNG CÁC CON HỌC SINH ĐẾN VỚI TIẾT TOÁN</a:t>
            </a:r>
            <a:endParaRPr kumimoji="0" lang="en-US" sz="2800" b="0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D8DD9DC-5296-4366-95D7-C78F33678C25}"/>
              </a:ext>
            </a:extLst>
          </p:cNvPr>
          <p:cNvSpPr/>
          <p:nvPr/>
        </p:nvSpPr>
        <p:spPr>
          <a:xfrm>
            <a:off x="4231620" y="539827"/>
            <a:ext cx="476354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905"/>
                <a:solidFill>
                  <a:srgbClr val="3333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TRƯỜNG TIỂU HỌC </a:t>
            </a:r>
            <a:r>
              <a:rPr kumimoji="0" lang="en-US" sz="2400" b="1" i="0" u="none" strike="noStrike" kern="1200" cap="none" spc="0" normalizeH="0" baseline="0" noProof="0" dirty="0" smtClean="0">
                <a:ln w="1905"/>
                <a:solidFill>
                  <a:srgbClr val="3333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GIA THỤY</a:t>
            </a:r>
            <a:endParaRPr kumimoji="0" lang="en-US" sz="2400" b="1" i="0" u="none" strike="noStrike" kern="1200" cap="none" spc="0" normalizeH="0" baseline="0" noProof="0" dirty="0">
              <a:ln w="1905"/>
              <a:solidFill>
                <a:srgbClr val="3333FF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5" name="WordArt 5" descr="Plaid">
            <a:extLst>
              <a:ext uri="{FF2B5EF4-FFF2-40B4-BE49-F238E27FC236}">
                <a16:creationId xmlns:a16="http://schemas.microsoft.com/office/drawing/2014/main" id="{DCE9F01A-847D-4920-8441-58A601DC8C6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161455" y="3167148"/>
            <a:ext cx="4495800" cy="7937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0" cap="none" spc="0" normalizeH="0" baseline="0" noProof="0" dirty="0" smtClean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LỚP </a:t>
            </a:r>
            <a:r>
              <a:rPr kumimoji="0" lang="en-US" sz="3600" b="1" i="0" u="none" strike="noStrike" kern="1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690491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13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2.59259E-6 C -0.02673 -0.01605 -0.10139 -0.0784 -0.15885 -0.0963 C -0.21632 -0.1142 -0.27083 -0.10926 -0.34375 -0.10741 C -0.41684 -0.10556 -0.51319 -0.11389 -0.59635 -0.08519 C -0.67934 -0.05648 -0.73211 0.04074 -0.84323 0.06543 C -0.95434 0.09012 -1.17534 0.06358 -1.26267 0.06296 " pathEditMode="relative" rAng="0" ptsTypes="aaaaaa">
                                      <p:cBhvr>
                                        <p:cTn id="15" dur="49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125" y="-1204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33333E-6 4.81481E-6 C -0.02066 -0.00093 -0.08525 -0.00031 -0.12361 -0.00463 C -0.16198 -0.00896 -0.16268 0.02283 -0.23073 -0.02624 C -0.29879 -0.07531 -0.4375 -0.19538 -0.53229 -0.29908 C -0.62726 -0.40278 -0.72934 -0.52717 -0.80104 -0.64908 C -0.87275 -0.77099 -0.92882 -0.95124 -0.9625 -1.03056 " pathEditMode="relative" rAng="0" ptsTypes="aaaaaa">
                                      <p:cBhvr>
                                        <p:cTn id="17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50401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-8.33333E-7 -4.19753E-6 C 0.0191 -0.00092 0.03837 0.00154 0.05729 -0.0037 C 0.0599 -0.00432 0.06198 -0.00833 0.06459 -0.00926 C 0.07118 -0.01142 0.07778 -0.01173 0.08438 -0.01296 C 0.10538 -0.02222 0.1257 -0.03518 0.14688 -0.04259 C 0.15452 -0.04846 0.16163 -0.05185 0.16875 -0.05926 C 0.17222 -0.06296 0.17917 -0.07037 0.17917 -0.07037 C 0.18195 -0.10895 0.18941 -0.11636 0.20417 -0.14259 C 0.21702 -0.16543 0.23212 -0.18271 0.24584 -0.2037 C 0.25278 -0.21451 0.26163 -0.22099 0.26875 -0.23148 C 0.27934 -0.24722 0.29358 -0.26204 0.30729 -0.26667 C 0.32031 -0.28055 0.33386 -0.29413 0.34792 -0.3037 C 0.35382 -0.30802 0.35643 -0.31265 0.3625 -0.31512 C 0.38212 -0.33858 0.40886 -0.35988 0.43229 -0.36667 C 0.4382 -0.37222 0.4434 -0.37438 0.45 -0.37623 C 0.46788 -0.38796 0.4875 -0.3963 0.50625 -0.40185 C 0.51997 -0.4142 0.53594 -0.41759 0.55104 -0.42253 C 0.56077 -0.43086 0.57205 -0.43333 0.58229 -0.44074 C 0.59254 -0.44784 0.60174 -0.46111 0.6125 -0.46481 C 0.62327 -0.47623 0.6408 -0.49815 0.64896 -0.51667 C 0.65399 -0.52809 0.65886 -0.53981 0.66459 -0.55 C 0.66684 -0.56234 0.66389 -0.54907 0.66875 -0.56111 C 0.67379 -0.57376 0.67899 -0.6037 0.68542 -0.61111 C 0.6875 -0.62037 0.6882 -0.62438 0.69271 -0.62963 C 0.69757 -0.65586 0.71511 -0.68518 0.72604 -0.70185 C 0.73195 -0.7108 0.73403 -0.71883 0.74167 -0.72407 C 0.75104 -0.74599 0.73872 -0.72037 0.74896 -0.73333 C 0.75035 -0.73518 0.7507 -0.73858 0.75209 -0.74074 C 0.75486 -0.74537 0.75868 -0.74784 0.76146 -0.75185 C 0.76771 -0.76142 0.77344 -0.77284 0.78021 -0.78148 C 0.78715 -0.79012 0.79011 -0.78951 0.79688 -0.7963 C 0.80278 -0.80216 0.80834 -0.80926 0.81459 -0.81481 C 0.81684 -0.82099 0.82292 -0.83148 0.82292 -0.83148 C 0.82639 -0.85 0.8316 -0.84753 0.83542 -0.86111 " pathEditMode="relative" ptsTypes="fffffffffffffffffffffffffffffffffA">
                                      <p:cBhvr>
                                        <p:cTn id="24" dur="5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15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3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035282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2458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75,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29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208037" y="1623747"/>
            <a:ext cx="670839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75,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936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F254BC4-0FBD-463C-8E4F-7EC74EB1625A}"/>
              </a:ext>
            </a:extLst>
          </p:cNvPr>
          <p:cNvGrpSpPr/>
          <p:nvPr/>
        </p:nvGrpSpPr>
        <p:grpSpPr>
          <a:xfrm>
            <a:off x="751563" y="1219278"/>
            <a:ext cx="10469696" cy="1578893"/>
            <a:chOff x="2336977" y="956582"/>
            <a:chExt cx="5314950" cy="739934"/>
          </a:xfrm>
        </p:grpSpPr>
        <p:grpSp>
          <p:nvGrpSpPr>
            <p:cNvPr id="9" name="组合 8"/>
            <p:cNvGrpSpPr/>
            <p:nvPr/>
          </p:nvGrpSpPr>
          <p:grpSpPr>
            <a:xfrm>
              <a:off x="2336977" y="956582"/>
              <a:ext cx="5314950" cy="691399"/>
              <a:chOff x="2484661" y="983099"/>
              <a:chExt cx="5650825" cy="735092"/>
            </a:xfrm>
          </p:grpSpPr>
          <p:grpSp>
            <p:nvGrpSpPr>
              <p:cNvPr id="146" name="组合 76"/>
              <p:cNvGrpSpPr>
                <a:grpSpLocks/>
              </p:cNvGrpSpPr>
              <p:nvPr/>
            </p:nvGrpSpPr>
            <p:grpSpPr bwMode="auto">
              <a:xfrm>
                <a:off x="2484661" y="983099"/>
                <a:ext cx="5650825" cy="735092"/>
                <a:chOff x="3300347" y="1368497"/>
                <a:chExt cx="10763512" cy="1417865"/>
              </a:xfrm>
            </p:grpSpPr>
            <p:grpSp>
              <p:nvGrpSpPr>
                <p:cNvPr id="147" name="组合 77"/>
                <p:cNvGrpSpPr>
                  <a:grpSpLocks/>
                </p:cNvGrpSpPr>
                <p:nvPr/>
              </p:nvGrpSpPr>
              <p:grpSpPr bwMode="auto">
                <a:xfrm>
                  <a:off x="4631859" y="1393831"/>
                  <a:ext cx="9432000" cy="1392531"/>
                  <a:chOff x="1986534" y="4135265"/>
                  <a:chExt cx="9432000" cy="1392531"/>
                </a:xfrm>
              </p:grpSpPr>
              <p:sp>
                <p:nvSpPr>
                  <p:cNvPr id="151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76200">
                    <a:gradFill>
                      <a:gsLst>
                        <a:gs pos="0">
                          <a:schemeClr val="bg1"/>
                        </a:gs>
                        <a:gs pos="100000">
                          <a:srgbClr val="EBEBEB"/>
                        </a:gs>
                      </a:gsLst>
                      <a:lin ang="5400000" scaled="1"/>
                    </a:gradFill>
                  </a:ln>
                  <a:effectLst>
                    <a:outerShdw blurRad="266700" dist="127000" dir="5400000" sx="102000" sy="102000" algn="t" rotWithShape="0">
                      <a:prstClr val="black">
                        <a:alpha val="28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152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44450">
                    <a:gradFill>
                      <a:gsLst>
                        <a:gs pos="0">
                          <a:srgbClr val="EBEBEB"/>
                        </a:gs>
                        <a:gs pos="100000">
                          <a:srgbClr val="FEFEFE"/>
                        </a:gs>
                      </a:gsLst>
                      <a:lin ang="5400000" scaled="1"/>
                    </a:gradFill>
                  </a:ln>
                  <a:effectLst>
                    <a:innerShdw blurRad="254000" dist="88900" dir="16200000">
                      <a:prstClr val="black">
                        <a:alpha val="42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  <p:grpSp>
              <p:nvGrpSpPr>
                <p:cNvPr id="148" name="组合 78"/>
                <p:cNvGrpSpPr>
                  <a:grpSpLocks/>
                </p:cNvGrpSpPr>
                <p:nvPr/>
              </p:nvGrpSpPr>
              <p:grpSpPr bwMode="auto">
                <a:xfrm>
                  <a:off x="3300347" y="1368497"/>
                  <a:ext cx="1581466" cy="1417865"/>
                  <a:chOff x="1349437" y="779714"/>
                  <a:chExt cx="2923167" cy="2620769"/>
                </a:xfrm>
              </p:grpSpPr>
              <p:sp>
                <p:nvSpPr>
                  <p:cNvPr id="149" name="Freeform 23"/>
                  <p:cNvSpPr>
                    <a:spLocks/>
                  </p:cNvSpPr>
                  <p:nvPr/>
                </p:nvSpPr>
                <p:spPr bwMode="auto">
                  <a:xfrm>
                    <a:off x="1349437" y="779714"/>
                    <a:ext cx="2923167" cy="2620769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1F1F1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28575" cap="flat">
                    <a:gradFill>
                      <a:gsLst>
                        <a:gs pos="0">
                          <a:schemeClr val="bg1"/>
                        </a:gs>
                        <a:gs pos="100000">
                          <a:srgbClr val="DDDDDD"/>
                        </a:gs>
                      </a:gsLst>
                      <a:lin ang="5400000" scaled="1"/>
                    </a:gradFill>
                    <a:prstDash val="solid"/>
                    <a:miter lim="800000"/>
                    <a:headEnd/>
                    <a:tailEnd/>
                  </a:ln>
                  <a:effectLst>
                    <a:outerShdw blurRad="228600" dist="228600" dir="5400000" algn="t" rotWithShape="0">
                      <a:schemeClr val="tx1">
                        <a:lumMod val="85000"/>
                        <a:lumOff val="15000"/>
                        <a:alpha val="28000"/>
                      </a:schemeClr>
                    </a:outerShdw>
                  </a:effectLst>
                </p:spPr>
                <p:txBody>
                  <a:bodyPr/>
                  <a:lstStyle/>
                  <a:p>
                    <a:pPr marL="0" marR="0" lvl="0" indent="0" algn="l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150" name="Freeform 21"/>
                  <p:cNvSpPr>
                    <a:spLocks noChangeAspect="1"/>
                  </p:cNvSpPr>
                  <p:nvPr/>
                </p:nvSpPr>
                <p:spPr bwMode="auto">
                  <a:xfrm rot="16200000">
                    <a:off x="1623020" y="1024995"/>
                    <a:ext cx="2376000" cy="2130208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ffectLst>
                    <a:innerShdw blurRad="241300" dist="114300">
                      <a:prstClr val="black">
                        <a:alpha val="4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</p:grpSp>
          <p:sp>
            <p:nvSpPr>
              <p:cNvPr id="179" name="Freeform 55"/>
              <p:cNvSpPr>
                <a:spLocks/>
              </p:cNvSpPr>
              <p:nvPr/>
            </p:nvSpPr>
            <p:spPr bwMode="auto">
              <a:xfrm>
                <a:off x="2748897" y="1172657"/>
                <a:ext cx="502886" cy="473025"/>
              </a:xfrm>
              <a:custGeom>
                <a:avLst/>
                <a:gdLst>
                  <a:gd name="T0" fmla="*/ 137 w 303"/>
                  <a:gd name="T1" fmla="*/ 288 h 288"/>
                  <a:gd name="T2" fmla="*/ 0 w 303"/>
                  <a:gd name="T3" fmla="*/ 174 h 288"/>
                  <a:gd name="T4" fmla="*/ 2 w 303"/>
                  <a:gd name="T5" fmla="*/ 15 h 288"/>
                  <a:gd name="T6" fmla="*/ 54 w 303"/>
                  <a:gd name="T7" fmla="*/ 10 h 288"/>
                  <a:gd name="T8" fmla="*/ 85 w 303"/>
                  <a:gd name="T9" fmla="*/ 43 h 288"/>
                  <a:gd name="T10" fmla="*/ 106 w 303"/>
                  <a:gd name="T11" fmla="*/ 22 h 288"/>
                  <a:gd name="T12" fmla="*/ 128 w 303"/>
                  <a:gd name="T13" fmla="*/ 0 h 288"/>
                  <a:gd name="T14" fmla="*/ 303 w 303"/>
                  <a:gd name="T15" fmla="*/ 150 h 288"/>
                  <a:gd name="T16" fmla="*/ 137 w 303"/>
                  <a:gd name="T17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3" h="288">
                    <a:moveTo>
                      <a:pt x="137" y="288"/>
                    </a:moveTo>
                    <a:lnTo>
                      <a:pt x="0" y="174"/>
                    </a:lnTo>
                    <a:lnTo>
                      <a:pt x="2" y="15"/>
                    </a:lnTo>
                    <a:lnTo>
                      <a:pt x="54" y="10"/>
                    </a:lnTo>
                    <a:lnTo>
                      <a:pt x="85" y="43"/>
                    </a:lnTo>
                    <a:lnTo>
                      <a:pt x="106" y="22"/>
                    </a:lnTo>
                    <a:lnTo>
                      <a:pt x="128" y="0"/>
                    </a:lnTo>
                    <a:lnTo>
                      <a:pt x="303" y="150"/>
                    </a:lnTo>
                    <a:lnTo>
                      <a:pt x="137" y="288"/>
                    </a:lnTo>
                    <a:close/>
                  </a:path>
                </a:pathLst>
              </a:custGeom>
              <a:gradFill flip="none" rotWithShape="1">
                <a:gsLst>
                  <a:gs pos="73000">
                    <a:srgbClr val="0D0D0D">
                      <a:alpha val="0"/>
                    </a:srgbClr>
                  </a:gs>
                  <a:gs pos="100000">
                    <a:schemeClr val="tx1">
                      <a:lumMod val="95000"/>
                      <a:lumOff val="5000"/>
                      <a:alpha val="0"/>
                    </a:schemeClr>
                  </a:gs>
                  <a:gs pos="0">
                    <a:schemeClr val="tx1">
                      <a:lumMod val="95000"/>
                      <a:lumOff val="5000"/>
                      <a:alpha val="5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121773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2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ABE8E79-9DC2-4167-9EE6-48684618762E}"/>
                </a:ext>
              </a:extLst>
            </p:cNvPr>
            <p:cNvSpPr txBox="1"/>
            <p:nvPr/>
          </p:nvSpPr>
          <p:spPr>
            <a:xfrm>
              <a:off x="3221130" y="956582"/>
              <a:ext cx="4176464" cy="739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Củng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cố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biểu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tượng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đề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- xi –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–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lô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–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chuyển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đổi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giữa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đã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học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1AD66BF-1CA0-4AB0-AA3E-40C81931BA77}"/>
              </a:ext>
            </a:extLst>
          </p:cNvPr>
          <p:cNvGrpSpPr/>
          <p:nvPr/>
        </p:nvGrpSpPr>
        <p:grpSpPr>
          <a:xfrm>
            <a:off x="728598" y="2914445"/>
            <a:ext cx="10492662" cy="1602928"/>
            <a:chOff x="2336977" y="1806720"/>
            <a:chExt cx="5314950" cy="764864"/>
          </a:xfrm>
        </p:grpSpPr>
        <p:grpSp>
          <p:nvGrpSpPr>
            <p:cNvPr id="153" name="组合 158"/>
            <p:cNvGrpSpPr>
              <a:grpSpLocks/>
            </p:cNvGrpSpPr>
            <p:nvPr/>
          </p:nvGrpSpPr>
          <p:grpSpPr bwMode="auto">
            <a:xfrm>
              <a:off x="2336977" y="1806720"/>
              <a:ext cx="5314950" cy="691399"/>
              <a:chOff x="3300347" y="1368497"/>
              <a:chExt cx="10763512" cy="1417865"/>
            </a:xfrm>
          </p:grpSpPr>
          <p:grpSp>
            <p:nvGrpSpPr>
              <p:cNvPr id="154" name="组合 159"/>
              <p:cNvGrpSpPr>
                <a:grpSpLocks/>
              </p:cNvGrpSpPr>
              <p:nvPr/>
            </p:nvGrpSpPr>
            <p:grpSpPr bwMode="auto">
              <a:xfrm>
                <a:off x="4631859" y="1393831"/>
                <a:ext cx="9432000" cy="1392531"/>
                <a:chOff x="1986534" y="4135265"/>
                <a:chExt cx="9432000" cy="1392531"/>
              </a:xfrm>
            </p:grpSpPr>
            <p:sp>
              <p:nvSpPr>
                <p:cNvPr id="158" name="Freeform 7"/>
                <p:cNvSpPr>
                  <a:spLocks noChangeAspect="1"/>
                </p:cNvSpPr>
                <p:nvPr/>
              </p:nvSpPr>
              <p:spPr bwMode="auto">
                <a:xfrm>
                  <a:off x="1986534" y="4135265"/>
                  <a:ext cx="9432000" cy="1392531"/>
                </a:xfrm>
                <a:custGeom>
                  <a:avLst/>
                  <a:gdLst>
                    <a:gd name="T0" fmla="*/ 2940 w 3107"/>
                    <a:gd name="T1" fmla="*/ 0 h 459"/>
                    <a:gd name="T2" fmla="*/ 167 w 3107"/>
                    <a:gd name="T3" fmla="*/ 0 h 459"/>
                    <a:gd name="T4" fmla="*/ 102 w 3107"/>
                    <a:gd name="T5" fmla="*/ 38 h 459"/>
                    <a:gd name="T6" fmla="*/ 13 w 3107"/>
                    <a:gd name="T7" fmla="*/ 191 h 459"/>
                    <a:gd name="T8" fmla="*/ 13 w 3107"/>
                    <a:gd name="T9" fmla="*/ 267 h 459"/>
                    <a:gd name="T10" fmla="*/ 102 w 3107"/>
                    <a:gd name="T11" fmla="*/ 420 h 459"/>
                    <a:gd name="T12" fmla="*/ 167 w 3107"/>
                    <a:gd name="T13" fmla="*/ 459 h 459"/>
                    <a:gd name="T14" fmla="*/ 2940 w 3107"/>
                    <a:gd name="T15" fmla="*/ 459 h 459"/>
                    <a:gd name="T16" fmla="*/ 3006 w 3107"/>
                    <a:gd name="T17" fmla="*/ 420 h 459"/>
                    <a:gd name="T18" fmla="*/ 3095 w 3107"/>
                    <a:gd name="T19" fmla="*/ 267 h 459"/>
                    <a:gd name="T20" fmla="*/ 3095 w 3107"/>
                    <a:gd name="T21" fmla="*/ 191 h 459"/>
                    <a:gd name="T22" fmla="*/ 3006 w 3107"/>
                    <a:gd name="T23" fmla="*/ 38 h 459"/>
                    <a:gd name="T24" fmla="*/ 2940 w 3107"/>
                    <a:gd name="T25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07" h="459">
                      <a:moveTo>
                        <a:pt x="2940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142" y="0"/>
                        <a:pt x="114" y="16"/>
                        <a:pt x="102" y="38"/>
                      </a:cubicBezTo>
                      <a:cubicBezTo>
                        <a:pt x="13" y="191"/>
                        <a:pt x="13" y="191"/>
                        <a:pt x="13" y="191"/>
                      </a:cubicBezTo>
                      <a:cubicBezTo>
                        <a:pt x="0" y="213"/>
                        <a:pt x="0" y="245"/>
                        <a:pt x="13" y="267"/>
                      </a:cubicBezTo>
                      <a:cubicBezTo>
                        <a:pt x="102" y="420"/>
                        <a:pt x="102" y="420"/>
                        <a:pt x="102" y="420"/>
                      </a:cubicBezTo>
                      <a:cubicBezTo>
                        <a:pt x="114" y="443"/>
                        <a:pt x="142" y="459"/>
                        <a:pt x="167" y="459"/>
                      </a:cubicBezTo>
                      <a:cubicBezTo>
                        <a:pt x="2940" y="459"/>
                        <a:pt x="2940" y="459"/>
                        <a:pt x="2940" y="459"/>
                      </a:cubicBezTo>
                      <a:cubicBezTo>
                        <a:pt x="2966" y="459"/>
                        <a:pt x="2993" y="443"/>
                        <a:pt x="3006" y="420"/>
                      </a:cubicBezTo>
                      <a:cubicBezTo>
                        <a:pt x="3095" y="267"/>
                        <a:pt x="3095" y="267"/>
                        <a:pt x="3095" y="267"/>
                      </a:cubicBezTo>
                      <a:cubicBezTo>
                        <a:pt x="3107" y="245"/>
                        <a:pt x="3107" y="213"/>
                        <a:pt x="3095" y="191"/>
                      </a:cubicBezTo>
                      <a:cubicBezTo>
                        <a:pt x="3006" y="38"/>
                        <a:pt x="3006" y="38"/>
                        <a:pt x="3006" y="38"/>
                      </a:cubicBezTo>
                      <a:cubicBezTo>
                        <a:pt x="2993" y="16"/>
                        <a:pt x="2966" y="0"/>
                        <a:pt x="294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 w="76200">
                  <a:gradFill>
                    <a:gsLst>
                      <a:gs pos="0">
                        <a:schemeClr val="bg1"/>
                      </a:gs>
                      <a:gs pos="100000">
                        <a:srgbClr val="EBEBEB"/>
                      </a:gs>
                    </a:gsLst>
                    <a:lin ang="5400000" scaled="1"/>
                  </a:gradFill>
                </a:ln>
                <a:effectLst>
                  <a:outerShdw blurRad="266700" dist="127000" dir="5400000" sx="102000" sy="102000" algn="t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  <p:sp>
              <p:nvSpPr>
                <p:cNvPr id="159" name="Freeform 7"/>
                <p:cNvSpPr>
                  <a:spLocks noChangeAspect="1"/>
                </p:cNvSpPr>
                <p:nvPr/>
              </p:nvSpPr>
              <p:spPr bwMode="auto">
                <a:xfrm>
                  <a:off x="1986534" y="4135265"/>
                  <a:ext cx="9432000" cy="1392531"/>
                </a:xfrm>
                <a:custGeom>
                  <a:avLst/>
                  <a:gdLst>
                    <a:gd name="T0" fmla="*/ 2940 w 3107"/>
                    <a:gd name="T1" fmla="*/ 0 h 459"/>
                    <a:gd name="T2" fmla="*/ 167 w 3107"/>
                    <a:gd name="T3" fmla="*/ 0 h 459"/>
                    <a:gd name="T4" fmla="*/ 102 w 3107"/>
                    <a:gd name="T5" fmla="*/ 38 h 459"/>
                    <a:gd name="T6" fmla="*/ 13 w 3107"/>
                    <a:gd name="T7" fmla="*/ 191 h 459"/>
                    <a:gd name="T8" fmla="*/ 13 w 3107"/>
                    <a:gd name="T9" fmla="*/ 267 h 459"/>
                    <a:gd name="T10" fmla="*/ 102 w 3107"/>
                    <a:gd name="T11" fmla="*/ 420 h 459"/>
                    <a:gd name="T12" fmla="*/ 167 w 3107"/>
                    <a:gd name="T13" fmla="*/ 459 h 459"/>
                    <a:gd name="T14" fmla="*/ 2940 w 3107"/>
                    <a:gd name="T15" fmla="*/ 459 h 459"/>
                    <a:gd name="T16" fmla="*/ 3006 w 3107"/>
                    <a:gd name="T17" fmla="*/ 420 h 459"/>
                    <a:gd name="T18" fmla="*/ 3095 w 3107"/>
                    <a:gd name="T19" fmla="*/ 267 h 459"/>
                    <a:gd name="T20" fmla="*/ 3095 w 3107"/>
                    <a:gd name="T21" fmla="*/ 191 h 459"/>
                    <a:gd name="T22" fmla="*/ 3006 w 3107"/>
                    <a:gd name="T23" fmla="*/ 38 h 459"/>
                    <a:gd name="T24" fmla="*/ 2940 w 3107"/>
                    <a:gd name="T25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07" h="459">
                      <a:moveTo>
                        <a:pt x="2940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142" y="0"/>
                        <a:pt x="114" y="16"/>
                        <a:pt x="102" y="38"/>
                      </a:cubicBezTo>
                      <a:cubicBezTo>
                        <a:pt x="13" y="191"/>
                        <a:pt x="13" y="191"/>
                        <a:pt x="13" y="191"/>
                      </a:cubicBezTo>
                      <a:cubicBezTo>
                        <a:pt x="0" y="213"/>
                        <a:pt x="0" y="245"/>
                        <a:pt x="13" y="267"/>
                      </a:cubicBezTo>
                      <a:cubicBezTo>
                        <a:pt x="102" y="420"/>
                        <a:pt x="102" y="420"/>
                        <a:pt x="102" y="420"/>
                      </a:cubicBezTo>
                      <a:cubicBezTo>
                        <a:pt x="114" y="443"/>
                        <a:pt x="142" y="459"/>
                        <a:pt x="167" y="459"/>
                      </a:cubicBezTo>
                      <a:cubicBezTo>
                        <a:pt x="2940" y="459"/>
                        <a:pt x="2940" y="459"/>
                        <a:pt x="2940" y="459"/>
                      </a:cubicBezTo>
                      <a:cubicBezTo>
                        <a:pt x="2966" y="459"/>
                        <a:pt x="2993" y="443"/>
                        <a:pt x="3006" y="420"/>
                      </a:cubicBezTo>
                      <a:cubicBezTo>
                        <a:pt x="3095" y="267"/>
                        <a:pt x="3095" y="267"/>
                        <a:pt x="3095" y="267"/>
                      </a:cubicBezTo>
                      <a:cubicBezTo>
                        <a:pt x="3107" y="245"/>
                        <a:pt x="3107" y="213"/>
                        <a:pt x="3095" y="191"/>
                      </a:cubicBezTo>
                      <a:cubicBezTo>
                        <a:pt x="3006" y="38"/>
                        <a:pt x="3006" y="38"/>
                        <a:pt x="3006" y="38"/>
                      </a:cubicBezTo>
                      <a:cubicBezTo>
                        <a:pt x="2993" y="16"/>
                        <a:pt x="2966" y="0"/>
                        <a:pt x="294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 w="44450">
                  <a:gradFill>
                    <a:gsLst>
                      <a:gs pos="0">
                        <a:srgbClr val="EBEBEB"/>
                      </a:gs>
                      <a:gs pos="100000">
                        <a:srgbClr val="FEFEFE"/>
                      </a:gs>
                    </a:gsLst>
                    <a:lin ang="5400000" scaled="1"/>
                  </a:gradFill>
                </a:ln>
                <a:effectLst>
                  <a:innerShdw blurRad="254000" dist="88900" dir="16200000">
                    <a:prstClr val="black">
                      <a:alpha val="42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155" name="组合 160"/>
              <p:cNvGrpSpPr>
                <a:grpSpLocks/>
              </p:cNvGrpSpPr>
              <p:nvPr/>
            </p:nvGrpSpPr>
            <p:grpSpPr bwMode="auto">
              <a:xfrm>
                <a:off x="3300347" y="1368497"/>
                <a:ext cx="1581466" cy="1417865"/>
                <a:chOff x="1349437" y="779714"/>
                <a:chExt cx="2923167" cy="2620769"/>
              </a:xfrm>
            </p:grpSpPr>
            <p:sp>
              <p:nvSpPr>
                <p:cNvPr id="156" name="Freeform 23"/>
                <p:cNvSpPr>
                  <a:spLocks/>
                </p:cNvSpPr>
                <p:nvPr/>
              </p:nvSpPr>
              <p:spPr bwMode="auto">
                <a:xfrm>
                  <a:off x="1349437" y="779714"/>
                  <a:ext cx="2923167" cy="2620769"/>
                </a:xfrm>
                <a:custGeom>
                  <a:avLst/>
                  <a:gdLst>
                    <a:gd name="T0" fmla="*/ 167 w 511"/>
                    <a:gd name="T1" fmla="*/ 459 h 459"/>
                    <a:gd name="T2" fmla="*/ 101 w 511"/>
                    <a:gd name="T3" fmla="*/ 420 h 459"/>
                    <a:gd name="T4" fmla="*/ 12 w 511"/>
                    <a:gd name="T5" fmla="*/ 267 h 459"/>
                    <a:gd name="T6" fmla="*/ 12 w 511"/>
                    <a:gd name="T7" fmla="*/ 191 h 459"/>
                    <a:gd name="T8" fmla="*/ 101 w 511"/>
                    <a:gd name="T9" fmla="*/ 38 h 459"/>
                    <a:gd name="T10" fmla="*/ 167 w 511"/>
                    <a:gd name="T11" fmla="*/ 0 h 459"/>
                    <a:gd name="T12" fmla="*/ 344 w 511"/>
                    <a:gd name="T13" fmla="*/ 0 h 459"/>
                    <a:gd name="T14" fmla="*/ 410 w 511"/>
                    <a:gd name="T15" fmla="*/ 38 h 459"/>
                    <a:gd name="T16" fmla="*/ 498 w 511"/>
                    <a:gd name="T17" fmla="*/ 191 h 459"/>
                    <a:gd name="T18" fmla="*/ 498 w 511"/>
                    <a:gd name="T19" fmla="*/ 267 h 459"/>
                    <a:gd name="T20" fmla="*/ 410 w 511"/>
                    <a:gd name="T21" fmla="*/ 420 h 459"/>
                    <a:gd name="T22" fmla="*/ 344 w 511"/>
                    <a:gd name="T23" fmla="*/ 459 h 459"/>
                    <a:gd name="T24" fmla="*/ 167 w 511"/>
                    <a:gd name="T25" fmla="*/ 45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1" h="459">
                      <a:moveTo>
                        <a:pt x="167" y="459"/>
                      </a:moveTo>
                      <a:cubicBezTo>
                        <a:pt x="141" y="459"/>
                        <a:pt x="113" y="443"/>
                        <a:pt x="101" y="420"/>
                      </a:cubicBezTo>
                      <a:cubicBezTo>
                        <a:pt x="12" y="267"/>
                        <a:pt x="12" y="267"/>
                        <a:pt x="12" y="267"/>
                      </a:cubicBezTo>
                      <a:cubicBezTo>
                        <a:pt x="0" y="245"/>
                        <a:pt x="0" y="213"/>
                        <a:pt x="12" y="191"/>
                      </a:cubicBezTo>
                      <a:cubicBezTo>
                        <a:pt x="101" y="38"/>
                        <a:pt x="101" y="38"/>
                        <a:pt x="101" y="38"/>
                      </a:cubicBezTo>
                      <a:cubicBezTo>
                        <a:pt x="113" y="16"/>
                        <a:pt x="141" y="0"/>
                        <a:pt x="167" y="0"/>
                      </a:cubicBezTo>
                      <a:cubicBezTo>
                        <a:pt x="344" y="0"/>
                        <a:pt x="344" y="0"/>
                        <a:pt x="344" y="0"/>
                      </a:cubicBezTo>
                      <a:cubicBezTo>
                        <a:pt x="369" y="0"/>
                        <a:pt x="397" y="16"/>
                        <a:pt x="410" y="38"/>
                      </a:cubicBezTo>
                      <a:cubicBezTo>
                        <a:pt x="498" y="191"/>
                        <a:pt x="498" y="191"/>
                        <a:pt x="498" y="191"/>
                      </a:cubicBezTo>
                      <a:cubicBezTo>
                        <a:pt x="511" y="213"/>
                        <a:pt x="511" y="245"/>
                        <a:pt x="498" y="267"/>
                      </a:cubicBezTo>
                      <a:cubicBezTo>
                        <a:pt x="410" y="420"/>
                        <a:pt x="410" y="420"/>
                        <a:pt x="410" y="420"/>
                      </a:cubicBezTo>
                      <a:cubicBezTo>
                        <a:pt x="397" y="443"/>
                        <a:pt x="369" y="459"/>
                        <a:pt x="344" y="459"/>
                      </a:cubicBezTo>
                      <a:lnTo>
                        <a:pt x="167" y="459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1F1F1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28575" cap="flat">
                  <a:gradFill>
                    <a:gsLst>
                      <a:gs pos="0">
                        <a:schemeClr val="bg1"/>
                      </a:gs>
                      <a:gs pos="100000">
                        <a:srgbClr val="DDDDDD"/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  <a:effectLst>
                  <a:outerShdw blurRad="228600" dist="228600" dir="5400000" algn="t" rotWithShape="0">
                    <a:schemeClr val="tx1">
                      <a:lumMod val="85000"/>
                      <a:lumOff val="15000"/>
                      <a:alpha val="28000"/>
                    </a:schemeClr>
                  </a:outerShdw>
                </a:effectLst>
              </p:spPr>
              <p:txBody>
                <a:bodyPr/>
                <a:lstStyle/>
                <a:p>
                  <a:pPr marL="0" marR="0" lvl="0" indent="0" algn="l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  <p:sp>
              <p:nvSpPr>
                <p:cNvPr id="157" name="Freeform 21"/>
                <p:cNvSpPr>
                  <a:spLocks noChangeAspect="1"/>
                </p:cNvSpPr>
                <p:nvPr/>
              </p:nvSpPr>
              <p:spPr bwMode="auto">
                <a:xfrm rot="16200000">
                  <a:off x="1623020" y="1024995"/>
                  <a:ext cx="2376000" cy="2130208"/>
                </a:xfrm>
                <a:custGeom>
                  <a:avLst/>
                  <a:gdLst>
                    <a:gd name="T0" fmla="*/ 167 w 511"/>
                    <a:gd name="T1" fmla="*/ 459 h 459"/>
                    <a:gd name="T2" fmla="*/ 101 w 511"/>
                    <a:gd name="T3" fmla="*/ 420 h 459"/>
                    <a:gd name="T4" fmla="*/ 12 w 511"/>
                    <a:gd name="T5" fmla="*/ 267 h 459"/>
                    <a:gd name="T6" fmla="*/ 12 w 511"/>
                    <a:gd name="T7" fmla="*/ 191 h 459"/>
                    <a:gd name="T8" fmla="*/ 101 w 511"/>
                    <a:gd name="T9" fmla="*/ 38 h 459"/>
                    <a:gd name="T10" fmla="*/ 167 w 511"/>
                    <a:gd name="T11" fmla="*/ 0 h 459"/>
                    <a:gd name="T12" fmla="*/ 344 w 511"/>
                    <a:gd name="T13" fmla="*/ 0 h 459"/>
                    <a:gd name="T14" fmla="*/ 410 w 511"/>
                    <a:gd name="T15" fmla="*/ 38 h 459"/>
                    <a:gd name="T16" fmla="*/ 498 w 511"/>
                    <a:gd name="T17" fmla="*/ 191 h 459"/>
                    <a:gd name="T18" fmla="*/ 498 w 511"/>
                    <a:gd name="T19" fmla="*/ 267 h 459"/>
                    <a:gd name="T20" fmla="*/ 410 w 511"/>
                    <a:gd name="T21" fmla="*/ 420 h 459"/>
                    <a:gd name="T22" fmla="*/ 344 w 511"/>
                    <a:gd name="T23" fmla="*/ 459 h 459"/>
                    <a:gd name="T24" fmla="*/ 167 w 511"/>
                    <a:gd name="T25" fmla="*/ 45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1" h="459">
                      <a:moveTo>
                        <a:pt x="167" y="459"/>
                      </a:moveTo>
                      <a:cubicBezTo>
                        <a:pt x="141" y="459"/>
                        <a:pt x="113" y="443"/>
                        <a:pt x="101" y="420"/>
                      </a:cubicBezTo>
                      <a:cubicBezTo>
                        <a:pt x="12" y="267"/>
                        <a:pt x="12" y="267"/>
                        <a:pt x="12" y="267"/>
                      </a:cubicBezTo>
                      <a:cubicBezTo>
                        <a:pt x="0" y="245"/>
                        <a:pt x="0" y="213"/>
                        <a:pt x="12" y="191"/>
                      </a:cubicBezTo>
                      <a:cubicBezTo>
                        <a:pt x="101" y="38"/>
                        <a:pt x="101" y="38"/>
                        <a:pt x="101" y="38"/>
                      </a:cubicBezTo>
                      <a:cubicBezTo>
                        <a:pt x="113" y="16"/>
                        <a:pt x="141" y="0"/>
                        <a:pt x="167" y="0"/>
                      </a:cubicBezTo>
                      <a:cubicBezTo>
                        <a:pt x="344" y="0"/>
                        <a:pt x="344" y="0"/>
                        <a:pt x="344" y="0"/>
                      </a:cubicBezTo>
                      <a:cubicBezTo>
                        <a:pt x="369" y="0"/>
                        <a:pt x="397" y="16"/>
                        <a:pt x="410" y="38"/>
                      </a:cubicBezTo>
                      <a:cubicBezTo>
                        <a:pt x="498" y="191"/>
                        <a:pt x="498" y="191"/>
                        <a:pt x="498" y="191"/>
                      </a:cubicBezTo>
                      <a:cubicBezTo>
                        <a:pt x="511" y="213"/>
                        <a:pt x="511" y="245"/>
                        <a:pt x="498" y="267"/>
                      </a:cubicBezTo>
                      <a:cubicBezTo>
                        <a:pt x="410" y="420"/>
                        <a:pt x="410" y="420"/>
                        <a:pt x="410" y="420"/>
                      </a:cubicBezTo>
                      <a:cubicBezTo>
                        <a:pt x="397" y="443"/>
                        <a:pt x="369" y="459"/>
                        <a:pt x="344" y="459"/>
                      </a:cubicBezTo>
                      <a:lnTo>
                        <a:pt x="167" y="45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>
                  <a:innerShdw blurRad="241300" dist="114300">
                    <a:prstClr val="black">
                      <a:alpha val="4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</p:grp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758CFA3-D053-4D81-B70B-AFDE292660CE}"/>
                </a:ext>
              </a:extLst>
            </p:cNvPr>
            <p:cNvSpPr txBox="1"/>
            <p:nvPr/>
          </p:nvSpPr>
          <p:spPr>
            <a:xfrm>
              <a:off x="3117894" y="1818188"/>
              <a:ext cx="4388828" cy="7533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Củng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cố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thực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hiện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phép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tính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cộng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trừ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số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với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;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so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sánh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chiều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cao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khoảng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cách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theo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đã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học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F386CFBD-4018-4234-B166-0F2258229055}"/>
              </a:ext>
            </a:extLst>
          </p:cNvPr>
          <p:cNvSpPr txBox="1"/>
          <p:nvPr/>
        </p:nvSpPr>
        <p:spPr>
          <a:xfrm>
            <a:off x="3838288" y="177027"/>
            <a:ext cx="5962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773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YÊU CẦU CẦN ĐẠT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7FE3C99-3A44-4FDC-BF7D-F6DDD66CFBA4}"/>
              </a:ext>
            </a:extLst>
          </p:cNvPr>
          <p:cNvGrpSpPr/>
          <p:nvPr/>
        </p:nvGrpSpPr>
        <p:grpSpPr>
          <a:xfrm>
            <a:off x="751563" y="4682588"/>
            <a:ext cx="10469696" cy="1668125"/>
            <a:chOff x="2336977" y="1806723"/>
            <a:chExt cx="5314950" cy="766849"/>
          </a:xfrm>
        </p:grpSpPr>
        <p:grpSp>
          <p:nvGrpSpPr>
            <p:cNvPr id="32" name="组合 10">
              <a:extLst>
                <a:ext uri="{FF2B5EF4-FFF2-40B4-BE49-F238E27FC236}">
                  <a16:creationId xmlns:a16="http://schemas.microsoft.com/office/drawing/2014/main" id="{F4FF0E76-F0BA-456F-8C89-68A1B5047A1A}"/>
                </a:ext>
              </a:extLst>
            </p:cNvPr>
            <p:cNvGrpSpPr/>
            <p:nvPr/>
          </p:nvGrpSpPr>
          <p:grpSpPr>
            <a:xfrm>
              <a:off x="2336977" y="1806723"/>
              <a:ext cx="5314950" cy="766849"/>
              <a:chOff x="2484661" y="1886961"/>
              <a:chExt cx="5650825" cy="815309"/>
            </a:xfrm>
          </p:grpSpPr>
          <p:grpSp>
            <p:nvGrpSpPr>
              <p:cNvPr id="34" name="组合 158">
                <a:extLst>
                  <a:ext uri="{FF2B5EF4-FFF2-40B4-BE49-F238E27FC236}">
                    <a16:creationId xmlns:a16="http://schemas.microsoft.com/office/drawing/2014/main" id="{C98A8591-1CF0-4B9B-AB20-D350F71DE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4661" y="1886961"/>
                <a:ext cx="5650825" cy="735092"/>
                <a:chOff x="3300347" y="1368497"/>
                <a:chExt cx="10763512" cy="1417865"/>
              </a:xfrm>
            </p:grpSpPr>
            <p:grpSp>
              <p:nvGrpSpPr>
                <p:cNvPr id="39" name="组合 159">
                  <a:extLst>
                    <a:ext uri="{FF2B5EF4-FFF2-40B4-BE49-F238E27FC236}">
                      <a16:creationId xmlns:a16="http://schemas.microsoft.com/office/drawing/2014/main" id="{9CEAB707-255C-4682-AD64-A074B13E41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1858" y="1393831"/>
                  <a:ext cx="9432001" cy="1392531"/>
                  <a:chOff x="1986533" y="4135265"/>
                  <a:chExt cx="9432001" cy="1392531"/>
                </a:xfrm>
              </p:grpSpPr>
              <p:sp>
                <p:nvSpPr>
                  <p:cNvPr id="43" name="Freeform 7">
                    <a:extLst>
                      <a:ext uri="{FF2B5EF4-FFF2-40B4-BE49-F238E27FC236}">
                        <a16:creationId xmlns:a16="http://schemas.microsoft.com/office/drawing/2014/main" id="{CA9C2F75-36BE-4724-AD90-45E0862DFD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76200">
                    <a:gradFill>
                      <a:gsLst>
                        <a:gs pos="0">
                          <a:schemeClr val="bg1"/>
                        </a:gs>
                        <a:gs pos="100000">
                          <a:srgbClr val="EBEBEB"/>
                        </a:gs>
                      </a:gsLst>
                      <a:lin ang="5400000" scaled="1"/>
                    </a:gradFill>
                  </a:ln>
                  <a:effectLst>
                    <a:outerShdw blurRad="266700" dist="127000" dir="5400000" sx="102000" sy="102000" algn="t" rotWithShape="0">
                      <a:prstClr val="black">
                        <a:alpha val="28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44" name="Freeform 7">
                    <a:extLst>
                      <a:ext uri="{FF2B5EF4-FFF2-40B4-BE49-F238E27FC236}">
                        <a16:creationId xmlns:a16="http://schemas.microsoft.com/office/drawing/2014/main" id="{C56FE338-3360-4516-8462-CC7E198211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986533" y="4135265"/>
                    <a:ext cx="9431996" cy="1392530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44450">
                    <a:gradFill>
                      <a:gsLst>
                        <a:gs pos="0">
                          <a:srgbClr val="EBEBEB"/>
                        </a:gs>
                        <a:gs pos="100000">
                          <a:srgbClr val="FEFEFE"/>
                        </a:gs>
                      </a:gsLst>
                      <a:lin ang="5400000" scaled="1"/>
                    </a:gradFill>
                  </a:ln>
                  <a:effectLst>
                    <a:innerShdw blurRad="254000" dist="88900" dir="16200000">
                      <a:prstClr val="black">
                        <a:alpha val="42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  <p:grpSp>
              <p:nvGrpSpPr>
                <p:cNvPr id="40" name="组合 160">
                  <a:extLst>
                    <a:ext uri="{FF2B5EF4-FFF2-40B4-BE49-F238E27FC236}">
                      <a16:creationId xmlns:a16="http://schemas.microsoft.com/office/drawing/2014/main" id="{0B834DA2-F2B0-48AA-A347-9F497A55F5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00347" y="1368497"/>
                  <a:ext cx="1581466" cy="1417865"/>
                  <a:chOff x="1349437" y="779714"/>
                  <a:chExt cx="2923167" cy="2620769"/>
                </a:xfrm>
              </p:grpSpPr>
              <p:sp>
                <p:nvSpPr>
                  <p:cNvPr id="41" name="Freeform 23">
                    <a:extLst>
                      <a:ext uri="{FF2B5EF4-FFF2-40B4-BE49-F238E27FC236}">
                        <a16:creationId xmlns:a16="http://schemas.microsoft.com/office/drawing/2014/main" id="{0CFE9610-7CA4-4D7A-B844-8EE402651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9437" y="779714"/>
                    <a:ext cx="2923167" cy="2620769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1F1F1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28575" cap="flat">
                    <a:gradFill>
                      <a:gsLst>
                        <a:gs pos="0">
                          <a:schemeClr val="bg1"/>
                        </a:gs>
                        <a:gs pos="100000">
                          <a:srgbClr val="DDDDDD"/>
                        </a:gs>
                      </a:gsLst>
                      <a:lin ang="5400000" scaled="1"/>
                    </a:gradFill>
                    <a:prstDash val="solid"/>
                    <a:miter lim="800000"/>
                    <a:headEnd/>
                    <a:tailEnd/>
                  </a:ln>
                  <a:effectLst>
                    <a:outerShdw blurRad="228600" dist="228600" dir="5400000" algn="t" rotWithShape="0">
                      <a:schemeClr val="tx1">
                        <a:lumMod val="85000"/>
                        <a:lumOff val="15000"/>
                        <a:alpha val="28000"/>
                      </a:schemeClr>
                    </a:outerShdw>
                  </a:effectLst>
                </p:spPr>
                <p:txBody>
                  <a:bodyPr/>
                  <a:lstStyle/>
                  <a:p>
                    <a:pPr marL="0" marR="0" lvl="0" indent="0" algn="l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42" name="Freeform 21">
                    <a:extLst>
                      <a:ext uri="{FF2B5EF4-FFF2-40B4-BE49-F238E27FC236}">
                        <a16:creationId xmlns:a16="http://schemas.microsoft.com/office/drawing/2014/main" id="{6754169D-68BD-4410-AAD3-6A43489640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6200000">
                    <a:off x="1623020" y="1024995"/>
                    <a:ext cx="2376000" cy="2130208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noFill/>
                  </a:ln>
                  <a:effectLst>
                    <a:innerShdw blurRad="241300" dist="114300">
                      <a:prstClr val="black">
                        <a:alpha val="4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</p:grpSp>
          <p:sp>
            <p:nvSpPr>
              <p:cNvPr id="36" name="Freeform 58">
                <a:extLst>
                  <a:ext uri="{FF2B5EF4-FFF2-40B4-BE49-F238E27FC236}">
                    <a16:creationId xmlns:a16="http://schemas.microsoft.com/office/drawing/2014/main" id="{E328E670-2837-420E-8DEE-E4C8208A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253" y="2235400"/>
                <a:ext cx="514287" cy="466870"/>
              </a:xfrm>
              <a:custGeom>
                <a:avLst/>
                <a:gdLst>
                  <a:gd name="T0" fmla="*/ 137 w 310"/>
                  <a:gd name="T1" fmla="*/ 285 h 285"/>
                  <a:gd name="T2" fmla="*/ 0 w 310"/>
                  <a:gd name="T3" fmla="*/ 171 h 285"/>
                  <a:gd name="T4" fmla="*/ 2 w 310"/>
                  <a:gd name="T5" fmla="*/ 12 h 285"/>
                  <a:gd name="T6" fmla="*/ 54 w 310"/>
                  <a:gd name="T7" fmla="*/ 7 h 285"/>
                  <a:gd name="T8" fmla="*/ 87 w 310"/>
                  <a:gd name="T9" fmla="*/ 40 h 285"/>
                  <a:gd name="T10" fmla="*/ 97 w 310"/>
                  <a:gd name="T11" fmla="*/ 7 h 285"/>
                  <a:gd name="T12" fmla="*/ 137 w 310"/>
                  <a:gd name="T13" fmla="*/ 0 h 285"/>
                  <a:gd name="T14" fmla="*/ 310 w 310"/>
                  <a:gd name="T15" fmla="*/ 150 h 285"/>
                  <a:gd name="T16" fmla="*/ 137 w 310"/>
                  <a:gd name="T17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0" h="285">
                    <a:moveTo>
                      <a:pt x="137" y="285"/>
                    </a:moveTo>
                    <a:lnTo>
                      <a:pt x="0" y="171"/>
                    </a:lnTo>
                    <a:lnTo>
                      <a:pt x="2" y="12"/>
                    </a:lnTo>
                    <a:lnTo>
                      <a:pt x="54" y="7"/>
                    </a:lnTo>
                    <a:lnTo>
                      <a:pt x="87" y="40"/>
                    </a:lnTo>
                    <a:lnTo>
                      <a:pt x="97" y="7"/>
                    </a:lnTo>
                    <a:lnTo>
                      <a:pt x="137" y="0"/>
                    </a:lnTo>
                    <a:lnTo>
                      <a:pt x="310" y="150"/>
                    </a:lnTo>
                    <a:lnTo>
                      <a:pt x="137" y="285"/>
                    </a:lnTo>
                    <a:close/>
                  </a:path>
                </a:pathLst>
              </a:custGeom>
              <a:gradFill flip="none" rotWithShape="1">
                <a:gsLst>
                  <a:gs pos="73000">
                    <a:srgbClr val="0D0D0D">
                      <a:alpha val="0"/>
                    </a:srgbClr>
                  </a:gs>
                  <a:gs pos="100000">
                    <a:schemeClr val="tx1">
                      <a:lumMod val="95000"/>
                      <a:lumOff val="5000"/>
                      <a:alpha val="0"/>
                    </a:schemeClr>
                  </a:gs>
                  <a:gs pos="0">
                    <a:schemeClr val="tx1">
                      <a:lumMod val="95000"/>
                      <a:lumOff val="5000"/>
                      <a:alpha val="5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121773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2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B957C87-18A8-441C-8F0D-C43B8541F225}"/>
                </a:ext>
              </a:extLst>
            </p:cNvPr>
            <p:cNvSpPr txBox="1"/>
            <p:nvPr/>
          </p:nvSpPr>
          <p:spPr>
            <a:xfrm>
              <a:off x="3123676" y="1847743"/>
              <a:ext cx="4388828" cy="725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Hiểu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vận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dụng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giải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đối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với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liên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quan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đến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Ứng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dụng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tính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khoảng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cách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trong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bài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thực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tế</a:t>
              </a:r>
              <a:r>
                <a:rPr lang="en-US" sz="28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46" name="图片 13">
            <a:extLst>
              <a:ext uri="{FF2B5EF4-FFF2-40B4-BE49-F238E27FC236}">
                <a16:creationId xmlns:a16="http://schemas.microsoft.com/office/drawing/2014/main" id="{08B80CC8-7AA5-485B-B007-09CE35C92F3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3" y="5144927"/>
            <a:ext cx="347674" cy="606194"/>
          </a:xfrm>
          <a:prstGeom prst="rect">
            <a:avLst/>
          </a:prstGeom>
        </p:spPr>
      </p:pic>
      <p:pic>
        <p:nvPicPr>
          <p:cNvPr id="47" name="图片 5">
            <a:extLst>
              <a:ext uri="{FF2B5EF4-FFF2-40B4-BE49-F238E27FC236}">
                <a16:creationId xmlns:a16="http://schemas.microsoft.com/office/drawing/2014/main" id="{BEEF8FF8-9A47-4E9B-BDAA-89BFA66F82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848" y="3337281"/>
            <a:ext cx="400139" cy="609944"/>
          </a:xfrm>
          <a:prstGeom prst="rect">
            <a:avLst/>
          </a:prstGeom>
        </p:spPr>
      </p:pic>
      <p:pic>
        <p:nvPicPr>
          <p:cNvPr id="48" name="图片 2">
            <a:extLst>
              <a:ext uri="{FF2B5EF4-FFF2-40B4-BE49-F238E27FC236}">
                <a16:creationId xmlns:a16="http://schemas.microsoft.com/office/drawing/2014/main" id="{2D28FBAC-68F4-41FF-AE35-29E5951AB65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0691" y="1688788"/>
            <a:ext cx="332451" cy="646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3761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436881" y="2191642"/>
            <a:ext cx="4829079" cy="109850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 smtClean="0">
                <a:ln>
                  <a:solidFill>
                    <a:srgbClr val="70AD47">
                      <a:lumMod val="50000"/>
                    </a:srgbClr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+mn-cs"/>
              </a:rPr>
              <a:t>HOẠT</a:t>
            </a:r>
            <a:r>
              <a:rPr kumimoji="0" lang="en-US" sz="6000" b="0" i="0" u="none" strike="noStrike" kern="1200" cap="none" spc="0" normalizeH="0" noProof="0" dirty="0" smtClean="0">
                <a:ln>
                  <a:solidFill>
                    <a:srgbClr val="70AD47">
                      <a:lumMod val="50000"/>
                    </a:srgbClr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+mn-cs"/>
              </a:rPr>
              <a:t> ĐỘNG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70AD47">
                    <a:lumMod val="50000"/>
                  </a:srgbClr>
                </a:solidFill>
              </a:ln>
              <a:solidFill>
                <a:srgbClr val="00B0F0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81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:\Users\TUAN\Downloads\Luyện tập 1.png">
            <a:extLst>
              <a:ext uri="{FF2B5EF4-FFF2-40B4-BE49-F238E27FC236}">
                <a16:creationId xmlns:a16="http://schemas.microsoft.com/office/drawing/2014/main" id="{986CED1A-DBFE-A240-840C-3E61EA17B0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5894" y="156279"/>
            <a:ext cx="2237784" cy="863493"/>
          </a:xfrm>
          <a:prstGeom prst="rect">
            <a:avLst/>
          </a:prstGeom>
          <a:noFill/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FCBA7B3-8BF7-0041-9536-B84CAB1714CF}"/>
              </a:ext>
            </a:extLst>
          </p:cNvPr>
          <p:cNvGrpSpPr/>
          <p:nvPr/>
        </p:nvGrpSpPr>
        <p:grpSpPr>
          <a:xfrm>
            <a:off x="2765317" y="439325"/>
            <a:ext cx="5945546" cy="580447"/>
            <a:chOff x="2957822" y="607865"/>
            <a:chExt cx="5945546" cy="580447"/>
          </a:xfrm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FADDC87D-DC7C-D947-9656-65469076726B}"/>
                </a:ext>
              </a:extLst>
            </p:cNvPr>
            <p:cNvSpPr/>
            <p:nvPr/>
          </p:nvSpPr>
          <p:spPr>
            <a:xfrm>
              <a:off x="3584531" y="607865"/>
              <a:ext cx="923301" cy="523220"/>
            </a:xfrm>
            <a:prstGeom prst="roundRect">
              <a:avLst/>
            </a:prstGeom>
            <a:solidFill>
              <a:srgbClr val="FFC000">
                <a:alpha val="7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12A1738-5CCE-9543-ADF8-8AB388A1163D}"/>
                </a:ext>
              </a:extLst>
            </p:cNvPr>
            <p:cNvGrpSpPr/>
            <p:nvPr/>
          </p:nvGrpSpPr>
          <p:grpSpPr>
            <a:xfrm>
              <a:off x="2957822" y="617724"/>
              <a:ext cx="5945546" cy="570588"/>
              <a:chOff x="1183343" y="1464304"/>
              <a:chExt cx="5945546" cy="570588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8B39127-01CC-8A4D-8A25-60279F2FDCAB}"/>
                  </a:ext>
                </a:extLst>
              </p:cNvPr>
              <p:cNvSpPr txBox="1"/>
              <p:nvPr/>
            </p:nvSpPr>
            <p:spPr>
              <a:xfrm>
                <a:off x="1820069" y="1474175"/>
                <a:ext cx="5308820" cy="523220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 err="1"/>
                  <a:t>Số</a:t>
                </a:r>
                <a:r>
                  <a:rPr lang="en-US" sz="2800" dirty="0"/>
                  <a:t> ?</a:t>
                </a: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111DE061-C4BD-D243-B799-D02B6698A441}"/>
                  </a:ext>
                </a:extLst>
              </p:cNvPr>
              <p:cNvSpPr/>
              <p:nvPr/>
            </p:nvSpPr>
            <p:spPr>
              <a:xfrm>
                <a:off x="1183343" y="1464304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b="1" dirty="0"/>
                  <a:t>1</a:t>
                </a: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6C3EAFD-4095-0548-98D5-8CF8722AA24A}"/>
              </a:ext>
            </a:extLst>
          </p:cNvPr>
          <p:cNvGrpSpPr/>
          <p:nvPr/>
        </p:nvGrpSpPr>
        <p:grpSpPr>
          <a:xfrm>
            <a:off x="577518" y="1394312"/>
            <a:ext cx="10685222" cy="1772138"/>
            <a:chOff x="705854" y="1198653"/>
            <a:chExt cx="10685222" cy="1772138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096B41-B084-994A-A25C-3851A68301FA}"/>
                </a:ext>
              </a:extLst>
            </p:cNvPr>
            <p:cNvGrpSpPr/>
            <p:nvPr/>
          </p:nvGrpSpPr>
          <p:grpSpPr>
            <a:xfrm>
              <a:off x="705854" y="1198653"/>
              <a:ext cx="10685222" cy="1682127"/>
              <a:chOff x="882316" y="1198653"/>
              <a:chExt cx="10685222" cy="1682127"/>
            </a:xfrm>
          </p:grpSpPr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21DC0504-C4BD-224E-BA5E-024EE2CDF6DC}"/>
                  </a:ext>
                </a:extLst>
              </p:cNvPr>
              <p:cNvSpPr txBox="1"/>
              <p:nvPr/>
            </p:nvSpPr>
            <p:spPr>
              <a:xfrm>
                <a:off x="1514786" y="1198653"/>
                <a:ext cx="10052752" cy="16821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en-US" sz="2800" dirty="0"/>
                  <a:t>3 dm =         cm		6 dm =           cm		3 m =           dm</a:t>
                </a:r>
                <a:endParaRPr lang="en-VN" sz="2800" dirty="0"/>
              </a:p>
              <a:p>
                <a:pPr>
                  <a:lnSpc>
                    <a:spcPct val="200000"/>
                  </a:lnSpc>
                </a:pPr>
                <a:r>
                  <a:rPr lang="en-US" sz="2800" dirty="0"/>
                  <a:t>6 m =          dm		3 m =            cm		6 m =          cm</a:t>
                </a:r>
                <a:endParaRPr lang="en-VN" sz="2800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B9DC8EC-8C0A-9243-A492-09D4CF9B1AC6}"/>
                  </a:ext>
                </a:extLst>
              </p:cNvPr>
              <p:cNvSpPr txBox="1"/>
              <p:nvPr/>
            </p:nvSpPr>
            <p:spPr>
              <a:xfrm>
                <a:off x="882316" y="1343031"/>
                <a:ext cx="505267" cy="6587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/>
                  <a:t>a)</a:t>
                </a:r>
                <a:endParaRPr lang="en-VN" sz="2800" dirty="0"/>
              </a:p>
            </p:txBody>
          </p:sp>
        </p:grp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23B4D2BF-E3A4-BF47-94F0-6F1EA51ABDFB}"/>
                </a:ext>
              </a:extLst>
            </p:cNvPr>
            <p:cNvSpPr/>
            <p:nvPr/>
          </p:nvSpPr>
          <p:spPr>
            <a:xfrm>
              <a:off x="2590102" y="140037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9BE218F1-3126-2042-8FF0-35C51FC68578}"/>
                </a:ext>
              </a:extLst>
            </p:cNvPr>
            <p:cNvSpPr/>
            <p:nvPr/>
          </p:nvSpPr>
          <p:spPr>
            <a:xfrm>
              <a:off x="2493849" y="225106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1455986F-7121-9D44-837F-BE8CFAE11AF1}"/>
                </a:ext>
              </a:extLst>
            </p:cNvPr>
            <p:cNvSpPr/>
            <p:nvPr/>
          </p:nvSpPr>
          <p:spPr>
            <a:xfrm>
              <a:off x="6287808" y="1400376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86544388-FE80-8C4D-9719-61F1493BE3AC}"/>
                </a:ext>
              </a:extLst>
            </p:cNvPr>
            <p:cNvSpPr/>
            <p:nvPr/>
          </p:nvSpPr>
          <p:spPr>
            <a:xfrm>
              <a:off x="6191555" y="2251066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CAEE55DF-A1A3-7345-A710-8155771A0F6D}"/>
                </a:ext>
              </a:extLst>
            </p:cNvPr>
            <p:cNvSpPr/>
            <p:nvPr/>
          </p:nvSpPr>
          <p:spPr>
            <a:xfrm>
              <a:off x="9737404" y="1406382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3" name="Rounded Rectangle 22">
              <a:extLst>
                <a:ext uri="{FF2B5EF4-FFF2-40B4-BE49-F238E27FC236}">
                  <a16:creationId xmlns:a16="http://schemas.microsoft.com/office/drawing/2014/main" id="{D0458839-A20F-B342-A224-F16A5706C796}"/>
                </a:ext>
              </a:extLst>
            </p:cNvPr>
            <p:cNvSpPr/>
            <p:nvPr/>
          </p:nvSpPr>
          <p:spPr>
            <a:xfrm>
              <a:off x="9705319" y="2257072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AD5F598-F965-1548-A257-24D0A31E405C}"/>
              </a:ext>
            </a:extLst>
          </p:cNvPr>
          <p:cNvGrpSpPr/>
          <p:nvPr/>
        </p:nvGrpSpPr>
        <p:grpSpPr>
          <a:xfrm>
            <a:off x="577518" y="3672557"/>
            <a:ext cx="10986587" cy="1772138"/>
            <a:chOff x="705854" y="1198653"/>
            <a:chExt cx="10986587" cy="177213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744BC2-A308-9247-BE65-95E91C40D999}"/>
                </a:ext>
              </a:extLst>
            </p:cNvPr>
            <p:cNvGrpSpPr/>
            <p:nvPr/>
          </p:nvGrpSpPr>
          <p:grpSpPr>
            <a:xfrm>
              <a:off x="705854" y="1198653"/>
              <a:ext cx="10986587" cy="1682127"/>
              <a:chOff x="882316" y="1198653"/>
              <a:chExt cx="10986587" cy="1682127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6CDE1191-72DB-7940-BB1E-3E377AF5DE91}"/>
                  </a:ext>
                </a:extLst>
              </p:cNvPr>
              <p:cNvSpPr txBox="1"/>
              <p:nvPr/>
            </p:nvSpPr>
            <p:spPr>
              <a:xfrm>
                <a:off x="1514786" y="1198653"/>
                <a:ext cx="10354117" cy="16821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en-US" sz="2800" dirty="0"/>
                  <a:t>100 cm = 1 m 		200 cm =         m		500 cm =         m</a:t>
                </a:r>
                <a:endParaRPr lang="en-VN" sz="2800" dirty="0"/>
              </a:p>
              <a:p>
                <a:pPr>
                  <a:lnSpc>
                    <a:spcPct val="200000"/>
                  </a:lnSpc>
                </a:pPr>
                <a:r>
                  <a:rPr lang="en-US" sz="2800" dirty="0"/>
                  <a:t>10 dm = 1 m 		20 dm =           m		50 dm =          m</a:t>
                </a:r>
                <a:endParaRPr lang="en-VN" sz="2800" dirty="0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19B56475-C92C-2B47-AAA7-45F7DAA042ED}"/>
                  </a:ext>
                </a:extLst>
              </p:cNvPr>
              <p:cNvSpPr txBox="1"/>
              <p:nvPr/>
            </p:nvSpPr>
            <p:spPr>
              <a:xfrm>
                <a:off x="882316" y="1343031"/>
                <a:ext cx="505267" cy="6587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/>
                  <a:t>b)</a:t>
                </a:r>
                <a:endParaRPr lang="en-VN" sz="2800" dirty="0"/>
              </a:p>
            </p:txBody>
          </p:sp>
        </p:grp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8E0C4969-749B-C54B-9C76-462BB763BD94}"/>
                </a:ext>
              </a:extLst>
            </p:cNvPr>
            <p:cNvSpPr/>
            <p:nvPr/>
          </p:nvSpPr>
          <p:spPr>
            <a:xfrm>
              <a:off x="6640732" y="140037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30" name="Rounded Rectangle 29">
              <a:extLst>
                <a:ext uri="{FF2B5EF4-FFF2-40B4-BE49-F238E27FC236}">
                  <a16:creationId xmlns:a16="http://schemas.microsoft.com/office/drawing/2014/main" id="{A57F34C7-1F0F-424F-981B-C6202EE464C3}"/>
                </a:ext>
              </a:extLst>
            </p:cNvPr>
            <p:cNvSpPr/>
            <p:nvPr/>
          </p:nvSpPr>
          <p:spPr>
            <a:xfrm>
              <a:off x="6544479" y="225106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8894F77A-35A3-164A-9CD5-2CDE0D6FB2ED}"/>
                </a:ext>
              </a:extLst>
            </p:cNvPr>
            <p:cNvSpPr/>
            <p:nvPr/>
          </p:nvSpPr>
          <p:spPr>
            <a:xfrm>
              <a:off x="10314916" y="1406382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2C20E390-92F0-454D-8F2E-80EBEC961DF1}"/>
                </a:ext>
              </a:extLst>
            </p:cNvPr>
            <p:cNvSpPr/>
            <p:nvPr/>
          </p:nvSpPr>
          <p:spPr>
            <a:xfrm>
              <a:off x="10186579" y="2257072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B7DB74A7-6C69-804F-88EB-639F847DB3EA}"/>
              </a:ext>
            </a:extLst>
          </p:cNvPr>
          <p:cNvSpPr txBox="1"/>
          <p:nvPr/>
        </p:nvSpPr>
        <p:spPr>
          <a:xfrm>
            <a:off x="2517842" y="1675895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C8D5D1E-B868-C942-A494-2C38E019A4E3}"/>
              </a:ext>
            </a:extLst>
          </p:cNvPr>
          <p:cNvSpPr txBox="1"/>
          <p:nvPr/>
        </p:nvSpPr>
        <p:spPr>
          <a:xfrm>
            <a:off x="2439546" y="2550692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60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2A681BE-2C78-8040-82D5-94B85A9BF754}"/>
              </a:ext>
            </a:extLst>
          </p:cNvPr>
          <p:cNvSpPr txBox="1"/>
          <p:nvPr/>
        </p:nvSpPr>
        <p:spPr>
          <a:xfrm>
            <a:off x="6298455" y="1685543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60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0841597-7C74-5C42-BABC-EC526374B2FC}"/>
              </a:ext>
            </a:extLst>
          </p:cNvPr>
          <p:cNvSpPr txBox="1"/>
          <p:nvPr/>
        </p:nvSpPr>
        <p:spPr>
          <a:xfrm>
            <a:off x="6075781" y="2544298"/>
            <a:ext cx="8242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300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19F0682-7688-AB4B-BFB0-7F0F4A969EEA}"/>
              </a:ext>
            </a:extLst>
          </p:cNvPr>
          <p:cNvSpPr txBox="1"/>
          <p:nvPr/>
        </p:nvSpPr>
        <p:spPr>
          <a:xfrm>
            <a:off x="9741689" y="1691937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9757CF5-0424-6747-8F52-255824108E26}"/>
              </a:ext>
            </a:extLst>
          </p:cNvPr>
          <p:cNvSpPr txBox="1"/>
          <p:nvPr/>
        </p:nvSpPr>
        <p:spPr>
          <a:xfrm>
            <a:off x="9583183" y="2534650"/>
            <a:ext cx="8242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600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791642D-C37F-1445-8B22-68722919E439}"/>
              </a:ext>
            </a:extLst>
          </p:cNvPr>
          <p:cNvSpPr txBox="1"/>
          <p:nvPr/>
        </p:nvSpPr>
        <p:spPr>
          <a:xfrm>
            <a:off x="6689207" y="3950108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D32B43-9B4F-EB4F-9E51-C2E3AB78A089}"/>
              </a:ext>
            </a:extLst>
          </p:cNvPr>
          <p:cNvSpPr txBox="1"/>
          <p:nvPr/>
        </p:nvSpPr>
        <p:spPr>
          <a:xfrm>
            <a:off x="6594869" y="4808863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71DAB54-031F-874B-A6A3-ED67CEFC9914}"/>
              </a:ext>
            </a:extLst>
          </p:cNvPr>
          <p:cNvSpPr txBox="1"/>
          <p:nvPr/>
        </p:nvSpPr>
        <p:spPr>
          <a:xfrm>
            <a:off x="10352754" y="3950108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16DD08D-304A-BE44-BCDE-15C03093D8FC}"/>
              </a:ext>
            </a:extLst>
          </p:cNvPr>
          <p:cNvSpPr txBox="1"/>
          <p:nvPr/>
        </p:nvSpPr>
        <p:spPr>
          <a:xfrm>
            <a:off x="10226332" y="4808863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781424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6CD1E955-30C6-B540-8430-26A67175D8B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08" y="145611"/>
            <a:ext cx="2325467" cy="1162735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67375527-D8A4-ED4F-9D9E-2845D5650C66}"/>
              </a:ext>
            </a:extLst>
          </p:cNvPr>
          <p:cNvSpPr txBox="1"/>
          <p:nvPr/>
        </p:nvSpPr>
        <p:spPr>
          <a:xfrm>
            <a:off x="2749275" y="713239"/>
            <a:ext cx="8416031" cy="1381147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vi-VN" sz="2400" dirty="0"/>
              <a:t>                   Người ta làm một cây cầu gỗ trên hồ nước và đóng các cọc làm thành cầu (như hình vẽ). Hai cọc cạnh nhau cách nhau đúng 1 m.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37A3E52-5C83-BD43-88EA-32718531C974}"/>
              </a:ext>
            </a:extLst>
          </p:cNvPr>
          <p:cNvGrpSpPr/>
          <p:nvPr/>
        </p:nvGrpSpPr>
        <p:grpSpPr>
          <a:xfrm>
            <a:off x="2749275" y="698297"/>
            <a:ext cx="1560027" cy="580447"/>
            <a:chOff x="2957822" y="607865"/>
            <a:chExt cx="1560027" cy="580447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2E145158-387C-8A47-BEE8-5F9A228D2009}"/>
                </a:ext>
              </a:extLst>
            </p:cNvPr>
            <p:cNvSpPr/>
            <p:nvPr/>
          </p:nvSpPr>
          <p:spPr>
            <a:xfrm>
              <a:off x="3584531" y="607865"/>
              <a:ext cx="923301" cy="523220"/>
            </a:xfrm>
            <a:prstGeom prst="roundRect">
              <a:avLst/>
            </a:prstGeom>
            <a:solidFill>
              <a:srgbClr val="FFC000">
                <a:alpha val="7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E4060B8-75F3-0442-972B-03AE41DE0AF1}"/>
                </a:ext>
              </a:extLst>
            </p:cNvPr>
            <p:cNvGrpSpPr/>
            <p:nvPr/>
          </p:nvGrpSpPr>
          <p:grpSpPr>
            <a:xfrm>
              <a:off x="2957822" y="617724"/>
              <a:ext cx="1560027" cy="570588"/>
              <a:chOff x="1183343" y="1464304"/>
              <a:chExt cx="1560027" cy="570588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1152B5D4-1528-AE44-B4F3-09E948BEB909}"/>
                  </a:ext>
                </a:extLst>
              </p:cNvPr>
              <p:cNvSpPr txBox="1"/>
              <p:nvPr/>
            </p:nvSpPr>
            <p:spPr>
              <a:xfrm>
                <a:off x="1820069" y="1474175"/>
                <a:ext cx="923301" cy="523220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 err="1"/>
                  <a:t>Số</a:t>
                </a:r>
                <a:r>
                  <a:rPr lang="en-US" sz="2800" dirty="0"/>
                  <a:t> ?</a:t>
                </a: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F9383FE-6537-9442-933C-53F1E7883CA8}"/>
                  </a:ext>
                </a:extLst>
              </p:cNvPr>
              <p:cNvSpPr/>
              <p:nvPr/>
            </p:nvSpPr>
            <p:spPr>
              <a:xfrm>
                <a:off x="1183343" y="1464304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b="1" dirty="0"/>
                  <a:t>2</a:t>
                </a:r>
              </a:p>
            </p:txBody>
          </p:sp>
        </p:grp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DF27916-8FD9-4A41-BA17-B9CE1AF95E8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46000"/>
                    </a14:imgEffect>
                    <a14:imgEffect>
                      <a14:colorTemperature colorTemp="72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587" r="108" b="33671"/>
          <a:stretch/>
        </p:blipFill>
        <p:spPr>
          <a:xfrm>
            <a:off x="4733748" y="2309189"/>
            <a:ext cx="6641431" cy="3197297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AF486D6B-E23E-EE4A-93DF-87F71C056171}"/>
              </a:ext>
            </a:extLst>
          </p:cNvPr>
          <p:cNvGrpSpPr/>
          <p:nvPr/>
        </p:nvGrpSpPr>
        <p:grpSpPr>
          <a:xfrm>
            <a:off x="683091" y="2094386"/>
            <a:ext cx="4782720" cy="713719"/>
            <a:chOff x="683091" y="2094386"/>
            <a:chExt cx="4782720" cy="71371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9A75EB0-69DF-904A-8162-56DD65ECADE2}"/>
                </a:ext>
              </a:extLst>
            </p:cNvPr>
            <p:cNvSpPr/>
            <p:nvPr/>
          </p:nvSpPr>
          <p:spPr>
            <a:xfrm>
              <a:off x="683091" y="2289109"/>
              <a:ext cx="4782720" cy="45878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a) </a:t>
              </a:r>
              <a:r>
                <a:rPr lang="en-US" sz="2400" dirty="0" err="1">
                  <a:ea typeface="Calibri" panose="020F0502020204030204" pitchFamily="34" charset="0"/>
                  <a:cs typeface="Times New Roman" panose="02020603050405020304" pitchFamily="18" charset="0"/>
                </a:rPr>
                <a:t>Chiều</a:t>
              </a: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ea typeface="Calibri" panose="020F0502020204030204" pitchFamily="34" charset="0"/>
                  <a:cs typeface="Times New Roman" panose="02020603050405020304" pitchFamily="18" charset="0"/>
                </a:rPr>
                <a:t>dài</a:t>
              </a: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ea typeface="Calibri" panose="020F0502020204030204" pitchFamily="34" charset="0"/>
                  <a:cs typeface="Times New Roman" panose="02020603050405020304" pitchFamily="18" charset="0"/>
                </a:rPr>
                <a:t>đoạn</a:t>
              </a: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 AB </a:t>
              </a:r>
              <a:r>
                <a:rPr lang="en-US" sz="2400" dirty="0" err="1">
                  <a:ea typeface="Calibri" panose="020F0502020204030204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           m.</a:t>
              </a:r>
              <a:endParaRPr lang="en-VN" sz="2400" dirty="0"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69FC79D3-6139-F64C-BB99-0D1AF17B5251}"/>
                </a:ext>
              </a:extLst>
            </p:cNvPr>
            <p:cNvSpPr/>
            <p:nvPr/>
          </p:nvSpPr>
          <p:spPr>
            <a:xfrm>
              <a:off x="4084197" y="209438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7D68385D-274C-F042-87AF-1730E376886C}"/>
              </a:ext>
            </a:extLst>
          </p:cNvPr>
          <p:cNvSpPr txBox="1"/>
          <p:nvPr/>
        </p:nvSpPr>
        <p:spPr>
          <a:xfrm>
            <a:off x="5776650" y="2545188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4CDA6C4-276D-4E46-B580-892A99BCF667}"/>
              </a:ext>
            </a:extLst>
          </p:cNvPr>
          <p:cNvSpPr txBox="1"/>
          <p:nvPr/>
        </p:nvSpPr>
        <p:spPr>
          <a:xfrm>
            <a:off x="6096000" y="253055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D5F2DC5-0940-FC4E-B694-561D853BE836}"/>
              </a:ext>
            </a:extLst>
          </p:cNvPr>
          <p:cNvSpPr txBox="1"/>
          <p:nvPr/>
        </p:nvSpPr>
        <p:spPr>
          <a:xfrm>
            <a:off x="6385006" y="253055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64AA11C-9E8B-BC46-9039-46853775D655}"/>
              </a:ext>
            </a:extLst>
          </p:cNvPr>
          <p:cNvSpPr txBox="1"/>
          <p:nvPr/>
        </p:nvSpPr>
        <p:spPr>
          <a:xfrm>
            <a:off x="6685822" y="252827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7E74B73-5D87-EC46-8005-FA62BCB1545A}"/>
              </a:ext>
            </a:extLst>
          </p:cNvPr>
          <p:cNvSpPr txBox="1"/>
          <p:nvPr/>
        </p:nvSpPr>
        <p:spPr>
          <a:xfrm>
            <a:off x="6974828" y="253055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B59F20-A708-D449-8752-B6A97CD5C6F5}"/>
              </a:ext>
            </a:extLst>
          </p:cNvPr>
          <p:cNvSpPr txBox="1"/>
          <p:nvPr/>
        </p:nvSpPr>
        <p:spPr>
          <a:xfrm>
            <a:off x="7275644" y="252827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CB51CAD-BADC-0049-8475-7C74617DB76C}"/>
              </a:ext>
            </a:extLst>
          </p:cNvPr>
          <p:cNvSpPr txBox="1"/>
          <p:nvPr/>
        </p:nvSpPr>
        <p:spPr>
          <a:xfrm>
            <a:off x="7589550" y="2527968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D57239-3AFA-BF4B-A8AF-94581F457A1A}"/>
              </a:ext>
            </a:extLst>
          </p:cNvPr>
          <p:cNvSpPr txBox="1"/>
          <p:nvPr/>
        </p:nvSpPr>
        <p:spPr>
          <a:xfrm>
            <a:off x="7871832" y="2525688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F409706-6F2D-0A41-B6DA-AC7E79F9D54F}"/>
              </a:ext>
            </a:extLst>
          </p:cNvPr>
          <p:cNvSpPr txBox="1"/>
          <p:nvPr/>
        </p:nvSpPr>
        <p:spPr>
          <a:xfrm>
            <a:off x="8164625" y="2523408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F6204F8-0B11-2F42-B352-8A894434BAC9}"/>
              </a:ext>
            </a:extLst>
          </p:cNvPr>
          <p:cNvSpPr txBox="1"/>
          <p:nvPr/>
        </p:nvSpPr>
        <p:spPr>
          <a:xfrm>
            <a:off x="4258169" y="2130006"/>
            <a:ext cx="441146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600" b="1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20" name="Left Brace 19">
            <a:extLst>
              <a:ext uri="{FF2B5EF4-FFF2-40B4-BE49-F238E27FC236}">
                <a16:creationId xmlns:a16="http://schemas.microsoft.com/office/drawing/2014/main" id="{41C50E7E-BC21-924A-809B-521A42024601}"/>
              </a:ext>
            </a:extLst>
          </p:cNvPr>
          <p:cNvSpPr/>
          <p:nvPr/>
        </p:nvSpPr>
        <p:spPr>
          <a:xfrm rot="10800000">
            <a:off x="8569805" y="3037630"/>
            <a:ext cx="296433" cy="1606370"/>
          </a:xfrm>
          <a:prstGeom prst="leftBrace">
            <a:avLst>
              <a:gd name="adj1" fmla="val 64431"/>
              <a:gd name="adj2" fmla="val 50000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01A3076-4728-F14F-A131-E9AF1C9543F3}"/>
              </a:ext>
            </a:extLst>
          </p:cNvPr>
          <p:cNvSpPr txBox="1"/>
          <p:nvPr/>
        </p:nvSpPr>
        <p:spPr>
          <a:xfrm>
            <a:off x="8830475" y="3590992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32" name="Left Brace 31">
            <a:extLst>
              <a:ext uri="{FF2B5EF4-FFF2-40B4-BE49-F238E27FC236}">
                <a16:creationId xmlns:a16="http://schemas.microsoft.com/office/drawing/2014/main" id="{B7ECDDAB-4804-E84E-9BE6-D112E1BCB7C3}"/>
              </a:ext>
            </a:extLst>
          </p:cNvPr>
          <p:cNvSpPr/>
          <p:nvPr/>
        </p:nvSpPr>
        <p:spPr>
          <a:xfrm rot="5400000">
            <a:off x="9393403" y="3451627"/>
            <a:ext cx="296433" cy="2012761"/>
          </a:xfrm>
          <a:prstGeom prst="leftBrace">
            <a:avLst>
              <a:gd name="adj1" fmla="val 64431"/>
              <a:gd name="adj2" fmla="val 50000"/>
            </a:avLst>
          </a:prstGeom>
          <a:ln w="28575">
            <a:solidFill>
              <a:srgbClr val="00B05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474C79-3EA2-D24C-81CA-D73535B41335}"/>
              </a:ext>
            </a:extLst>
          </p:cNvPr>
          <p:cNvSpPr txBox="1"/>
          <p:nvPr/>
        </p:nvSpPr>
        <p:spPr>
          <a:xfrm>
            <a:off x="9370712" y="3870366"/>
            <a:ext cx="3706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7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70D1E5B-51E7-D446-8C86-14F5789A6585}"/>
              </a:ext>
            </a:extLst>
          </p:cNvPr>
          <p:cNvGrpSpPr/>
          <p:nvPr/>
        </p:nvGrpSpPr>
        <p:grpSpPr>
          <a:xfrm>
            <a:off x="692610" y="2936918"/>
            <a:ext cx="4327625" cy="2377959"/>
            <a:chOff x="692610" y="3134137"/>
            <a:chExt cx="4327625" cy="2377959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DF94B29-5F5E-6942-9B20-D39C62C38483}"/>
                </a:ext>
              </a:extLst>
            </p:cNvPr>
            <p:cNvSpPr/>
            <p:nvPr/>
          </p:nvSpPr>
          <p:spPr>
            <a:xfrm>
              <a:off x="692610" y="3134137"/>
              <a:ext cx="4327625" cy="23424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800"/>
                </a:spcAft>
              </a:pPr>
              <a:r>
                <a:rPr lang="en-US" sz="2400" dirty="0">
                  <a:ea typeface="Calibri" panose="020F0502020204030204" pitchFamily="34" charset="0"/>
                  <a:cs typeface="Times New Roman" panose="02020603050405020304" pitchFamily="18" charset="0"/>
                </a:rPr>
                <a:t>b) </a:t>
              </a:r>
              <a:r>
                <a:rPr lang="en-US" sz="2400" dirty="0" err="1"/>
                <a:t>Độ</a:t>
              </a:r>
              <a:r>
                <a:rPr lang="en-US" sz="2400" dirty="0"/>
                <a:t> </a:t>
              </a:r>
              <a:r>
                <a:rPr lang="en-US" sz="2400" dirty="0" err="1"/>
                <a:t>dài</a:t>
              </a:r>
              <a:r>
                <a:rPr lang="en-US" sz="2400" dirty="0"/>
                <a:t> </a:t>
              </a:r>
              <a:r>
                <a:rPr lang="en-US" sz="2400" dirty="0" err="1"/>
                <a:t>cây</a:t>
              </a:r>
              <a:r>
                <a:rPr lang="en-US" sz="2400" dirty="0"/>
                <a:t> </a:t>
              </a:r>
              <a:r>
                <a:rPr lang="en-US" sz="2400" dirty="0" err="1"/>
                <a:t>cầu</a:t>
              </a:r>
              <a:r>
                <a:rPr lang="en-US" sz="2400" dirty="0"/>
                <a:t> </a:t>
              </a:r>
              <a:r>
                <a:rPr lang="en-US" sz="2400" dirty="0" err="1"/>
                <a:t>được</a:t>
              </a:r>
              <a:r>
                <a:rPr lang="en-US" sz="2400" dirty="0"/>
                <a:t> </a:t>
              </a:r>
              <a:r>
                <a:rPr lang="en-US" sz="2400" dirty="0" err="1"/>
                <a:t>tính</a:t>
              </a:r>
              <a:r>
                <a:rPr lang="en-US" sz="2400" dirty="0"/>
                <a:t> </a:t>
              </a:r>
              <a:r>
                <a:rPr lang="en-US" sz="2400" dirty="0" err="1"/>
                <a:t>bằng</a:t>
              </a:r>
              <a:r>
                <a:rPr lang="en-US" sz="2400" dirty="0"/>
                <a:t> </a:t>
              </a:r>
              <a:r>
                <a:rPr lang="en-US" sz="2400" dirty="0" err="1"/>
                <a:t>độ</a:t>
              </a:r>
              <a:r>
                <a:rPr lang="en-US" sz="2400" dirty="0"/>
                <a:t> </a:t>
              </a:r>
              <a:r>
                <a:rPr lang="en-US" sz="2400" dirty="0" err="1"/>
                <a:t>dài</a:t>
              </a:r>
              <a:r>
                <a:rPr lang="en-US" sz="2400" dirty="0"/>
                <a:t> </a:t>
              </a:r>
              <a:r>
                <a:rPr lang="en-US" sz="2400" dirty="0" err="1"/>
                <a:t>đường</a:t>
              </a:r>
              <a:r>
                <a:rPr lang="en-US" sz="2400" dirty="0"/>
                <a:t> </a:t>
              </a:r>
              <a:r>
                <a:rPr lang="en-US" sz="2400" dirty="0" err="1"/>
                <a:t>gấp</a:t>
              </a:r>
              <a:r>
                <a:rPr lang="en-US" sz="2400" dirty="0"/>
                <a:t> </a:t>
              </a:r>
              <a:r>
                <a:rPr lang="en-US" sz="2400" dirty="0" err="1"/>
                <a:t>khúc</a:t>
              </a:r>
              <a:r>
                <a:rPr lang="en-US" sz="2400" dirty="0"/>
                <a:t> ABCD. </a:t>
              </a:r>
            </a:p>
            <a:p>
              <a:pPr>
                <a:lnSpc>
                  <a:spcPct val="150000"/>
                </a:lnSpc>
                <a:spcAft>
                  <a:spcPts val="800"/>
                </a:spcAft>
              </a:pPr>
              <a:r>
                <a:rPr lang="en-US" sz="2400" dirty="0" err="1"/>
                <a:t>Độ</a:t>
              </a:r>
              <a:r>
                <a:rPr lang="en-US" sz="2400" dirty="0"/>
                <a:t> </a:t>
              </a:r>
              <a:r>
                <a:rPr lang="en-US" sz="2400" dirty="0" err="1"/>
                <a:t>dài</a:t>
              </a:r>
              <a:r>
                <a:rPr lang="en-US" sz="2400" dirty="0"/>
                <a:t> </a:t>
              </a:r>
              <a:r>
                <a:rPr lang="en-US" sz="2400" dirty="0" err="1"/>
                <a:t>cây</a:t>
              </a:r>
              <a:r>
                <a:rPr lang="en-US" sz="2400" dirty="0"/>
                <a:t> </a:t>
              </a:r>
              <a:r>
                <a:rPr lang="en-US" sz="2400" dirty="0" err="1"/>
                <a:t>cầu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              m.</a:t>
              </a:r>
              <a:r>
                <a:rPr lang="en-VN" sz="2400" dirty="0"/>
                <a:t> </a:t>
              </a:r>
              <a:endParaRPr lang="en-VN" sz="2400" dirty="0"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02ADC614-CA5F-6E46-843B-76612CD1AE6E}"/>
                </a:ext>
              </a:extLst>
            </p:cNvPr>
            <p:cNvSpPr/>
            <p:nvPr/>
          </p:nvSpPr>
          <p:spPr>
            <a:xfrm>
              <a:off x="3301043" y="4798377"/>
              <a:ext cx="863600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A6D7B84-7B56-114C-A1B2-B4224D6A0F6E}"/>
              </a:ext>
            </a:extLst>
          </p:cNvPr>
          <p:cNvSpPr txBox="1"/>
          <p:nvPr/>
        </p:nvSpPr>
        <p:spPr>
          <a:xfrm>
            <a:off x="692610" y="5719482"/>
            <a:ext cx="16909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800" dirty="0"/>
              <a:t>( ABCD =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81BD08D-3383-D841-8AEB-F2A4F0B43427}"/>
              </a:ext>
            </a:extLst>
          </p:cNvPr>
          <p:cNvSpPr/>
          <p:nvPr/>
        </p:nvSpPr>
        <p:spPr>
          <a:xfrm>
            <a:off x="2383522" y="5719482"/>
            <a:ext cx="29065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AB</a:t>
            </a:r>
            <a:r>
              <a:rPr lang="en-VN" sz="2800" dirty="0"/>
              <a:t> + </a:t>
            </a:r>
            <a:r>
              <a:rPr lang="en-VN" sz="2800" dirty="0">
                <a:solidFill>
                  <a:srgbClr val="FF0000"/>
                </a:solidFill>
              </a:rPr>
              <a:t>BC</a:t>
            </a:r>
            <a:r>
              <a:rPr lang="en-VN" sz="2800" dirty="0"/>
              <a:t> + </a:t>
            </a:r>
            <a:r>
              <a:rPr lang="en-VN" sz="2800" dirty="0">
                <a:solidFill>
                  <a:srgbClr val="FF0000"/>
                </a:solidFill>
              </a:rPr>
              <a:t>CD</a:t>
            </a:r>
            <a:r>
              <a:rPr lang="en-VN" sz="2800" dirty="0"/>
              <a:t> = 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ECD665B-1E98-B24B-8B6F-6DCEBE4107C5}"/>
              </a:ext>
            </a:extLst>
          </p:cNvPr>
          <p:cNvSpPr/>
          <p:nvPr/>
        </p:nvSpPr>
        <p:spPr>
          <a:xfrm>
            <a:off x="5147898" y="5719482"/>
            <a:ext cx="7938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9 </a:t>
            </a:r>
            <a:r>
              <a:rPr lang="en-VN" sz="2800" dirty="0"/>
              <a:t>+</a:t>
            </a:r>
            <a:r>
              <a:rPr lang="en-VN" sz="2800" dirty="0">
                <a:solidFill>
                  <a:srgbClr val="FF0000"/>
                </a:solidFill>
              </a:rPr>
              <a:t> </a:t>
            </a:r>
            <a:endParaRPr lang="en-VN" sz="28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AD6CB23-0D14-E248-ABB6-57299E4F0014}"/>
              </a:ext>
            </a:extLst>
          </p:cNvPr>
          <p:cNvSpPr/>
          <p:nvPr/>
        </p:nvSpPr>
        <p:spPr>
          <a:xfrm>
            <a:off x="5845455" y="5719482"/>
            <a:ext cx="7938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5 </a:t>
            </a:r>
            <a:r>
              <a:rPr lang="en-VN" sz="2800" dirty="0"/>
              <a:t>+</a:t>
            </a:r>
            <a:r>
              <a:rPr lang="en-VN" sz="2800" dirty="0">
                <a:solidFill>
                  <a:srgbClr val="FF0000"/>
                </a:solidFill>
              </a:rPr>
              <a:t> </a:t>
            </a:r>
            <a:endParaRPr lang="en-VN" sz="2800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05768AF-F131-9448-8D75-0D2290E5CD9E}"/>
              </a:ext>
            </a:extLst>
          </p:cNvPr>
          <p:cNvSpPr/>
          <p:nvPr/>
        </p:nvSpPr>
        <p:spPr>
          <a:xfrm>
            <a:off x="6570894" y="5719482"/>
            <a:ext cx="7938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7 </a:t>
            </a:r>
            <a:r>
              <a:rPr lang="en-VN" sz="2800" dirty="0"/>
              <a:t>=</a:t>
            </a:r>
            <a:r>
              <a:rPr lang="en-VN" sz="2800" dirty="0">
                <a:solidFill>
                  <a:srgbClr val="FF0000"/>
                </a:solidFill>
              </a:rPr>
              <a:t> </a:t>
            </a:r>
            <a:endParaRPr lang="en-VN" sz="2800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73B87D-CFF8-114C-9F7C-A4E77E9BF5FA}"/>
              </a:ext>
            </a:extLst>
          </p:cNvPr>
          <p:cNvSpPr/>
          <p:nvPr/>
        </p:nvSpPr>
        <p:spPr>
          <a:xfrm>
            <a:off x="7249192" y="5712783"/>
            <a:ext cx="12041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21 m )</a:t>
            </a:r>
            <a:endParaRPr lang="en-VN" sz="28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0E81055-8C00-2847-8E3F-B17BAADF2EB4}"/>
              </a:ext>
            </a:extLst>
          </p:cNvPr>
          <p:cNvSpPr txBox="1"/>
          <p:nvPr/>
        </p:nvSpPr>
        <p:spPr>
          <a:xfrm>
            <a:off x="3396705" y="4634851"/>
            <a:ext cx="697627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600" b="1" dirty="0">
                <a:solidFill>
                  <a:srgbClr val="FF0000"/>
                </a:solidFill>
              </a:rPr>
              <a:t>21</a:t>
            </a:r>
          </a:p>
        </p:txBody>
      </p:sp>
    </p:spTree>
    <p:extLst>
      <p:ext uri="{BB962C8B-B14F-4D97-AF65-F5344CB8AC3E}">
        <p14:creationId xmlns:p14="http://schemas.microsoft.com/office/powerpoint/2010/main" val="2496903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14" grpId="0"/>
      <p:bldP spid="21" grpId="0"/>
      <p:bldP spid="22" grpId="0"/>
      <p:bldP spid="23" grpId="0"/>
      <p:bldP spid="24" grpId="0"/>
      <p:bldP spid="26" grpId="0"/>
      <p:bldP spid="27" grpId="0"/>
      <p:bldP spid="28" grpId="0"/>
      <p:bldP spid="29" grpId="0"/>
      <p:bldP spid="30" grpId="0" animBg="1"/>
      <p:bldP spid="20" grpId="0" animBg="1"/>
      <p:bldP spid="31" grpId="0"/>
      <p:bldP spid="32" grpId="0" animBg="1"/>
      <p:bldP spid="33" grpId="0"/>
      <p:bldP spid="37" grpId="0"/>
      <p:bldP spid="38" grpId="0"/>
      <p:bldP spid="39" grpId="0"/>
      <p:bldP spid="40" grpId="0"/>
      <p:bldP spid="41" grpId="0"/>
      <p:bldP spid="42" grpId="0"/>
      <p:bldP spid="4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035282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2458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75,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29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208037" y="1623747"/>
            <a:ext cx="670839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75,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73805" y="224040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373805" y="2839884"/>
            <a:ext cx="90801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a)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373805" y="3463551"/>
            <a:ext cx="90801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66182" y="2842166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Chiều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đoạn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AB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….. m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726035" y="3463551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lang="en-US" sz="32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06993" y="4062526"/>
            <a:ext cx="717800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Độ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dài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đường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gấp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khúc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ABCD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là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84552" y="4728239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44689" y="5337985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Vậy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độ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cây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cầu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……… m.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295994" y="2850155"/>
            <a:ext cx="1000011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9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601768" y="4704146"/>
            <a:ext cx="670839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9 + 5 + 7 = 21 (m)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955966" y="5318749"/>
            <a:ext cx="774047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21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2556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3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479E14EA-D9C7-884D-A4A6-680A9D18507B}"/>
              </a:ext>
            </a:extLst>
          </p:cNvPr>
          <p:cNvGrpSpPr/>
          <p:nvPr/>
        </p:nvGrpSpPr>
        <p:grpSpPr>
          <a:xfrm>
            <a:off x="795784" y="396428"/>
            <a:ext cx="1580809" cy="570588"/>
            <a:chOff x="2937040" y="596942"/>
            <a:chExt cx="1580809" cy="570588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710B8D9D-B9AA-FA42-8958-5C1E99668BF2}"/>
                </a:ext>
              </a:extLst>
            </p:cNvPr>
            <p:cNvSpPr/>
            <p:nvPr/>
          </p:nvSpPr>
          <p:spPr>
            <a:xfrm>
              <a:off x="3584531" y="607865"/>
              <a:ext cx="923301" cy="523220"/>
            </a:xfrm>
            <a:prstGeom prst="roundRect">
              <a:avLst/>
            </a:prstGeom>
            <a:solidFill>
              <a:srgbClr val="FFC000">
                <a:alpha val="7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E4E50A1-6EB5-AA46-94CD-E0EC956E8B08}"/>
                </a:ext>
              </a:extLst>
            </p:cNvPr>
            <p:cNvGrpSpPr/>
            <p:nvPr/>
          </p:nvGrpSpPr>
          <p:grpSpPr>
            <a:xfrm>
              <a:off x="2937040" y="596942"/>
              <a:ext cx="1580809" cy="570588"/>
              <a:chOff x="1162561" y="1443522"/>
              <a:chExt cx="1580809" cy="570588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6CBD102-6F16-8841-89F0-64BC4949D15B}"/>
                  </a:ext>
                </a:extLst>
              </p:cNvPr>
              <p:cNvSpPr txBox="1"/>
              <p:nvPr/>
            </p:nvSpPr>
            <p:spPr>
              <a:xfrm>
                <a:off x="1820069" y="1474175"/>
                <a:ext cx="923301" cy="523220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 err="1"/>
                  <a:t>Số</a:t>
                </a:r>
                <a:r>
                  <a:rPr lang="en-US" sz="2800" dirty="0"/>
                  <a:t> ?</a:t>
                </a: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F9854FA-0F03-5040-83FB-EA95385DDC9B}"/>
                  </a:ext>
                </a:extLst>
              </p:cNvPr>
              <p:cNvSpPr/>
              <p:nvPr/>
            </p:nvSpPr>
            <p:spPr>
              <a:xfrm>
                <a:off x="1162561" y="1443522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b="1" dirty="0"/>
                  <a:t>3</a:t>
                </a:r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45825F6-1C72-D642-886D-E16E2394556F}"/>
              </a:ext>
            </a:extLst>
          </p:cNvPr>
          <p:cNvSpPr/>
          <p:nvPr/>
        </p:nvSpPr>
        <p:spPr>
          <a:xfrm>
            <a:off x="1366372" y="1204606"/>
            <a:ext cx="5895204" cy="4587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vạch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A, B, C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thước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chỉ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đo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endParaRPr lang="en-VN" sz="24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5B3CD99-70D4-234B-8B3E-0E23656A73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4942" y="1693156"/>
            <a:ext cx="7366000" cy="18669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826838F2-0B06-1A4A-8D00-6462E9A94703}"/>
              </a:ext>
            </a:extLst>
          </p:cNvPr>
          <p:cNvGrpSpPr/>
          <p:nvPr/>
        </p:nvGrpSpPr>
        <p:grpSpPr>
          <a:xfrm>
            <a:off x="2366576" y="3444356"/>
            <a:ext cx="6096000" cy="2828569"/>
            <a:chOff x="2366576" y="3527484"/>
            <a:chExt cx="6096000" cy="2828569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1D09DBC-C9DB-C74C-A182-A1D24BD2AB74}"/>
                </a:ext>
              </a:extLst>
            </p:cNvPr>
            <p:cNvSpPr/>
            <p:nvPr/>
          </p:nvSpPr>
          <p:spPr>
            <a:xfrm>
              <a:off x="2366576" y="3527484"/>
              <a:ext cx="6096000" cy="2762166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>
                <a:lnSpc>
                  <a:spcPct val="200000"/>
                </a:lnSpc>
                <a:spcAft>
                  <a:spcPts val="800"/>
                </a:spcAft>
              </a:pP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Vạch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A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chỉ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đo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            dm</a:t>
              </a:r>
              <a:endParaRPr lang="en-VN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>
                <a:lnSpc>
                  <a:spcPct val="200000"/>
                </a:lnSpc>
                <a:spcAft>
                  <a:spcPts val="800"/>
                </a:spcAft>
              </a:pP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Vạch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B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chỉ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đo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            dm</a:t>
              </a:r>
              <a:endParaRPr lang="en-VN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>
                <a:lnSpc>
                  <a:spcPct val="200000"/>
                </a:lnSpc>
                <a:spcAft>
                  <a:spcPts val="800"/>
                </a:spcAft>
              </a:pP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Vạch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C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chỉ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đo</a:t>
              </a:r>
              <a:r>
                <a:rPr lang="en-US" sz="28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            dm</a:t>
              </a:r>
              <a:endParaRPr lang="en-VN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EDAD1E06-EA9F-1B45-838A-C527DB7D51B7}"/>
                </a:ext>
              </a:extLst>
            </p:cNvPr>
            <p:cNvSpPr/>
            <p:nvPr/>
          </p:nvSpPr>
          <p:spPr>
            <a:xfrm>
              <a:off x="4992293" y="3685589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3" name="Rounded Rectangle 22">
              <a:extLst>
                <a:ext uri="{FF2B5EF4-FFF2-40B4-BE49-F238E27FC236}">
                  <a16:creationId xmlns:a16="http://schemas.microsoft.com/office/drawing/2014/main" id="{3B54AFFF-8970-F340-A079-0D7781BD6CC1}"/>
                </a:ext>
              </a:extLst>
            </p:cNvPr>
            <p:cNvSpPr/>
            <p:nvPr/>
          </p:nvSpPr>
          <p:spPr>
            <a:xfrm>
              <a:off x="4997143" y="4678882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4" name="Rounded Rectangle 23">
              <a:extLst>
                <a:ext uri="{FF2B5EF4-FFF2-40B4-BE49-F238E27FC236}">
                  <a16:creationId xmlns:a16="http://schemas.microsoft.com/office/drawing/2014/main" id="{374FEB11-DB01-6042-96B8-32830CE2EBCF}"/>
                </a:ext>
              </a:extLst>
            </p:cNvPr>
            <p:cNvSpPr/>
            <p:nvPr/>
          </p:nvSpPr>
          <p:spPr>
            <a:xfrm>
              <a:off x="5017925" y="5642334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3193AC30-3286-F644-B40D-E88F51D5F62D}"/>
              </a:ext>
            </a:extLst>
          </p:cNvPr>
          <p:cNvSpPr txBox="1"/>
          <p:nvPr/>
        </p:nvSpPr>
        <p:spPr>
          <a:xfrm>
            <a:off x="5065762" y="3636154"/>
            <a:ext cx="69762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en-VN" sz="3600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D458C93-F85E-F246-9A3E-48E3D5CF4524}"/>
              </a:ext>
            </a:extLst>
          </p:cNvPr>
          <p:cNvSpPr txBox="1"/>
          <p:nvPr/>
        </p:nvSpPr>
        <p:spPr>
          <a:xfrm>
            <a:off x="5082881" y="4629447"/>
            <a:ext cx="66338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DBBA1C-8B96-394C-AF24-8050C659E97A}"/>
              </a:ext>
            </a:extLst>
          </p:cNvPr>
          <p:cNvSpPr txBox="1"/>
          <p:nvPr/>
        </p:nvSpPr>
        <p:spPr>
          <a:xfrm>
            <a:off x="5069567" y="5577038"/>
            <a:ext cx="69762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228127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5" grpId="0" animBg="1"/>
      <p:bldP spid="26" grpId="0" animBg="1"/>
      <p:bldP spid="2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F5BD9CC-1755-734A-B755-4C6C438DA88A}"/>
              </a:ext>
            </a:extLst>
          </p:cNvPr>
          <p:cNvGrpSpPr/>
          <p:nvPr/>
        </p:nvGrpSpPr>
        <p:grpSpPr>
          <a:xfrm>
            <a:off x="795784" y="214210"/>
            <a:ext cx="10471484" cy="1685846"/>
            <a:chOff x="1162561" y="1381224"/>
            <a:chExt cx="10471484" cy="16858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87E39FC-94A5-0244-8A1A-F31316A926D7}"/>
                </a:ext>
              </a:extLst>
            </p:cNvPr>
            <p:cNvSpPr txBox="1"/>
            <p:nvPr/>
          </p:nvSpPr>
          <p:spPr>
            <a:xfrm>
              <a:off x="1733149" y="1381224"/>
              <a:ext cx="9900896" cy="1685846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400" dirty="0"/>
                <a:t>Mi và Mai đi tham quan cùng bố mẹ. Điểm tham quan cách nhà 50 km. Đến trạm dừng nghỉ, bố cho biết ô tô đã đi được 25 km. Hỏi từ trạm dừng nghỉ còn cách điểm đến bao nhiêu ki-lô-mét? </a:t>
              </a:r>
              <a:endParaRPr lang="en-US" sz="24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EFD371F-28A9-F54C-8000-C93B5B237E10}"/>
                </a:ext>
              </a:extLst>
            </p:cNvPr>
            <p:cNvSpPr/>
            <p:nvPr/>
          </p:nvSpPr>
          <p:spPr>
            <a:xfrm>
              <a:off x="1162561" y="1443522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4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8232C7-FB9E-2142-9414-DD3615CDDF2B}"/>
              </a:ext>
            </a:extLst>
          </p:cNvPr>
          <p:cNvGrpSpPr/>
          <p:nvPr/>
        </p:nvGrpSpPr>
        <p:grpSpPr>
          <a:xfrm>
            <a:off x="1298026" y="1624578"/>
            <a:ext cx="9776374" cy="1902345"/>
            <a:chOff x="1298026" y="1894398"/>
            <a:chExt cx="9776374" cy="1902345"/>
          </a:xfrm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51CA996A-09FB-404D-8BDF-29126CC09CCE}"/>
                </a:ext>
              </a:extLst>
            </p:cNvPr>
            <p:cNvSpPr/>
            <p:nvPr/>
          </p:nvSpPr>
          <p:spPr>
            <a:xfrm>
              <a:off x="1649506" y="3429000"/>
              <a:ext cx="8803341" cy="342437"/>
            </a:xfrm>
            <a:prstGeom prst="roundRect">
              <a:avLst>
                <a:gd name="adj" fmla="val 50000"/>
              </a:avLst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pic>
          <p:nvPicPr>
            <p:cNvPr id="2050" name="Picture 2" descr="Funny house cartoon Royalty Free Vector Image - VectorStock">
              <a:extLst>
                <a:ext uri="{FF2B5EF4-FFF2-40B4-BE49-F238E27FC236}">
                  <a16:creationId xmlns:a16="http://schemas.microsoft.com/office/drawing/2014/main" id="{D51089C4-E00A-ED4F-9729-17A88ED9FB6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hqprint">
              <a:clrChange>
                <a:clrFrom>
                  <a:srgbClr val="FEFFFF"/>
                </a:clrFrom>
                <a:clrTo>
                  <a:srgbClr val="FE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23"/>
            <a:stretch/>
          </p:blipFill>
          <p:spPr bwMode="auto">
            <a:xfrm>
              <a:off x="1298026" y="2495490"/>
              <a:ext cx="974082" cy="10416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2" name="Picture 4" descr="Bus stop cartoon pop art Royalty Free Vector Image">
              <a:extLst>
                <a:ext uri="{FF2B5EF4-FFF2-40B4-BE49-F238E27FC236}">
                  <a16:creationId xmlns:a16="http://schemas.microsoft.com/office/drawing/2014/main" id="{3BC37AD7-0B72-404C-B3EF-E26962F77E6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hq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4938"/>
            <a:stretch/>
          </p:blipFill>
          <p:spPr bwMode="auto">
            <a:xfrm>
              <a:off x="4952643" y="2168352"/>
              <a:ext cx="2197065" cy="13687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4" name="Picture 6" descr="Cartoon collection zoo animals | Stock Images Page | Everypixel">
              <a:extLst>
                <a:ext uri="{FF2B5EF4-FFF2-40B4-BE49-F238E27FC236}">
                  <a16:creationId xmlns:a16="http://schemas.microsoft.com/office/drawing/2014/main" id="{04D8C0BE-9621-A54F-BED8-E2A3111290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31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2448" y="1894398"/>
              <a:ext cx="1321952" cy="19023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6D207D69-E17A-F148-B82B-34B41D7D325D}"/>
              </a:ext>
            </a:extLst>
          </p:cNvPr>
          <p:cNvSpPr/>
          <p:nvPr/>
        </p:nvSpPr>
        <p:spPr>
          <a:xfrm rot="16200000">
            <a:off x="5820055" y="-63655"/>
            <a:ext cx="362949" cy="7541020"/>
          </a:xfrm>
          <a:prstGeom prst="leftBrace">
            <a:avLst>
              <a:gd name="adj1" fmla="val 64431"/>
              <a:gd name="adj2" fmla="val 50000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80B12CE-EC6C-9848-A5D8-6ED5E913D142}"/>
              </a:ext>
            </a:extLst>
          </p:cNvPr>
          <p:cNvSpPr txBox="1"/>
          <p:nvPr/>
        </p:nvSpPr>
        <p:spPr>
          <a:xfrm>
            <a:off x="5485154" y="3792784"/>
            <a:ext cx="113204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50 km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6576DDF-A152-6F4E-90CC-0CB89626790D}"/>
              </a:ext>
            </a:extLst>
          </p:cNvPr>
          <p:cNvSpPr/>
          <p:nvPr/>
        </p:nvSpPr>
        <p:spPr>
          <a:xfrm>
            <a:off x="6358907" y="322877"/>
            <a:ext cx="46732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dirty="0">
                <a:ln w="19050">
                  <a:solidFill>
                    <a:srgbClr val="FF0000"/>
                  </a:solidFill>
                </a:ln>
                <a:solidFill>
                  <a:srgbClr val="FF0000"/>
                </a:solidFill>
              </a:rPr>
              <a:t>Điểm tham quan cách nhà 50 km </a:t>
            </a:r>
            <a:endParaRPr lang="en-VN" sz="2400" dirty="0">
              <a:ln w="19050"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91BE74D-DF65-6047-B2D9-9473ECEE92D2}"/>
              </a:ext>
            </a:extLst>
          </p:cNvPr>
          <p:cNvSpPr/>
          <p:nvPr/>
        </p:nvSpPr>
        <p:spPr>
          <a:xfrm>
            <a:off x="5824775" y="866930"/>
            <a:ext cx="46732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dirty="0">
                <a:ln w="2857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B050"/>
                </a:solidFill>
              </a:rPr>
              <a:t>ô tô đã đi được 25 km</a:t>
            </a:r>
            <a:endParaRPr lang="en-VN" sz="2400" dirty="0">
              <a:ln w="28575">
                <a:solidFill>
                  <a:schemeClr val="accent3">
                    <a:lumMod val="75000"/>
                  </a:schemeClr>
                </a:solidFill>
              </a:ln>
              <a:solidFill>
                <a:srgbClr val="00B050"/>
              </a:solidFill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3E8FE0F-3B86-D045-97BE-0F831BB97775}"/>
              </a:ext>
            </a:extLst>
          </p:cNvPr>
          <p:cNvCxnSpPr/>
          <p:nvPr/>
        </p:nvCxnSpPr>
        <p:spPr>
          <a:xfrm>
            <a:off x="5898925" y="1305222"/>
            <a:ext cx="300523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2" name="Left Brace 21">
            <a:extLst>
              <a:ext uri="{FF2B5EF4-FFF2-40B4-BE49-F238E27FC236}">
                <a16:creationId xmlns:a16="http://schemas.microsoft.com/office/drawing/2014/main" id="{301AE98C-8EEA-6E4C-852C-0ADF1F2E9F3A}"/>
              </a:ext>
            </a:extLst>
          </p:cNvPr>
          <p:cNvSpPr/>
          <p:nvPr/>
        </p:nvSpPr>
        <p:spPr>
          <a:xfrm rot="5400000" flipV="1">
            <a:off x="3452275" y="1280669"/>
            <a:ext cx="483085" cy="2895619"/>
          </a:xfrm>
          <a:prstGeom prst="leftBrace">
            <a:avLst>
              <a:gd name="adj1" fmla="val 64431"/>
              <a:gd name="adj2" fmla="val 50000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92DF343-97CE-644E-812D-F5A204A80150}"/>
              </a:ext>
            </a:extLst>
          </p:cNvPr>
          <p:cNvSpPr txBox="1"/>
          <p:nvPr/>
        </p:nvSpPr>
        <p:spPr>
          <a:xfrm>
            <a:off x="3085253" y="1907317"/>
            <a:ext cx="113204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25 km</a:t>
            </a:r>
          </a:p>
        </p:txBody>
      </p:sp>
      <p:sp>
        <p:nvSpPr>
          <p:cNvPr id="24" name="Left Brace 23">
            <a:extLst>
              <a:ext uri="{FF2B5EF4-FFF2-40B4-BE49-F238E27FC236}">
                <a16:creationId xmlns:a16="http://schemas.microsoft.com/office/drawing/2014/main" id="{F3164A47-2DBF-DF45-94BB-DB3B66A612AB}"/>
              </a:ext>
            </a:extLst>
          </p:cNvPr>
          <p:cNvSpPr/>
          <p:nvPr/>
        </p:nvSpPr>
        <p:spPr>
          <a:xfrm rot="5400000" flipV="1">
            <a:off x="8082687" y="1280670"/>
            <a:ext cx="483085" cy="2895619"/>
          </a:xfrm>
          <a:prstGeom prst="leftBrace">
            <a:avLst>
              <a:gd name="adj1" fmla="val 64431"/>
              <a:gd name="adj2" fmla="val 50000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915B4C-C1E4-6845-B83D-5E951F609862}"/>
              </a:ext>
            </a:extLst>
          </p:cNvPr>
          <p:cNvSpPr txBox="1"/>
          <p:nvPr/>
        </p:nvSpPr>
        <p:spPr>
          <a:xfrm>
            <a:off x="7850575" y="1907318"/>
            <a:ext cx="96372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600" b="1" dirty="0">
                <a:solidFill>
                  <a:srgbClr val="FF0000"/>
                </a:solidFill>
              </a:rPr>
              <a:t>? km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74A2D19-8B5F-2A47-9456-ADA4A29AA339}"/>
              </a:ext>
            </a:extLst>
          </p:cNvPr>
          <p:cNvSpPr txBox="1"/>
          <p:nvPr/>
        </p:nvSpPr>
        <p:spPr>
          <a:xfrm>
            <a:off x="2086199" y="4227186"/>
            <a:ext cx="7511993" cy="22398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400" dirty="0">
                <a:sym typeface="Wingdings" pitchFamily="2" charset="2"/>
              </a:rPr>
              <a:t>Bài giải</a:t>
            </a:r>
          </a:p>
          <a:p>
            <a:pPr algn="ctr">
              <a:lnSpc>
                <a:spcPct val="150000"/>
              </a:lnSpc>
            </a:pPr>
            <a:r>
              <a:rPr lang="vi-VN" sz="2400" dirty="0"/>
              <a:t>Từ trạm dừng nghỉ còn cách điểm đến số ki-lô-mét là:</a:t>
            </a:r>
          </a:p>
          <a:p>
            <a:pPr algn="ctr">
              <a:lnSpc>
                <a:spcPct val="150000"/>
              </a:lnSpc>
            </a:pPr>
            <a:r>
              <a:rPr lang="vi-VN" sz="2400" dirty="0"/>
              <a:t> </a:t>
            </a:r>
            <a:r>
              <a:rPr lang="vi-VN" sz="2400" dirty="0">
                <a:solidFill>
                  <a:srgbClr val="FF0000"/>
                </a:solidFill>
                <a:sym typeface="Wingdings" pitchFamily="2" charset="2"/>
              </a:rPr>
              <a:t>50 –  25 = 25 (km)</a:t>
            </a:r>
          </a:p>
          <a:p>
            <a:pPr algn="ctr">
              <a:lnSpc>
                <a:spcPct val="150000"/>
              </a:lnSpc>
            </a:pPr>
            <a:r>
              <a:rPr lang="vi-VN" sz="2400" dirty="0">
                <a:sym typeface="Wingdings" pitchFamily="2" charset="2"/>
              </a:rPr>
              <a:t>Đáp số: 25 km</a:t>
            </a:r>
            <a:endParaRPr lang="en-VN" sz="2400" dirty="0"/>
          </a:p>
        </p:txBody>
      </p:sp>
    </p:spTree>
    <p:extLst>
      <p:ext uri="{BB962C8B-B14F-4D97-AF65-F5344CB8AC3E}">
        <p14:creationId xmlns:p14="http://schemas.microsoft.com/office/powerpoint/2010/main" val="347023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2" grpId="0"/>
      <p:bldP spid="19" grpId="0"/>
      <p:bldP spid="22" grpId="0" animBg="1"/>
      <p:bldP spid="23" grpId="0"/>
      <p:bldP spid="24" grpId="0" animBg="1"/>
      <p:bldP spid="25" grpId="0"/>
      <p:bldP spid="26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035282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2458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75,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29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208037" y="1623747"/>
            <a:ext cx="670839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75,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73805" y="224040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373805" y="2839884"/>
            <a:ext cx="90801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a)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373805" y="3463551"/>
            <a:ext cx="90801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66182" y="2842166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Chiều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đoạn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AB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….. m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726035" y="3463551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lang="en-US" sz="32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06993" y="4062526"/>
            <a:ext cx="717800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Độ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dài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đường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gấp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khúc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ABCD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là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84552" y="4728239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44689" y="5337985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Vậy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độ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cây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cầu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……… m.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295994" y="2850155"/>
            <a:ext cx="1000011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9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601768" y="4704146"/>
            <a:ext cx="670839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9 + 5 + 7 = 21 (m)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955966" y="5318749"/>
            <a:ext cx="774047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21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373805" y="5928495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4: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183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035282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2458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75,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18345" y="370727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lang="en-US" sz="32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687524" y="989477"/>
            <a:ext cx="94686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Từ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trạm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dừng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nghỉ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còn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cách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điểm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đến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84552" y="2257952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684078" y="2227702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50 – 25 = 25 (km)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379326" y="1596284"/>
            <a:ext cx="94686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ki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–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lô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–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mét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là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86550" y="2858264"/>
            <a:ext cx="94686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noProof="0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Đáp</a:t>
            </a:r>
            <a:r>
              <a:rPr lang="en-US" sz="3200" b="1" noProof="0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noProof="0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: ……..km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083101" y="2858264"/>
            <a:ext cx="945757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25 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07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880368" y="2191642"/>
            <a:ext cx="3942106" cy="112646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KHỞI ĐỘNG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F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224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r="42500"/>
            <a:stretch/>
          </p:blipFill>
          <p:spPr>
            <a:xfrm>
              <a:off x="0" y="0"/>
              <a:ext cx="7010400" cy="6858000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500" r="43594"/>
            <a:stretch/>
          </p:blipFill>
          <p:spPr>
            <a:xfrm flipH="1">
              <a:off x="6838950" y="0"/>
              <a:ext cx="5353050" cy="6858000"/>
            </a:xfrm>
            <a:prstGeom prst="rect">
              <a:avLst/>
            </a:prstGeom>
          </p:spPr>
        </p:pic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06663" y="2146093"/>
            <a:ext cx="4610356" cy="3686636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3505199" y="47103"/>
            <a:ext cx="7010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ĐI SIÊU THỊ 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5" name="Don xuan cu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523876" y="335293"/>
            <a:ext cx="406400" cy="4918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61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53 -0.03148 L -0.16953 -0.03125 C -0.16641 -0.0294 -0.16341 -0.02754 -0.16055 -0.02477 C -0.15847 -0.02291 -0.15651 -0.02014 -0.15469 -0.01782 L -0.1487 -0.01111 C -0.14779 -0.00995 -0.14675 -0.0081 -0.1457 -0.00764 L -0.1388 -0.00416 C -0.13203 0.00371 -0.13451 0.00185 -0.12214 0.00255 L -0.03034 0.00602 C -0.02669 0.01019 -0.02682 0.01042 -0.0224 0.01297 C -0.01979 0.01435 -0.01719 0.01482 -0.01458 0.01621 C 0.00013 0.02408 -0.02474 0.01482 0.00104 0.02315 C 0.0082 0.03125 -0.00013 0.02223 0.01289 0.02986 C 0.01393 0.03056 0.01497 0.03241 0.01588 0.03334 C 0.01732 0.03473 0.01862 0.03542 0.01992 0.03681 C 0.02487 0.04167 0.02578 0.04653 0.03268 0.04699 L 0.08203 0.05047 C 0.09453 0.04931 0.10703 0.04908 0.11953 0.04699 C 0.12057 0.04699 0.12148 0.04375 0.12252 0.04375 C 0.14583 0.04375 0.1319 0.04699 0.14818 0.05047 C 0.15612 0.05209 0.16406 0.05278 0.17187 0.05394 L 0.19062 0.04699 L 0.20638 0.04028 C 0.21328 0.02454 0.20716 0.03611 0.22213 0.02986 C 0.22357 0.0294 0.22487 0.02755 0.22617 0.02662 C 0.22786 0.02523 0.22943 0.02385 0.23112 0.02315 C 0.23789 0.02037 0.25182 0.01621 0.25182 0.01644 C 0.25768 0.01736 0.2638 0.01783 0.26953 0.01968 C 0.27057 0.02014 0.27161 0.02223 0.27252 0.02315 C 0.27669 0.02732 0.27773 0.02732 0.28242 0.02986 C 0.28333 0.03102 0.28437 0.03172 0.28529 0.03334 C 0.28646 0.03519 0.28724 0.03866 0.28828 0.04028 C 0.29023 0.04306 0.29427 0.04699 0.29427 0.04723 C 0.29492 0.04931 0.29544 0.05255 0.29622 0.05394 C 0.29739 0.05602 0.29896 0.05579 0.30013 0.05741 C 0.30195 0.05926 0.30351 0.06204 0.30508 0.06412 C 0.30703 0.06667 0.30911 0.06875 0.31107 0.07107 L 0.31406 0.07454 C 0.39765 0.06482 0.26914 0.07871 0.45325 0.0676 C 0.4543 0.0676 0.45521 0.06505 0.45612 0.06412 C 0.45755 0.06297 0.45872 0.06135 0.46015 0.06065 C 0.46367 0.05903 0.46745 0.05857 0.47096 0.05741 L 0.4789 0.05047 C 0.48021 0.04931 0.48151 0.04769 0.48281 0.04699 C 0.48515 0.04584 0.4875 0.04445 0.48971 0.04375 C 0.50286 0.03912 0.5026 0.0551 0.5026 0.03681 L 0.5026 0.03704 " pathEditMode="relative" rAng="0" ptsTypes="AAAAAAAAAAAAAAAAAAAAAAAAAAAAAAAAAAAAAAAAAAAAAAA">
                                      <p:cBhvr>
                                        <p:cTn id="6" dur="4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07" y="5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500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9091" numSld="5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69704" y="63938"/>
            <a:ext cx="4076883" cy="295421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9369" y="-386179"/>
            <a:ext cx="5342319" cy="751214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98358" y="-386178"/>
            <a:ext cx="4974105" cy="761642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2937" y="1541045"/>
            <a:ext cx="5217591" cy="4172207"/>
          </a:xfrm>
          <a:prstGeom prst="rect">
            <a:avLst/>
          </a:prstGeom>
        </p:spPr>
      </p:pic>
      <p:sp>
        <p:nvSpPr>
          <p:cNvPr id="7" name="Oval Callout 6"/>
          <p:cNvSpPr/>
          <p:nvPr/>
        </p:nvSpPr>
        <p:spPr>
          <a:xfrm>
            <a:off x="2052244" y="1011553"/>
            <a:ext cx="4180115" cy="1810671"/>
          </a:xfrm>
          <a:prstGeom prst="wedgeEllipseCallout">
            <a:avLst>
              <a:gd name="adj1" fmla="val 42815"/>
              <a:gd name="adj2" fmla="val 42851"/>
            </a:avLst>
          </a:prstGeom>
          <a:solidFill>
            <a:schemeClr val="bg1"/>
          </a:solidFill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E5F885FF-9B00-42E8-8815-F5C8FB2E2CB3}"/>
              </a:ext>
            </a:extLst>
          </p:cNvPr>
          <p:cNvSpPr txBox="1"/>
          <p:nvPr/>
        </p:nvSpPr>
        <p:spPr>
          <a:xfrm>
            <a:off x="2161776" y="1316723"/>
            <a:ext cx="39342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Hôm nay là cuối tuần,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bố mẹ đưa mình đến siêu thị để mua đồ, các bạn đi cùng với mình nhé!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just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688163" y="32493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5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65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08520" y="-775062"/>
            <a:ext cx="8447319" cy="8490123"/>
          </a:xfrm>
          <a:prstGeom prst="rect">
            <a:avLst/>
          </a:prstGeom>
        </p:spPr>
      </p:pic>
      <p:sp>
        <p:nvSpPr>
          <p:cNvPr id="73" name="Rectangle 72"/>
          <p:cNvSpPr/>
          <p:nvPr/>
        </p:nvSpPr>
        <p:spPr>
          <a:xfrm>
            <a:off x="1520307" y="-57535"/>
            <a:ext cx="2926535" cy="652088"/>
          </a:xfrm>
          <a:prstGeom prst="rect">
            <a:avLst/>
          </a:prstGeom>
          <a:solidFill>
            <a:srgbClr val="BCBDC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Quầy</a:t>
            </a: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trái cây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31926" y="4180074"/>
            <a:ext cx="3048527" cy="2676807"/>
          </a:xfrm>
          <a:prstGeom prst="rect">
            <a:avLst/>
          </a:prstGeom>
        </p:spPr>
      </p:pic>
      <p:sp>
        <p:nvSpPr>
          <p:cNvPr id="14" name="Action Button: Forward or Next 13">
            <a:hlinkClick r:id="" action="ppaction://noaction" highlightClick="1"/>
          </p:cNvPr>
          <p:cNvSpPr/>
          <p:nvPr/>
        </p:nvSpPr>
        <p:spPr>
          <a:xfrm>
            <a:off x="2715141" y="1210013"/>
            <a:ext cx="2806803" cy="786131"/>
          </a:xfrm>
          <a:prstGeom prst="actionButtonForwardNex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5" name="Picture 4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321" y="741656"/>
            <a:ext cx="4610356" cy="5056696"/>
          </a:xfrm>
          <a:prstGeom prst="rect">
            <a:avLst/>
          </a:prstGeom>
        </p:spPr>
      </p:pic>
      <p:grpSp>
        <p:nvGrpSpPr>
          <p:cNvPr id="15" name="Group 14"/>
          <p:cNvGrpSpPr/>
          <p:nvPr/>
        </p:nvGrpSpPr>
        <p:grpSpPr>
          <a:xfrm>
            <a:off x="59602" y="389071"/>
            <a:ext cx="2025413" cy="1688040"/>
            <a:chOff x="-1305593" y="27564"/>
            <a:chExt cx="2157948" cy="1688040"/>
          </a:xfrm>
        </p:grpSpPr>
        <p:grpSp>
          <p:nvGrpSpPr>
            <p:cNvPr id="7" name="Group 6"/>
            <p:cNvGrpSpPr/>
            <p:nvPr/>
          </p:nvGrpSpPr>
          <p:grpSpPr>
            <a:xfrm>
              <a:off x="-1176549" y="360325"/>
              <a:ext cx="2028904" cy="1355279"/>
              <a:chOff x="-1239287" y="396736"/>
              <a:chExt cx="2028904" cy="1355279"/>
            </a:xfrm>
          </p:grpSpPr>
          <p:pic>
            <p:nvPicPr>
              <p:cNvPr id="57" name="Picture 56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256974" y="751181"/>
                <a:ext cx="1046591" cy="943163"/>
              </a:xfrm>
              <a:prstGeom prst="rect">
                <a:avLst/>
              </a:prstGeom>
            </p:spPr>
          </p:pic>
          <p:pic>
            <p:nvPicPr>
              <p:cNvPr id="59" name="Picture 58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599025" y="610489"/>
                <a:ext cx="1046591" cy="943163"/>
              </a:xfrm>
              <a:prstGeom prst="rect">
                <a:avLst/>
              </a:prstGeom>
            </p:spPr>
          </p:pic>
          <p:grpSp>
            <p:nvGrpSpPr>
              <p:cNvPr id="4" name="Group 3"/>
              <p:cNvGrpSpPr/>
              <p:nvPr/>
            </p:nvGrpSpPr>
            <p:grpSpPr>
              <a:xfrm>
                <a:off x="-1239287" y="396736"/>
                <a:ext cx="1546083" cy="1355279"/>
                <a:chOff x="1033434" y="1136814"/>
                <a:chExt cx="1546083" cy="1355279"/>
              </a:xfrm>
            </p:grpSpPr>
            <p:pic>
              <p:nvPicPr>
                <p:cNvPr id="2" name="Picture 1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523855" y="1548930"/>
                  <a:ext cx="1046591" cy="943163"/>
                </a:xfrm>
                <a:prstGeom prst="rect">
                  <a:avLst/>
                </a:prstGeom>
              </p:spPr>
            </p:pic>
            <p:pic>
              <p:nvPicPr>
                <p:cNvPr id="68" name="Picture 67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532926" y="1136814"/>
                  <a:ext cx="1046591" cy="943163"/>
                </a:xfrm>
                <a:prstGeom prst="rect">
                  <a:avLst/>
                </a:prstGeom>
              </p:spPr>
            </p:pic>
            <p:pic>
              <p:nvPicPr>
                <p:cNvPr id="77" name="Picture 76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99680" y="1231646"/>
                  <a:ext cx="1046591" cy="943163"/>
                </a:xfrm>
                <a:prstGeom prst="rect">
                  <a:avLst/>
                </a:prstGeom>
              </p:spPr>
            </p:pic>
            <p:pic>
              <p:nvPicPr>
                <p:cNvPr id="54" name="Picture 53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155981" y="1201323"/>
                  <a:ext cx="1046591" cy="943163"/>
                </a:xfrm>
                <a:prstGeom prst="rect">
                  <a:avLst/>
                </a:prstGeom>
              </p:spPr>
            </p:pic>
            <p:pic>
              <p:nvPicPr>
                <p:cNvPr id="56" name="Picture 55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033434" y="1151539"/>
                  <a:ext cx="1046591" cy="943163"/>
                </a:xfrm>
                <a:prstGeom prst="rect">
                  <a:avLst/>
                </a:prstGeom>
              </p:spPr>
            </p:pic>
          </p:grpSp>
        </p:grpSp>
        <p:sp>
          <p:nvSpPr>
            <p:cNvPr id="12" name="Action Button: Forward or Next 11">
              <a:hlinkClick r:id="rId10" action="ppaction://hlinksldjump" highlightClick="1"/>
            </p:cNvPr>
            <p:cNvSpPr/>
            <p:nvPr/>
          </p:nvSpPr>
          <p:spPr>
            <a:xfrm>
              <a:off x="-1305593" y="27564"/>
              <a:ext cx="1890150" cy="1602764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796211" y="2078453"/>
            <a:ext cx="2310236" cy="1758516"/>
            <a:chOff x="2210838" y="420513"/>
            <a:chExt cx="2310236" cy="1758516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774" y="495222"/>
              <a:ext cx="2018602" cy="1569231"/>
            </a:xfrm>
            <a:prstGeom prst="rect">
              <a:avLst/>
            </a:prstGeom>
          </p:spPr>
        </p:pic>
        <p:sp>
          <p:nvSpPr>
            <p:cNvPr id="16" name="Action Button: Forward or Next 15">
              <a:hlinkClick r:id="rId12" action="ppaction://hlinksldjump" highlightClick="1"/>
            </p:cNvPr>
            <p:cNvSpPr/>
            <p:nvPr/>
          </p:nvSpPr>
          <p:spPr>
            <a:xfrm>
              <a:off x="2210838" y="420513"/>
              <a:ext cx="2310236" cy="1758516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861937" y="605291"/>
            <a:ext cx="2178767" cy="1681103"/>
            <a:chOff x="3844416" y="204107"/>
            <a:chExt cx="2671011" cy="2192193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612203">
              <a:off x="3883143" y="204107"/>
              <a:ext cx="2192193" cy="2192193"/>
            </a:xfrm>
            <a:prstGeom prst="rect">
              <a:avLst/>
            </a:prstGeom>
          </p:spPr>
        </p:pic>
        <p:sp>
          <p:nvSpPr>
            <p:cNvPr id="20" name="Action Button: Forward or Next 19">
              <a:hlinkClick r:id="rId14" action="ppaction://hlinksldjump" highlightClick="1"/>
            </p:cNvPr>
            <p:cNvSpPr/>
            <p:nvPr/>
          </p:nvSpPr>
          <p:spPr>
            <a:xfrm>
              <a:off x="3844416" y="459906"/>
              <a:ext cx="2671011" cy="1772992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389801" y="3253867"/>
            <a:ext cx="1848012" cy="2181894"/>
            <a:chOff x="-152865" y="1360469"/>
            <a:chExt cx="1809300" cy="2203514"/>
          </a:xfrm>
        </p:grpSpPr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087197">
              <a:off x="-18565" y="1786234"/>
              <a:ext cx="1439358" cy="1707957"/>
            </a:xfrm>
            <a:prstGeom prst="rect">
              <a:avLst/>
            </a:prstGeom>
          </p:spPr>
        </p:pic>
        <p:sp>
          <p:nvSpPr>
            <p:cNvPr id="23" name="Action Button: Forward or Next 22">
              <a:hlinkClick r:id="rId16" action="ppaction://hlinksldjump" highlightClick="1"/>
            </p:cNvPr>
            <p:cNvSpPr/>
            <p:nvPr/>
          </p:nvSpPr>
          <p:spPr>
            <a:xfrm>
              <a:off x="185894" y="1360469"/>
              <a:ext cx="1470541" cy="2203514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849957" y="324607"/>
            <a:ext cx="2058528" cy="2029980"/>
            <a:chOff x="1471514" y="1871596"/>
            <a:chExt cx="2058528" cy="2029980"/>
          </a:xfrm>
        </p:grpSpPr>
        <p:grpSp>
          <p:nvGrpSpPr>
            <p:cNvPr id="18" name="Group 17"/>
            <p:cNvGrpSpPr/>
            <p:nvPr/>
          </p:nvGrpSpPr>
          <p:grpSpPr>
            <a:xfrm>
              <a:off x="1471514" y="1871596"/>
              <a:ext cx="2058528" cy="1793122"/>
              <a:chOff x="1850844" y="2264691"/>
              <a:chExt cx="1318226" cy="1223214"/>
            </a:xfrm>
          </p:grpSpPr>
          <p:pic>
            <p:nvPicPr>
              <p:cNvPr id="100" name="Picture 99"/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964179">
                <a:off x="1850844" y="2264691"/>
                <a:ext cx="989796" cy="1080000"/>
              </a:xfrm>
              <a:prstGeom prst="rect">
                <a:avLst/>
              </a:prstGeom>
            </p:spPr>
          </p:pic>
          <p:pic>
            <p:nvPicPr>
              <p:cNvPr id="101" name="Picture 100"/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79274" y="2407905"/>
                <a:ext cx="989796" cy="1080000"/>
              </a:xfrm>
              <a:prstGeom prst="rect">
                <a:avLst/>
              </a:prstGeom>
            </p:spPr>
          </p:pic>
        </p:grpSp>
        <p:sp>
          <p:nvSpPr>
            <p:cNvPr id="25" name="Action Button: Forward or Next 24">
              <a:hlinkClick r:id="" action="ppaction://noaction" highlightClick="1"/>
            </p:cNvPr>
            <p:cNvSpPr/>
            <p:nvPr/>
          </p:nvSpPr>
          <p:spPr>
            <a:xfrm>
              <a:off x="1492157" y="2027240"/>
              <a:ext cx="1995663" cy="1874336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389801" y="2117729"/>
            <a:ext cx="2069874" cy="1822960"/>
            <a:chOff x="2680421" y="2285063"/>
            <a:chExt cx="1995601" cy="1933807"/>
          </a:xfrm>
        </p:grpSpPr>
        <p:pic>
          <p:nvPicPr>
            <p:cNvPr id="1034" name="Picture 10" descr="Quả Cam Vàng 1, Free Png - KhoThietKe.Net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0421" y="2285063"/>
              <a:ext cx="1955053" cy="19338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Action Button: Forward or Next 26">
              <a:hlinkClick r:id="rId10" action="ppaction://hlinksldjump" highlightClick="1"/>
            </p:cNvPr>
            <p:cNvSpPr/>
            <p:nvPr/>
          </p:nvSpPr>
          <p:spPr>
            <a:xfrm>
              <a:off x="3233213" y="2286128"/>
              <a:ext cx="1442809" cy="1669419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3956" y="2306086"/>
            <a:ext cx="1153167" cy="1304984"/>
            <a:chOff x="52625" y="3752139"/>
            <a:chExt cx="1442445" cy="1438152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25" y="3752139"/>
              <a:ext cx="923481" cy="1375184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589" y="3815107"/>
              <a:ext cx="923481" cy="1375184"/>
            </a:xfrm>
            <a:prstGeom prst="rect">
              <a:avLst/>
            </a:prstGeom>
          </p:spPr>
        </p:pic>
      </p:grpSp>
      <p:sp>
        <p:nvSpPr>
          <p:cNvPr id="35" name="Action Button: Forward or Next 34">
            <a:hlinkClick r:id="" action="ppaction://noaction" highlightClick="1"/>
          </p:cNvPr>
          <p:cNvSpPr/>
          <p:nvPr/>
        </p:nvSpPr>
        <p:spPr>
          <a:xfrm>
            <a:off x="-57388" y="2533416"/>
            <a:ext cx="1851461" cy="1016349"/>
          </a:xfrm>
          <a:prstGeom prst="actionButtonForwardNex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1699644" y="3523719"/>
            <a:ext cx="1540544" cy="1697192"/>
            <a:chOff x="1699644" y="3614215"/>
            <a:chExt cx="1885514" cy="1606695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99644" y="3614215"/>
              <a:ext cx="1885514" cy="1606695"/>
            </a:xfrm>
            <a:prstGeom prst="rect">
              <a:avLst/>
            </a:prstGeom>
          </p:spPr>
        </p:pic>
        <p:sp>
          <p:nvSpPr>
            <p:cNvPr id="36" name="Action Button: Forward or Next 35">
              <a:hlinkClick r:id="rId12" action="ppaction://hlinksldjump" highlightClick="1"/>
            </p:cNvPr>
            <p:cNvSpPr/>
            <p:nvPr/>
          </p:nvSpPr>
          <p:spPr>
            <a:xfrm>
              <a:off x="1790943" y="3952245"/>
              <a:ext cx="1691039" cy="1097210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-17427" y="3549765"/>
            <a:ext cx="2010056" cy="1620569"/>
            <a:chOff x="3481982" y="3523718"/>
            <a:chExt cx="2010056" cy="1620569"/>
          </a:xfrm>
        </p:grpSpPr>
        <p:grpSp>
          <p:nvGrpSpPr>
            <p:cNvPr id="32" name="Group 31"/>
            <p:cNvGrpSpPr/>
            <p:nvPr/>
          </p:nvGrpSpPr>
          <p:grpSpPr>
            <a:xfrm>
              <a:off x="3481982" y="3523718"/>
              <a:ext cx="2010056" cy="1620569"/>
              <a:chOff x="3571631" y="3579685"/>
              <a:chExt cx="2010056" cy="1620569"/>
            </a:xfrm>
          </p:grpSpPr>
          <p:grpSp>
            <p:nvGrpSpPr>
              <p:cNvPr id="30" name="Group 29"/>
              <p:cNvGrpSpPr/>
              <p:nvPr/>
            </p:nvGrpSpPr>
            <p:grpSpPr>
              <a:xfrm>
                <a:off x="3571631" y="3582694"/>
                <a:ext cx="1752829" cy="1544629"/>
                <a:chOff x="3571631" y="3582694"/>
                <a:chExt cx="1752829" cy="1544629"/>
              </a:xfrm>
            </p:grpSpPr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71631" y="4180662"/>
                  <a:ext cx="1149030" cy="924760"/>
                </a:xfrm>
                <a:prstGeom prst="rect">
                  <a:avLst/>
                </a:prstGeom>
              </p:spPr>
            </p:pic>
            <p:pic>
              <p:nvPicPr>
                <p:cNvPr id="53" name="Picture 52"/>
                <p:cNvPicPr>
                  <a:picLocks noChangeAspect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75430" y="4207183"/>
                  <a:ext cx="1149030" cy="920140"/>
                </a:xfrm>
                <a:prstGeom prst="rect">
                  <a:avLst/>
                </a:prstGeom>
              </p:spPr>
            </p:pic>
            <p:pic>
              <p:nvPicPr>
                <p:cNvPr id="55" name="Picture 54"/>
                <p:cNvPicPr>
                  <a:picLocks noChangeAspect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041684" y="3582694"/>
                  <a:ext cx="1149030" cy="924760"/>
                </a:xfrm>
                <a:prstGeom prst="rect">
                  <a:avLst/>
                </a:prstGeom>
              </p:spPr>
            </p:pic>
          </p:grpSp>
          <p:sp>
            <p:nvSpPr>
              <p:cNvPr id="31" name="Action Button: Forward or Next 30">
                <a:hlinkClick r:id="" action="ppaction://hlinkshowjump?jump=nextslide" highlightClick="1"/>
              </p:cNvPr>
              <p:cNvSpPr/>
              <p:nvPr/>
            </p:nvSpPr>
            <p:spPr>
              <a:xfrm>
                <a:off x="3622830" y="3579685"/>
                <a:ext cx="1958857" cy="1620569"/>
              </a:xfrm>
              <a:prstGeom prst="actionButtonForwardNex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0" name="Action Button: Forward or Next 39">
              <a:hlinkClick r:id="" action="ppaction://noaction" highlightClick="1"/>
            </p:cNvPr>
            <p:cNvSpPr/>
            <p:nvPr/>
          </p:nvSpPr>
          <p:spPr>
            <a:xfrm>
              <a:off x="3892542" y="3935953"/>
              <a:ext cx="1042416" cy="1042416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404748" y="4899612"/>
            <a:ext cx="2196151" cy="1890372"/>
            <a:chOff x="935884" y="4868424"/>
            <a:chExt cx="2196150" cy="1890372"/>
          </a:xfrm>
        </p:grpSpPr>
        <p:pic>
          <p:nvPicPr>
            <p:cNvPr id="84" name="Picture 83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102258">
              <a:off x="1088773" y="4715535"/>
              <a:ext cx="1890372" cy="2196150"/>
            </a:xfrm>
            <a:prstGeom prst="rect">
              <a:avLst/>
            </a:prstGeom>
          </p:spPr>
        </p:pic>
        <p:sp>
          <p:nvSpPr>
            <p:cNvPr id="42" name="Action Button: Forward or Next 41">
              <a:hlinkClick r:id="" action="ppaction://noaction" highlightClick="1"/>
            </p:cNvPr>
            <p:cNvSpPr/>
            <p:nvPr/>
          </p:nvSpPr>
          <p:spPr>
            <a:xfrm>
              <a:off x="950616" y="5144287"/>
              <a:ext cx="1644948" cy="1245755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9" name="Oval Callout 68"/>
          <p:cNvSpPr/>
          <p:nvPr/>
        </p:nvSpPr>
        <p:spPr>
          <a:xfrm>
            <a:off x="6966987" y="569149"/>
            <a:ext cx="4180115" cy="1359635"/>
          </a:xfrm>
          <a:prstGeom prst="wedgeEllipseCallout">
            <a:avLst>
              <a:gd name="adj1" fmla="val 40384"/>
              <a:gd name="adj2" fmla="val 48885"/>
            </a:avLst>
          </a:prstGeom>
          <a:solidFill>
            <a:schemeClr val="bg1"/>
          </a:solidFill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418FEA1C-DDAC-4159-9890-89A82FBD674D}"/>
              </a:ext>
            </a:extLst>
          </p:cNvPr>
          <p:cNvSpPr txBox="1"/>
          <p:nvPr/>
        </p:nvSpPr>
        <p:spPr>
          <a:xfrm>
            <a:off x="7184545" y="875461"/>
            <a:ext cx="3698107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 bạn hãy thực hiện trả lời một số câu hỏi để giúp mình lấy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trái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xe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nhé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</a:p>
        </p:txBody>
      </p:sp>
      <p:pic>
        <p:nvPicPr>
          <p:cNvPr id="17" name="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12192000" y="554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690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5243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-8.33333E-7 -7.40741E-7 C 0.0013 0.00116 0.00274 0.00208 0.00391 0.00347 C 0.00521 0.00532 0.00612 0.00764 0.00729 0.00949 C 0.00755 0.00995 0.00807 0.01042 0.00833 0.01111 C 0.00938 0.01296 0.01029 0.01505 0.01133 0.0169 C 0.01159 0.01759 0.01198 0.01806 0.01224 0.01852 C 0.0125 0.01898 0.01511 0.02384 0.01628 0.02523 C 0.01706 0.02639 0.01797 0.02732 0.01875 0.02824 C 0.01888 0.02894 0.01888 0.02986 0.01927 0.03056 C 0.01966 0.03125 0.02031 0.03148 0.0207 0.03195 C 0.02201 0.03357 0.02344 0.03472 0.02461 0.03657 C 0.025 0.03704 0.02526 0.03773 0.02565 0.03796 C 0.02682 0.03889 0.02813 0.03935 0.02917 0.04028 C 0.0306 0.04144 0.03164 0.04352 0.03307 0.04468 C 0.03685 0.04792 0.0405 0.0507 0.04453 0.05301 C 0.04688 0.05417 0.04922 0.05532 0.05143 0.05671 C 0.05391 0.0581 0.05638 0.05995 0.05886 0.06111 C 0.06081 0.06227 0.06289 0.0625 0.06484 0.06343 C 0.07435 0.06759 0.06445 0.06389 0.07318 0.06782 C 0.07774 0.07014 0.07604 0.06898 0.07995 0.07014 C 0.08112 0.0706 0.08281 0.07107 0.08412 0.07176 C 0.08568 0.07245 0.08737 0.07338 0.08906 0.07407 C 0.09037 0.07431 0.09206 0.07431 0.09349 0.07454 C 0.09727 0.0757 0.10078 0.07685 0.10495 0.07778 C 0.10742 0.07824 0.1099 0.07847 0.11224 0.07917 C 0.12891 0.08333 0.1099 0.07963 0.12878 0.08287 C 0.13412 0.08495 0.12721 0.08241 0.13867 0.08519 C 0.14128 0.08588 0.14388 0.08657 0.14662 0.0875 C 0.14922 0.08843 0.15182 0.08958 0.15456 0.09051 C 0.15977 0.09213 0.16367 0.09306 0.16888 0.09421 C 0.17201 0.09607 0.16823 0.09398 0.17487 0.0956 C 0.17526 0.09583 0.17578 0.0963 0.17617 0.0963 C 0.17826 0.09699 0.18034 0.09745 0.18229 0.09792 C 0.18581 0.10093 0.18281 0.09861 0.18971 0.10093 C 0.18997 0.10093 0.19024 0.10139 0.19115 0.10162 C 0.19258 0.10232 0.19466 0.10255 0.19662 0.10324 C 0.19909 0.10394 0.20156 0.10463 0.20391 0.10532 C 0.20417 0.10556 0.20508 0.10579 0.2056 0.10602 C 0.20755 0.10695 0.20951 0.10764 0.21107 0.10833 C 0.21198 0.10857 0.2125 0.1088 0.21302 0.10903 C 0.21654 0.11065 0.21992 0.11227 0.22331 0.11366 L 0.23138 0.11667 C 0.23164 0.1169 0.23268 0.11713 0.23333 0.11736 C 0.23386 0.11759 0.23386 0.11782 0.23438 0.11806 C 0.23542 0.11829 0.23607 0.11852 0.23633 0.11875 C 0.23841 0.11991 0.24011 0.12107 0.24141 0.12199 C 0.24349 0.12269 0.2457 0.12292 0.24779 0.12338 C 0.25221 0.12755 0.24896 0.12454 0.25938 0.12778 C 0.26537 0.12963 0.26328 0.1294 0.26992 0.13079 C 0.27266 0.13148 0.278 0.13218 0.278 0.13241 C 0.27865 0.13264 0.2793 0.13287 0.27995 0.1331 C 0.28112 0.13357 0.28216 0.13426 0.28333 0.13449 C 0.28503 0.13495 0.28672 0.13495 0.28828 0.13542 L 0.29284 0.13611 C 0.29492 0.13704 0.29375 0.13681 0.29636 0.13681 L 0.29636 0.13704 " pathEditMode="relative" rAng="0" ptsTypes="AAAAAAAAA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18" y="6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0.00115 L -6.25E-7 0.00139 C 0.00221 0.00046 0.00456 3.33333E-6 0.0069 -0.00139 C 0.00781 -0.00162 0.00846 -0.00301 0.00925 -0.00301 C 0.01237 -0.00301 0.0155 -0.00209 0.01862 -0.00139 C 0.0207 0.00046 0.02279 0.00208 0.02487 0.00347 C 0.0276 0.00532 0.03021 0.00648 0.03281 0.0081 C 0.03581 0.00995 0.04388 0.02176 0.04388 0.02222 C 0.04492 0.02314 0.04596 0.02314 0.04701 0.0243 C 0.04935 0.02708 0.05169 0.03032 0.05404 0.03356 C 0.05482 0.03495 0.05547 0.03703 0.05638 0.03842 C 0.05846 0.0412 0.06055 0.04259 0.06263 0.04514 C 0.06354 0.04606 0.06419 0.04861 0.0651 0.04953 C 0.0681 0.05463 0.06875 0.05393 0.07135 0.05671 C 0.07266 0.0581 0.07396 0.05995 0.07526 0.06134 C 0.07604 0.06227 0.07695 0.06273 0.0776 0.06365 C 0.08867 0.07777 0.07539 0.06064 0.08229 0.07291 C 0.08307 0.0743 0.08399 0.0743 0.08464 0.07523 C 0.0901 0.0831 0.08359 0.07731 0.09024 0.08194 C 0.09492 0.09143 0.08984 0.08264 0.09557 0.08935 C 0.09662 0.09004 0.09779 0.09213 0.09883 0.09352 C 0.09974 0.09467 0.10052 0.09537 0.10117 0.09606 C 0.10169 0.09791 0.10208 0.1 0.10274 0.10092 C 0.10378 0.10208 0.10482 0.10208 0.10586 0.10277 C 0.10677 0.10347 0.10755 0.10416 0.1082 0.10532 C 0.10938 0.10671 0.11042 0.1081 0.11146 0.11018 C 0.1125 0.11227 0.11341 0.11504 0.11458 0.11689 C 0.1155 0.11828 0.11667 0.11852 0.11771 0.11921 C 0.11836 0.1206 0.11927 0.12291 0.12005 0.12384 C 0.1207 0.125 0.12162 0.125 0.12227 0.12592 C 0.12344 0.12801 0.12435 0.13125 0.12539 0.1331 C 0.1263 0.13449 0.12708 0.13449 0.12787 0.13541 C 0.12865 0.13657 0.12943 0.13865 0.13034 0.14004 C 0.13138 0.14189 0.13242 0.14282 0.13346 0.14467 C 0.13776 0.15162 0.13385 0.14745 0.13815 0.15162 C 0.13893 0.1537 0.13958 0.15694 0.1405 0.15856 C 0.14115 0.16018 0.14206 0.16018 0.14284 0.16088 C 0.14375 0.1618 0.1444 0.16435 0.14518 0.16527 C 0.14596 0.16666 0.14688 0.16666 0.14753 0.16782 C 0.14896 0.1699 0.15013 0.17245 0.15143 0.17477 C 0.15221 0.17615 0.153 0.17801 0.15378 0.17939 C 0.15456 0.18055 0.15534 0.18078 0.15625 0.18194 C 0.16146 0.18958 0.15521 0.18356 0.16159 0.18865 C 0.16237 0.19027 0.16328 0.19213 0.16406 0.19352 C 0.16537 0.1949 0.16667 0.19629 0.16797 0.19768 C 0.16875 0.19884 0.16966 0.19907 0.17044 0.20023 C 0.17122 0.20162 0.17188 0.2037 0.17266 0.20509 C 0.17591 0.20972 0.17969 0.21134 0.18294 0.21666 C 0.18372 0.21782 0.18438 0.2199 0.18516 0.22083 C 0.1888 0.22546 0.18763 0.22083 0.19076 0.22592 C 0.19258 0.2287 0.19427 0.23217 0.19635 0.23495 C 0.1974 0.23634 0.19844 0.23634 0.19948 0.2375 C 0.20026 0.23819 0.20104 0.23889 0.20182 0.23958 C 0.20287 0.24097 0.20378 0.24282 0.20495 0.24421 C 0.20586 0.24514 0.20703 0.2456 0.20807 0.24652 C 0.20885 0.24722 0.20964 0.24791 0.21042 0.24884 C 0.21094 0.25046 0.21133 0.25254 0.21198 0.25324 C 0.21328 0.25578 0.21732 0.25717 0.21823 0.25833 C 0.22214 0.26111 0.21901 0.25926 0.22305 0.26481 C 0.22487 0.26782 0.22826 0.26875 0.23021 0.26944 C 0.23503 0.27685 0.23138 0.27222 0.23646 0.27662 C 0.23724 0.27731 0.23789 0.27824 0.23867 0.27893 C 0.24076 0.28032 0.24284 0.28217 0.24492 0.28356 C 0.24596 0.28426 0.24701 0.28541 0.24805 0.28611 C 0.25078 0.2875 0.25339 0.28819 0.25599 0.29027 L 0.26081 0.29514 C 0.26159 0.29583 0.26224 0.29722 0.26315 0.29768 L 0.2694 0.29977 C 0.27357 0.30393 0.26992 0.30046 0.27552 0.30439 C 0.27669 0.30509 0.27774 0.30578 0.27878 0.30671 C 0.27956 0.3074 0.28034 0.30879 0.28112 0.30926 C 0.28724 0.3118 0.28802 0.31134 0.2931 0.31134 L 0.2931 0.3118 " pathEditMode="relative" rAng="0" ptsTypes="AAAAAAAAAAAAAAAAAAAAAAAAAAAAAAAAAAAAAAAAAAAAAAAAAAAAAAAAAAAAAAAAAAAAAAAAA">
                                      <p:cBhvr>
                                        <p:cTn id="19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48" y="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594 0.02731 L 0.03594 0.02755 C 0.04623 0.03356 0.03737 0.0287 0.04688 0.03333 C 0.04688 0.0331 0.05248 0.03634 0.05352 0.03704 C 0.0543 0.03727 0.05508 0.03773 0.05586 0.03796 C 0.05717 0.03843 0.05834 0.03866 0.05951 0.03912 C 0.06107 0.03981 0.0625 0.0412 0.06407 0.04167 L 0.07071 0.04398 C 0.07175 0.04421 0.07279 0.04491 0.0737 0.04514 C 0.07631 0.0456 0.07865 0.04583 0.08125 0.0463 C 0.09401 0.04861 0.07956 0.04676 0.09909 0.04861 C 0.11029 0.05301 0.10039 0.04977 0.11771 0.05231 C 0.11914 0.05231 0.12071 0.05324 0.12214 0.05347 C 0.12761 0.05394 0.13308 0.05417 0.13855 0.0544 C 0.17071 0.06296 0.14336 0.05625 0.22722 0.0544 L 0.26224 0.05347 L 0.32175 0.0544 C 0.32422 0.05463 0.33386 0.05648 0.33672 0.05694 C 0.34454 0.05995 0.33542 0.05671 0.35222 0.05926 C 0.35769 0.05995 0.353 0.06042 0.35756 0.06157 C 0.35977 0.06204 0.36198 0.06227 0.36433 0.06273 C 0.36498 0.06319 0.36576 0.06366 0.36654 0.06412 C 0.37097 0.06574 0.37526 0.06574 0.37995 0.0662 L 0.38737 0.06875 L 0.39115 0.06991 C 0.39232 0.0706 0.39349 0.07153 0.39493 0.07222 C 0.39857 0.07454 0.39571 0.07245 0.3987 0.07454 L 0.3987 0.07431 " pathEditMode="relative" rAng="0" ptsTypes="AAAAAAAAAAAAAAAAAAAAAAAAAAAA">
                                      <p:cBhvr>
                                        <p:cTn id="2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138" y="2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6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111501" y="264282"/>
            <a:ext cx="10264347" cy="5403095"/>
          </a:xfrm>
          <a:prstGeom prst="roundRect">
            <a:avLst/>
          </a:prstGeom>
          <a:solidFill>
            <a:schemeClr val="bg1">
              <a:alpha val="50000"/>
            </a:schemeClr>
          </a:solidFill>
          <a:ln w="571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 Box 19"/>
          <p:cNvSpPr txBox="1">
            <a:spLocks noChangeArrowheads="1"/>
          </p:cNvSpPr>
          <p:nvPr/>
        </p:nvSpPr>
        <p:spPr bwMode="auto">
          <a:xfrm>
            <a:off x="3036233" y="919867"/>
            <a:ext cx="8001787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Kể tên các đơn vị đo độ dài đã học theo thứ tự từ lớn đến bé?</a:t>
            </a: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Box 21"/>
          <p:cNvSpPr txBox="1">
            <a:spLocks noChangeArrowheads="1"/>
          </p:cNvSpPr>
          <p:nvPr/>
        </p:nvSpPr>
        <p:spPr bwMode="auto">
          <a:xfrm>
            <a:off x="2775454" y="3377175"/>
            <a:ext cx="5966698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Đáp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án</a:t>
            </a:r>
            <a:r>
              <a:rPr kumimoji="0" lang="en-US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: km, m, dm, cm.</a:t>
            </a: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TextBox 1"/>
          <p:cNvSpPr txBox="1">
            <a:spLocks noChangeArrowheads="1"/>
          </p:cNvSpPr>
          <p:nvPr/>
        </p:nvSpPr>
        <p:spPr bwMode="auto">
          <a:xfrm>
            <a:off x="1237346" y="868041"/>
            <a:ext cx="2489200" cy="557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: </a:t>
            </a:r>
          </a:p>
        </p:txBody>
      </p:sp>
      <p:pic>
        <p:nvPicPr>
          <p:cNvPr id="5" name="Đường Bắc Cầu Thanh Trì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52136" y="-40518"/>
            <a:ext cx="609600" cy="609600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-811722" y="3731118"/>
            <a:ext cx="3293668" cy="2939143"/>
            <a:chOff x="2680421" y="2285063"/>
            <a:chExt cx="1995601" cy="1933807"/>
          </a:xfrm>
        </p:grpSpPr>
        <p:pic>
          <p:nvPicPr>
            <p:cNvPr id="15" name="Picture 10" descr="Quả Cam Vàng 1, Free Png - KhoThietKe.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0421" y="2285063"/>
              <a:ext cx="1955053" cy="19338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Action Button: Forward or Next 15">
              <a:hlinkClick r:id="rId7" action="ppaction://hlinksldjump" highlightClick="1"/>
            </p:cNvPr>
            <p:cNvSpPr/>
            <p:nvPr/>
          </p:nvSpPr>
          <p:spPr>
            <a:xfrm>
              <a:off x="3233213" y="2286128"/>
              <a:ext cx="1442809" cy="1669419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915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/>
    </mc:Choice>
    <mc:Fallback xmlns="">
      <p:transition spd="med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615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" grpId="0"/>
      <p:bldP spid="13" grpId="0"/>
      <p:bldP spid="1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900620" y="162623"/>
            <a:ext cx="10264347" cy="5788793"/>
          </a:xfrm>
          <a:prstGeom prst="roundRect">
            <a:avLst/>
          </a:prstGeom>
          <a:solidFill>
            <a:schemeClr val="bg1">
              <a:alpha val="50000"/>
            </a:schemeClr>
          </a:solidFill>
          <a:ln w="571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771630" y="1203916"/>
            <a:ext cx="9109289" cy="11726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Để đo trọng lượng của một vật người ta dùng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 đơn vị đo nào?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1"/>
          <p:cNvSpPr txBox="1">
            <a:spLocks noChangeArrowheads="1"/>
          </p:cNvSpPr>
          <p:nvPr/>
        </p:nvSpPr>
        <p:spPr bwMode="auto">
          <a:xfrm>
            <a:off x="1487585" y="329506"/>
            <a:ext cx="2489200" cy="557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0" name="Action Button: Forward or Next 9">
            <a:hlinkClick r:id="rId7" action="ppaction://hlinksldjump" highlightClick="1"/>
          </p:cNvPr>
          <p:cNvSpPr/>
          <p:nvPr/>
        </p:nvSpPr>
        <p:spPr>
          <a:xfrm>
            <a:off x="581089" y="1802195"/>
            <a:ext cx="2381083" cy="2412072"/>
          </a:xfrm>
          <a:prstGeom prst="actionButtonForwardNex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4182322" y="2461059"/>
            <a:ext cx="4614123" cy="2372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 eaLnBrk="0" hangingPunct="0"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38401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742932" marR="0" lvl="0" indent="-742932" algn="l" defTabSz="914377" rtl="0" eaLnBrk="1" fontAlgn="auto" latinLnBrk="0" hangingPunct="1">
              <a:lnSpc>
                <a:spcPct val="100000"/>
              </a:lnSpc>
              <a:spcBef>
                <a:spcPts val="425"/>
              </a:spcBef>
              <a:spcAft>
                <a:spcPts val="839"/>
              </a:spcAft>
              <a:buClrTx/>
              <a:buSzTx/>
              <a:buFontTx/>
              <a:buAutoNum type="alphaUcPeriod"/>
              <a:tabLst>
                <a:tab pos="3840163" algn="l"/>
              </a:tabLst>
              <a:defRPr/>
            </a:pPr>
            <a:r>
              <a:rPr kumimoji="0" lang="en-US" altLang="en-US" sz="30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cm</a:t>
            </a:r>
            <a:endParaRPr kumimoji="0" lang="en-US" altLang="en-US" sz="3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742932" marR="0" lvl="0" indent="-742932" algn="l" defTabSz="914377" rtl="0" eaLnBrk="1" fontAlgn="auto" latinLnBrk="0" hangingPunct="1">
              <a:lnSpc>
                <a:spcPct val="100000"/>
              </a:lnSpc>
              <a:spcBef>
                <a:spcPts val="425"/>
              </a:spcBef>
              <a:spcAft>
                <a:spcPts val="839"/>
              </a:spcAft>
              <a:buClrTx/>
              <a:buSzTx/>
              <a:buFontTx/>
              <a:buAutoNum type="alphaUcPeriod"/>
              <a:tabLst>
                <a:tab pos="3840163" algn="l"/>
              </a:tabLst>
              <a:defRPr/>
            </a:pPr>
            <a:r>
              <a:rPr kumimoji="0" lang="en-US" altLang="en-US" sz="30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kg</a:t>
            </a:r>
            <a:endParaRPr kumimoji="0" lang="en-US" altLang="en-US" sz="3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742932" marR="0" lvl="0" indent="-742932" algn="l" defTabSz="914377" rtl="0" eaLnBrk="1" fontAlgn="auto" latinLnBrk="0" hangingPunct="1">
              <a:lnSpc>
                <a:spcPct val="100000"/>
              </a:lnSpc>
              <a:spcBef>
                <a:spcPts val="425"/>
              </a:spcBef>
              <a:spcAft>
                <a:spcPts val="839"/>
              </a:spcAft>
              <a:buClrTx/>
              <a:buSzTx/>
              <a:buFontTx/>
              <a:buAutoNum type="alphaUcPeriod"/>
              <a:tabLst>
                <a:tab pos="3840163" algn="l"/>
              </a:tabLst>
              <a:defRPr/>
            </a:pPr>
            <a:r>
              <a:rPr kumimoji="0" lang="en-US" altLang="en-US" sz="30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km</a:t>
            </a:r>
          </a:p>
          <a:p>
            <a:pPr marL="742932" marR="0" lvl="0" indent="-742932" algn="l" defTabSz="914377" rtl="0" eaLnBrk="1" fontAlgn="auto" latinLnBrk="0" hangingPunct="1">
              <a:lnSpc>
                <a:spcPct val="100000"/>
              </a:lnSpc>
              <a:spcBef>
                <a:spcPts val="425"/>
              </a:spcBef>
              <a:spcAft>
                <a:spcPts val="839"/>
              </a:spcAft>
              <a:buClrTx/>
              <a:buSzTx/>
              <a:buFontTx/>
              <a:buAutoNum type="alphaUcPeriod"/>
              <a:tabLst>
                <a:tab pos="3840163" algn="l"/>
              </a:tabLst>
              <a:defRPr/>
            </a:pPr>
            <a:r>
              <a:rPr kumimoji="0" lang="en-US" altLang="en-US" sz="30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l</a:t>
            </a:r>
            <a:endParaRPr kumimoji="0" lang="en-US" altLang="en-US" sz="3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4095724" y="2863115"/>
            <a:ext cx="715540" cy="64882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609600" y="24706"/>
            <a:ext cx="609600" cy="609600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69960" y="4337094"/>
            <a:ext cx="1540544" cy="1697192"/>
            <a:chOff x="1699644" y="3614215"/>
            <a:chExt cx="1885514" cy="1606695"/>
          </a:xfrm>
        </p:grpSpPr>
        <p:pic>
          <p:nvPicPr>
            <p:cNvPr id="14" name="Picture 13">
              <a:hlinkClick r:id="rId9" action="ppaction://hlinksldjump"/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99644" y="3614215"/>
              <a:ext cx="1885514" cy="1606695"/>
            </a:xfrm>
            <a:prstGeom prst="rect">
              <a:avLst/>
            </a:prstGeom>
          </p:spPr>
        </p:pic>
        <p:sp>
          <p:nvSpPr>
            <p:cNvPr id="15" name="Action Button: Forward or Next 14">
              <a:hlinkClick r:id="" action="ppaction://noaction" highlightClick="1"/>
            </p:cNvPr>
            <p:cNvSpPr/>
            <p:nvPr/>
          </p:nvSpPr>
          <p:spPr>
            <a:xfrm>
              <a:off x="1790943" y="3952245"/>
              <a:ext cx="1691039" cy="1097210"/>
            </a:xfrm>
            <a:prstGeom prst="actionButtonForwardNex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2" name="dungroi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499057" y="237654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663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/>
    </mc:Choice>
    <mc:Fallback xmlns="">
      <p:transition spd="med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505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64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9" grpId="0"/>
      <p:bldP spid="11" grpId="0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55256" y="267598"/>
            <a:ext cx="10264347" cy="3024325"/>
          </a:xfrm>
          <a:prstGeom prst="roundRect">
            <a:avLst/>
          </a:prstGeom>
          <a:solidFill>
            <a:schemeClr val="bg1">
              <a:alpha val="50000"/>
            </a:schemeClr>
          </a:solidFill>
          <a:ln w="571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48600" y="3295251"/>
            <a:ext cx="3207712" cy="3207712"/>
          </a:xfrm>
          <a:prstGeom prst="rect">
            <a:avLst/>
          </a:prstGeo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4178911" y="457300"/>
            <a:ext cx="5644011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Nêu các số tròn trăm.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1"/>
          <p:cNvSpPr txBox="1">
            <a:spLocks noChangeArrowheads="1"/>
          </p:cNvSpPr>
          <p:nvPr/>
        </p:nvSpPr>
        <p:spPr bwMode="auto">
          <a:xfrm>
            <a:off x="1642217" y="361469"/>
            <a:ext cx="2489200" cy="557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 panose="020B0604020202020204" pitchFamily="34" charset="0"/>
              </a:rPr>
              <a:t> hỏi: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Action Button: Forward or Next 9">
            <a:hlinkClick r:id="rId6" action="ppaction://hlinksldjump" highlightClick="1"/>
          </p:cNvPr>
          <p:cNvSpPr/>
          <p:nvPr/>
        </p:nvSpPr>
        <p:spPr>
          <a:xfrm>
            <a:off x="107373" y="3834977"/>
            <a:ext cx="2779444" cy="2443032"/>
          </a:xfrm>
          <a:prstGeom prst="actionButtonForwardNex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1561517" y="1501782"/>
            <a:ext cx="10264347" cy="10495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Đáp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 panose="020B0604020202020204" pitchFamily="34" charset="0"/>
              </a:rPr>
              <a:t> án: 100, 200, 300, 400, 500, 600, 700, 800, 900, 1000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66171" y="3040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189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/>
    </mc:Choice>
    <mc:Fallback xmlns="">
      <p:transition spd="med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91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7" grpId="0"/>
      <p:bldP spid="9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73741" y="232092"/>
            <a:ext cx="289779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11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471532" y="271960"/>
            <a:ext cx="796215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ĐỘ DÀI VÀ ĐƠN VỊ ĐO ĐỘ DÀI</a:t>
            </a:r>
          </a:p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TIỀN VIỆT NAM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630629" y="2068879"/>
            <a:ext cx="6513323" cy="204530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54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58</a:t>
            </a:r>
          </a:p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  <a:endParaRPr lang="vi-VN" sz="72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95185463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3776</TotalTime>
  <Words>896</Words>
  <Application>Microsoft Office PowerPoint</Application>
  <PresentationFormat>Widescreen</PresentationFormat>
  <Paragraphs>165</Paragraphs>
  <Slides>19</Slides>
  <Notes>4</Notes>
  <HiddenSlides>0</HiddenSlides>
  <MMClips>7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微软雅黑</vt:lpstr>
      <vt:lpstr>SimSun</vt:lpstr>
      <vt:lpstr>SimSun</vt:lpstr>
      <vt:lpstr>Arial</vt:lpstr>
      <vt:lpstr>Arial-Rounded</vt:lpstr>
      <vt:lpstr>Calibri</vt:lpstr>
      <vt:lpstr>等线</vt:lpstr>
      <vt:lpstr>HP001 4 hàng</vt:lpstr>
      <vt:lpstr>HP001 4H</vt:lpstr>
      <vt:lpstr>HP001 5 hàng</vt:lpstr>
      <vt:lpstr>Times New Roman</vt:lpstr>
      <vt:lpstr>UTM Cookies</vt:lpstr>
      <vt:lpstr>Wingdings</vt:lpstr>
      <vt:lpstr>Office Theme</vt:lpstr>
      <vt:lpstr>1_Office Theme</vt:lpstr>
      <vt:lpstr>2_Office Theme</vt:lpstr>
      <vt:lpstr>3_Office 主题​​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323</cp:revision>
  <dcterms:created xsi:type="dcterms:W3CDTF">2021-06-02T01:34:28Z</dcterms:created>
  <dcterms:modified xsi:type="dcterms:W3CDTF">2022-03-29T11:25:24Z</dcterms:modified>
</cp:coreProperties>
</file>