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  <p:sldMasterId id="2147483695" r:id="rId3"/>
  </p:sldMasterIdLst>
  <p:notesMasterIdLst>
    <p:notesMasterId r:id="rId17"/>
  </p:notesMasterIdLst>
  <p:sldIdLst>
    <p:sldId id="256" r:id="rId4"/>
    <p:sldId id="278" r:id="rId5"/>
    <p:sldId id="277" r:id="rId6"/>
    <p:sldId id="257" r:id="rId7"/>
    <p:sldId id="258" r:id="rId8"/>
    <p:sldId id="259" r:id="rId9"/>
    <p:sldId id="260" r:id="rId10"/>
    <p:sldId id="261" r:id="rId11"/>
    <p:sldId id="280" r:id="rId12"/>
    <p:sldId id="282" r:id="rId13"/>
    <p:sldId id="262" r:id="rId14"/>
    <p:sldId id="263" r:id="rId15"/>
    <p:sldId id="267" r:id="rId16"/>
  </p:sldIdLst>
  <p:sldSz cx="12192000" cy="6858000"/>
  <p:notesSz cx="6858000" cy="9144000"/>
  <p:embeddedFontLst>
    <p:embeddedFont>
      <p:font typeface="HP001 4H" panose="020B0604020202020204" charset="0"/>
      <p:regular r:id="rId18"/>
      <p:bold r:id="rId19"/>
    </p:embeddedFont>
    <p:embeddedFont>
      <p:font typeface="Cookie" panose="020B0604020202020204" charset="0"/>
      <p:regular r:id="rId20"/>
      <p:bold r:id="rId21"/>
      <p:bold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Montserrat ExtraBold" panose="020B0604020202020204" charset="0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icrosoft YaHei" panose="020B0503020204020204" pitchFamily="34" charset="-122"/>
      <p:regular r:id="rId31"/>
      <p:bold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2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075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TRÒ CHƠI</a:t>
            </a:r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6555DC-DB59-438D-B55A-36E26D316A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6555DC-DB59-438D-B55A-36E26D316A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2274D81-BE9C-4C9D-8371-8BC208C7A872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4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439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176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2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7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6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84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3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4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96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1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466135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08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6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2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5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1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9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68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271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774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38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78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38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3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0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4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0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092471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24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54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6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5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8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2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11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2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3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 panose="02000000000000000000"/>
              <a:buNone/>
              <a:defRPr sz="4400" b="0" i="0" u="none" strike="noStrike" cap="none">
                <a:solidFill>
                  <a:schemeClr val="dk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14" r:id="rId4"/>
    <p:sldLayoutId id="2147483713" r:id="rId5"/>
    <p:sldLayoutId id="2147483652" r:id="rId6"/>
    <p:sldLayoutId id="2147483653" r:id="rId7"/>
    <p:sldLayoutId id="2147483719" r:id="rId8"/>
    <p:sldLayoutId id="2147483718" r:id="rId9"/>
    <p:sldLayoutId id="2147483715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712" r:id="rId35"/>
    <p:sldLayoutId id="2147483678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0146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0344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17" r:id="rId14"/>
    <p:sldLayoutId id="2147483716" r:id="rId15"/>
    <p:sldLayoutId id="2147483709" r:id="rId16"/>
    <p:sldLayoutId id="21474837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 panose="02000000000000000000"/>
                  <a:ea typeface="Cookie" panose="02000000000000000000"/>
                  <a:cs typeface="Cookie" panose="02000000000000000000"/>
                  <a:sym typeface="Cookie" panose="02000000000000000000"/>
                </a:rPr>
                <a:t>CHỦ ĐỀ 11</a:t>
              </a: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ĐỘ DÀI VÀ ĐƠN VỊ ĐO ĐỘ DÀI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TIỀN VIỆT NAM</a:t>
            </a: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160" y="1899285"/>
            <a:ext cx="7327900" cy="34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BÀI 55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ĐỀ- XI- MÉT. MÉT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KI-LÔ-MÉT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21691" y="430848"/>
            <a:ext cx="89871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1324" y="427109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 = 2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6157" y="1053442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 = …….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4546" y="1660111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=……..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302" y="426733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30 </a:t>
            </a:r>
            <a:r>
              <a:rPr lang="en-US" sz="2800" b="1" kern="120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=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1135" y="1053066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50 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 =  …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9524" y="1659735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= ….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0246" y="1031474"/>
            <a:ext cx="8590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1221" y="1659735"/>
            <a:ext cx="7531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42215" y="1031474"/>
            <a:ext cx="7531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17048" y="1647296"/>
            <a:ext cx="7531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Phòng học lớp Mai dài</a:t>
            </a:r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m</a:t>
            </a:r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Chọn độ dài thích hợp (Theo mẫu): </a:t>
              </a:r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Bàn học của Mai dài</a:t>
            </a:r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Cái bút chì dài</a:t>
            </a:r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cm</a:t>
            </a:r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dm</a:t>
            </a:r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Bạn nào nói đúng? </a:t>
              </a:r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Rô- bốt và Mai nói đúng.</a:t>
            </a:r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5284" y="1673116"/>
            <a:ext cx="590246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Đề</a:t>
            </a:r>
            <a:r>
              <a:rPr lang="en-US" sz="2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- xi – </a:t>
            </a:r>
            <a:r>
              <a:rPr lang="en-US" sz="2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mét</a:t>
            </a:r>
            <a:r>
              <a:rPr lang="en-US" sz="2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 </a:t>
            </a:r>
            <a:r>
              <a:rPr lang="en-US" sz="2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/>
          <a:srcRect l="-2575" t="-639" r="13044" b="85273"/>
          <a:stretch>
            <a:fillRect/>
          </a:stretch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/>
            <a:srcRect t="44865" b="-1"/>
            <a:stretch>
              <a:fillRect/>
            </a:stretch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Bút chì dài 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 đề- xi- mét.</a:t>
                </a: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/>
          <a:srcRect t="40555" r="38535" b="39999"/>
          <a:stretch>
            <a:fillRect/>
          </a:stretch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5005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Đề- xi- mét là một đơn vị đo độ dài.</a:t>
            </a:r>
          </a:p>
          <a:p>
            <a:pPr marL="675005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Đề- xi- mét viết là dm.</a:t>
            </a:r>
          </a:p>
          <a:p>
            <a:pPr marL="675005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dm = 10 cm; 10 cm = 1dm.</a:t>
            </a: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 Đề - xi - mét</a:t>
            </a: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/>
            <a:srcRect l="5525" t="1739" r="68269" b="64444"/>
            <a:stretch>
              <a:fillRect/>
            </a:stretch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Gang tay mình dài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khoảng 1 đề- xi- mét.</a:t>
              </a:r>
            </a:p>
          </p:txBody>
        </p:sp>
      </p:grpSp>
      <p:sp>
        <p:nvSpPr>
          <p:cNvPr id="2" name="5-Point Star 1"/>
          <p:cNvSpPr/>
          <p:nvPr/>
        </p:nvSpPr>
        <p:spPr>
          <a:xfrm>
            <a:off x="8492836" y="5361709"/>
            <a:ext cx="801595" cy="5957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/>
          <a:srcRect b="46143"/>
          <a:stretch>
            <a:fillRect/>
          </a:stretch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Mét</a:t>
            </a:r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 là một đơn vị đo độ dài.</a:t>
            </a: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 viết là m.</a:t>
            </a: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m = 10 dm; 1 m = 100 cm; 10 dm = 1 m; 100 cm = 1m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8395855" y="4682836"/>
            <a:ext cx="1011381" cy="6927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Số ?</a:t>
              </a:r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a) </a:t>
              </a:r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=          cm; 	        1 m =         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; 	 1 m =          cm</a:t>
              </a:r>
              <a:endParaRPr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=          cm; 	        5 m =         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; 	 3 m =          cm</a:t>
              </a:r>
              <a:endParaRPr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b) </a:t>
              </a:r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</a:t>
            </a:r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</a:t>
            </a:r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54516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Đề</a:t>
            </a:r>
            <a:r>
              <a:rPr lang="en-US" sz="2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- xi – </a:t>
            </a:r>
            <a:r>
              <a:rPr lang="en-US" sz="2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mét</a:t>
            </a:r>
            <a:r>
              <a:rPr lang="en-US" sz="2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 </a:t>
            </a:r>
            <a:r>
              <a:rPr lang="en-US" sz="2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28919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3599" y="2897441"/>
            <a:ext cx="89871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3232" y="2893702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= 20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8065" y="3520035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= …….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6454" y="4126704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=……..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8210" y="2893326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 = 30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3043" y="3519659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 =  ………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432" y="4126328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m = ………..</a:t>
            </a:r>
            <a:r>
              <a:rPr lang="en-US" sz="2800" b="1" kern="1200" noProof="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6930" y="4744214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 m = 200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1763" y="5370547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m = …………..cm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0152" y="5977216"/>
            <a:ext cx="35650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m =……………cm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6230" y="3487987"/>
            <a:ext cx="8590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1370" y="3587719"/>
            <a:ext cx="7531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58994" y="3512132"/>
            <a:ext cx="7531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74530" y="3583110"/>
            <a:ext cx="7531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1206" y="4818506"/>
            <a:ext cx="7531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noProof="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6531" y="5435165"/>
            <a:ext cx="9342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</a:t>
            </a:r>
            <a:r>
              <a:rPr lang="en-US" sz="2800" b="1" kern="1200" noProof="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39510335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403</Words>
  <Application>Microsoft Office PowerPoint</Application>
  <PresentationFormat>Widescreen</PresentationFormat>
  <Paragraphs>108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Times New Roman</vt:lpstr>
      <vt:lpstr>HP001 4H</vt:lpstr>
      <vt:lpstr>Cookie</vt:lpstr>
      <vt:lpstr>UTM Cookies</vt:lpstr>
      <vt:lpstr>HP001 4 hàng</vt:lpstr>
      <vt:lpstr>Montserrat ExtraBold</vt:lpstr>
      <vt:lpstr>Calibri</vt:lpstr>
      <vt:lpstr>Microsoft YaHei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13</cp:revision>
  <dcterms:created xsi:type="dcterms:W3CDTF">2021-08-04T02:50:00Z</dcterms:created>
  <dcterms:modified xsi:type="dcterms:W3CDTF">2023-03-20T02:24:33Z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977B0C19D0B44CDBA62EEDE6A4E5C430</vt:lpwstr>
  </property>
</Properties>
</file>