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7" r:id="rId4"/>
  </p:sldMasterIdLst>
  <p:notesMasterIdLst>
    <p:notesMasterId r:id="rId40"/>
  </p:notesMasterIdLst>
  <p:handoutMasterIdLst>
    <p:handoutMasterId r:id="rId41"/>
  </p:handoutMasterIdLst>
  <p:sldIdLst>
    <p:sldId id="2007577114" r:id="rId5"/>
    <p:sldId id="258" r:id="rId6"/>
    <p:sldId id="353" r:id="rId7"/>
    <p:sldId id="3404" r:id="rId8"/>
    <p:sldId id="2007577111" r:id="rId9"/>
    <p:sldId id="3399" r:id="rId10"/>
    <p:sldId id="375" r:id="rId11"/>
    <p:sldId id="2007577097" r:id="rId12"/>
    <p:sldId id="405" r:id="rId13"/>
    <p:sldId id="2007577098" r:id="rId14"/>
    <p:sldId id="2007577099" r:id="rId15"/>
    <p:sldId id="2007577100" r:id="rId16"/>
    <p:sldId id="2007577101" r:id="rId17"/>
    <p:sldId id="2007577102" r:id="rId18"/>
    <p:sldId id="3400" r:id="rId19"/>
    <p:sldId id="3401" r:id="rId20"/>
    <p:sldId id="404" r:id="rId21"/>
    <p:sldId id="2007577105" r:id="rId22"/>
    <p:sldId id="2007577103" r:id="rId23"/>
    <p:sldId id="360" r:id="rId24"/>
    <p:sldId id="2007577106" r:id="rId25"/>
    <p:sldId id="2007577104" r:id="rId26"/>
    <p:sldId id="2007577107" r:id="rId27"/>
    <p:sldId id="386" r:id="rId28"/>
    <p:sldId id="2007577108" r:id="rId29"/>
    <p:sldId id="408" r:id="rId30"/>
    <p:sldId id="409" r:id="rId31"/>
    <p:sldId id="363" r:id="rId32"/>
    <p:sldId id="410" r:id="rId33"/>
    <p:sldId id="2007577116" r:id="rId34"/>
    <p:sldId id="387" r:id="rId35"/>
    <p:sldId id="2007577112" r:id="rId36"/>
    <p:sldId id="2007577109" r:id="rId37"/>
    <p:sldId id="2007577110" r:id="rId38"/>
    <p:sldId id="2007577115"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660"/>
  </p:normalViewPr>
  <p:slideViewPr>
    <p:cSldViewPr snapToGrid="0">
      <p:cViewPr varScale="1">
        <p:scale>
          <a:sx n="69" d="100"/>
          <a:sy n="69" d="100"/>
        </p:scale>
        <p:origin x="666" y="72"/>
      </p:cViewPr>
      <p:guideLst/>
    </p:cSldViewPr>
  </p:slideViewPr>
  <p:notesTextViewPr>
    <p:cViewPr>
      <p:scale>
        <a:sx n="3" d="2"/>
        <a:sy n="3" d="2"/>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4/24/2023</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a:t>
            </a:fld>
            <a:endParaRPr lang="en-US"/>
          </a:p>
        </p:txBody>
      </p:sp>
    </p:spTree>
    <p:extLst>
      <p:ext uri="{BB962C8B-B14F-4D97-AF65-F5344CB8AC3E}">
        <p14:creationId xmlns:p14="http://schemas.microsoft.com/office/powerpoint/2010/main" val="414705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 dục thêm cho HS ý nghĩa của lá cờ</a:t>
            </a:r>
          </a:p>
        </p:txBody>
      </p:sp>
    </p:spTree>
    <p:extLst>
      <p:ext uri="{BB962C8B-B14F-4D97-AF65-F5344CB8AC3E}">
        <p14:creationId xmlns:p14="http://schemas.microsoft.com/office/powerpoint/2010/main" val="243227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89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29970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403573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31</a:t>
            </a:fld>
            <a:endParaRPr lang="en-US"/>
          </a:p>
        </p:txBody>
      </p:sp>
    </p:spTree>
    <p:extLst>
      <p:ext uri="{BB962C8B-B14F-4D97-AF65-F5344CB8AC3E}">
        <p14:creationId xmlns:p14="http://schemas.microsoft.com/office/powerpoint/2010/main" val="324522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35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435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32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a:t>
            </a:fld>
            <a:endParaRPr lang="en-US"/>
          </a:p>
        </p:txBody>
      </p:sp>
    </p:spTree>
    <p:extLst>
      <p:ext uri="{BB962C8B-B14F-4D97-AF65-F5344CB8AC3E}">
        <p14:creationId xmlns:p14="http://schemas.microsoft.com/office/powerpoint/2010/main" val="38347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25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6</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55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71895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130602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644342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1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424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75734"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90668" y="58451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97938"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420618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26815041"/>
      </p:ext>
    </p:extLst>
  </p:cSld>
  <p:clrMapOvr>
    <a:masterClrMapping/>
  </p:clrMapOvr>
  <p:transition spd="slow" advClick="0" advTm="1000">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888045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94E9FB"/>
        </a:solidFill>
        <a:effectLst/>
      </p:bgPr>
    </p:bg>
    <p:spTree>
      <p:nvGrpSpPr>
        <p:cNvPr id="1" name="Shape 18"/>
        <p:cNvGrpSpPr/>
        <p:nvPr/>
      </p:nvGrpSpPr>
      <p:grpSpPr>
        <a:xfrm>
          <a:off x="0" y="0"/>
          <a:ext cx="0" cy="0"/>
          <a:chOff x="0" y="0"/>
          <a:chExt cx="0" cy="0"/>
        </a:xfrm>
      </p:grpSpPr>
      <p:sp>
        <p:nvSpPr>
          <p:cNvPr id="19" name="Google Shape;19;p3"/>
          <p:cNvSpPr/>
          <p:nvPr/>
        </p:nvSpPr>
        <p:spPr>
          <a:xfrm>
            <a:off x="1714533"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flipH="1">
            <a:off x="9701847" y="1401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 name="Google Shape;21;p3"/>
          <p:cNvGrpSpPr/>
          <p:nvPr/>
        </p:nvGrpSpPr>
        <p:grpSpPr>
          <a:xfrm>
            <a:off x="-785252" y="292124"/>
            <a:ext cx="8753792" cy="1336688"/>
            <a:chOff x="1068461" y="156718"/>
            <a:chExt cx="6565344" cy="1002516"/>
          </a:xfrm>
        </p:grpSpPr>
        <p:sp>
          <p:nvSpPr>
            <p:cNvPr id="22" name="Google Shape;22;p3"/>
            <p:cNvSpPr/>
            <p:nvPr/>
          </p:nvSpPr>
          <p:spPr>
            <a:xfrm>
              <a:off x="4824999"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3"/>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3"/>
          <p:cNvSpPr txBox="1">
            <a:spLocks noGrp="1"/>
          </p:cNvSpPr>
          <p:nvPr>
            <p:ph type="subTitle" idx="1"/>
          </p:nvPr>
        </p:nvSpPr>
        <p:spPr>
          <a:xfrm>
            <a:off x="1815767" y="4561733"/>
            <a:ext cx="3708800" cy="74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solidFill>
                  <a:srgbClr val="754C24"/>
                </a:solidFill>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25" name="Google Shape;25;p3"/>
          <p:cNvSpPr txBox="1">
            <a:spLocks noGrp="1"/>
          </p:cNvSpPr>
          <p:nvPr>
            <p:ph type="title"/>
          </p:nvPr>
        </p:nvSpPr>
        <p:spPr>
          <a:xfrm>
            <a:off x="1815767" y="3618033"/>
            <a:ext cx="5677200" cy="10424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6" name="Google Shape;26;p3"/>
          <p:cNvSpPr txBox="1">
            <a:spLocks noGrp="1"/>
          </p:cNvSpPr>
          <p:nvPr>
            <p:ph type="title" idx="2" hasCustomPrompt="1"/>
          </p:nvPr>
        </p:nvSpPr>
        <p:spPr>
          <a:xfrm>
            <a:off x="1765133"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7" name="Google Shape;27;p3"/>
          <p:cNvGrpSpPr/>
          <p:nvPr/>
        </p:nvGrpSpPr>
        <p:grpSpPr>
          <a:xfrm flipH="1">
            <a:off x="6063984" y="1988567"/>
            <a:ext cx="1307767" cy="693067"/>
            <a:chOff x="2468025" y="734125"/>
            <a:chExt cx="980825" cy="519800"/>
          </a:xfrm>
        </p:grpSpPr>
        <p:sp>
          <p:nvSpPr>
            <p:cNvPr id="28" name="Google Shape;28;p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69631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sp>
        <p:nvSpPr>
          <p:cNvPr id="49" name="Google Shape;49;p5"/>
          <p:cNvSpPr/>
          <p:nvPr/>
        </p:nvSpPr>
        <p:spPr>
          <a:xfrm rot="10800000">
            <a:off x="9531200" y="32022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88900" y="3670301"/>
            <a:ext cx="12395200"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a:off x="-3685699" y="5231485"/>
            <a:ext cx="11366596" cy="112091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a:off x="7255767" y="5884350"/>
            <a:ext cx="10037624" cy="97372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a:off x="-302596" y="2042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5"/>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5"/>
          <p:cNvSpPr txBox="1">
            <a:spLocks noGrp="1"/>
          </p:cNvSpPr>
          <p:nvPr>
            <p:ph type="ctrTitle" idx="2"/>
          </p:nvPr>
        </p:nvSpPr>
        <p:spPr>
          <a:xfrm flipH="1">
            <a:off x="8234348" y="3938048"/>
            <a:ext cx="3000000" cy="770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dk1"/>
              </a:buClr>
              <a:buSzPts val="2400"/>
              <a:buNone/>
              <a:defRPr sz="40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56" name="Google Shape;56;p5"/>
          <p:cNvSpPr txBox="1">
            <a:spLocks noGrp="1"/>
          </p:cNvSpPr>
          <p:nvPr>
            <p:ph type="subTitle" idx="1"/>
          </p:nvPr>
        </p:nvSpPr>
        <p:spPr>
          <a:xfrm flipH="1">
            <a:off x="1269252" y="2488867"/>
            <a:ext cx="2629200" cy="818000"/>
          </a:xfrm>
          <a:prstGeom prst="rect">
            <a:avLst/>
          </a:prstGeom>
        </p:spPr>
        <p:txBody>
          <a:bodyPr spcFirstLastPara="1" wrap="square" lIns="91425" tIns="91425" rIns="91425" bIns="91425" anchor="t" anchorCtr="0">
            <a:normAutofit/>
          </a:bodyPr>
          <a:lstStyle>
            <a:lvl1pPr lvl="0" algn="r" rtl="0">
              <a:lnSpc>
                <a:spcPct val="90000"/>
              </a:lnSpc>
              <a:spcBef>
                <a:spcPts val="0"/>
              </a:spcBef>
              <a:spcAft>
                <a:spcPts val="0"/>
              </a:spcAft>
              <a:buSzPts val="1200"/>
              <a:buNone/>
              <a:defRPr sz="1867">
                <a:solidFill>
                  <a:srgbClr val="754C24"/>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7" name="Google Shape;57;p5"/>
          <p:cNvSpPr txBox="1">
            <a:spLocks noGrp="1"/>
          </p:cNvSpPr>
          <p:nvPr>
            <p:ph type="ctrTitle" idx="3"/>
          </p:nvPr>
        </p:nvSpPr>
        <p:spPr>
          <a:xfrm flipH="1">
            <a:off x="957652" y="1834813"/>
            <a:ext cx="2940800" cy="8392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4000"/>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58" name="Google Shape;58;p5"/>
          <p:cNvSpPr txBox="1">
            <a:spLocks noGrp="1"/>
          </p:cNvSpPr>
          <p:nvPr>
            <p:ph type="subTitle" idx="4"/>
          </p:nvPr>
        </p:nvSpPr>
        <p:spPr>
          <a:xfrm flipH="1">
            <a:off x="8234348" y="4523291"/>
            <a:ext cx="2633600" cy="8180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Clr>
                <a:schemeClr val="dk1"/>
              </a:buClr>
              <a:buSzPts val="1200"/>
              <a:buNone/>
              <a:defRPr sz="1867">
                <a:solidFill>
                  <a:schemeClr val="dk1"/>
                </a:solidFill>
              </a:defRPr>
            </a:lvl1pPr>
            <a:lvl2pPr lvl="1" algn="ctr" rtl="0">
              <a:lnSpc>
                <a:spcPct val="100000"/>
              </a:lnSpc>
              <a:spcBef>
                <a:spcPts val="0"/>
              </a:spcBef>
              <a:spcAft>
                <a:spcPts val="0"/>
              </a:spcAft>
              <a:buClr>
                <a:schemeClr val="dk1"/>
              </a:buClr>
              <a:buSzPts val="1200"/>
              <a:buNone/>
              <a:defRPr sz="1600">
                <a:solidFill>
                  <a:schemeClr val="dk1"/>
                </a:solidFill>
              </a:defRPr>
            </a:lvl2pPr>
            <a:lvl3pPr lvl="2" algn="ctr" rtl="0">
              <a:lnSpc>
                <a:spcPct val="100000"/>
              </a:lnSpc>
              <a:spcBef>
                <a:spcPts val="0"/>
              </a:spcBef>
              <a:spcAft>
                <a:spcPts val="0"/>
              </a:spcAft>
              <a:buClr>
                <a:schemeClr val="dk1"/>
              </a:buClr>
              <a:buSzPts val="1200"/>
              <a:buNone/>
              <a:defRPr sz="1600">
                <a:solidFill>
                  <a:schemeClr val="dk1"/>
                </a:solidFill>
              </a:defRPr>
            </a:lvl3pPr>
            <a:lvl4pPr lvl="3" algn="ctr" rtl="0">
              <a:lnSpc>
                <a:spcPct val="100000"/>
              </a:lnSpc>
              <a:spcBef>
                <a:spcPts val="0"/>
              </a:spcBef>
              <a:spcAft>
                <a:spcPts val="0"/>
              </a:spcAft>
              <a:buClr>
                <a:schemeClr val="dk1"/>
              </a:buClr>
              <a:buSzPts val="1200"/>
              <a:buNone/>
              <a:defRPr sz="1600">
                <a:solidFill>
                  <a:schemeClr val="dk1"/>
                </a:solidFill>
              </a:defRPr>
            </a:lvl4pPr>
            <a:lvl5pPr lvl="4" algn="ctr" rtl="0">
              <a:lnSpc>
                <a:spcPct val="100000"/>
              </a:lnSpc>
              <a:spcBef>
                <a:spcPts val="0"/>
              </a:spcBef>
              <a:spcAft>
                <a:spcPts val="0"/>
              </a:spcAft>
              <a:buClr>
                <a:schemeClr val="dk1"/>
              </a:buClr>
              <a:buSzPts val="1200"/>
              <a:buNone/>
              <a:defRPr sz="1600">
                <a:solidFill>
                  <a:schemeClr val="dk1"/>
                </a:solidFill>
              </a:defRPr>
            </a:lvl5pPr>
            <a:lvl6pPr lvl="5" algn="ctr" rtl="0">
              <a:lnSpc>
                <a:spcPct val="100000"/>
              </a:lnSpc>
              <a:spcBef>
                <a:spcPts val="0"/>
              </a:spcBef>
              <a:spcAft>
                <a:spcPts val="0"/>
              </a:spcAft>
              <a:buClr>
                <a:schemeClr val="dk1"/>
              </a:buClr>
              <a:buSzPts val="1200"/>
              <a:buNone/>
              <a:defRPr sz="1600">
                <a:solidFill>
                  <a:schemeClr val="dk1"/>
                </a:solidFill>
              </a:defRPr>
            </a:lvl6pPr>
            <a:lvl7pPr lvl="6" algn="ctr" rtl="0">
              <a:lnSpc>
                <a:spcPct val="100000"/>
              </a:lnSpc>
              <a:spcBef>
                <a:spcPts val="0"/>
              </a:spcBef>
              <a:spcAft>
                <a:spcPts val="0"/>
              </a:spcAft>
              <a:buClr>
                <a:schemeClr val="dk1"/>
              </a:buClr>
              <a:buSzPts val="1200"/>
              <a:buNone/>
              <a:defRPr sz="1600">
                <a:solidFill>
                  <a:schemeClr val="dk1"/>
                </a:solidFill>
              </a:defRPr>
            </a:lvl7pPr>
            <a:lvl8pPr lvl="7" algn="ctr" rtl="0">
              <a:lnSpc>
                <a:spcPct val="100000"/>
              </a:lnSpc>
              <a:spcBef>
                <a:spcPts val="0"/>
              </a:spcBef>
              <a:spcAft>
                <a:spcPts val="0"/>
              </a:spcAft>
              <a:buClr>
                <a:schemeClr val="dk1"/>
              </a:buClr>
              <a:buSzPts val="1200"/>
              <a:buNone/>
              <a:defRPr sz="1600">
                <a:solidFill>
                  <a:schemeClr val="dk1"/>
                </a:solidFill>
              </a:defRPr>
            </a:lvl8pPr>
            <a:lvl9pPr lvl="8" algn="ctr" rtl="0">
              <a:lnSpc>
                <a:spcPct val="100000"/>
              </a:lnSpc>
              <a:spcBef>
                <a:spcPts val="0"/>
              </a:spcBef>
              <a:spcAft>
                <a:spcPts val="0"/>
              </a:spcAft>
              <a:buClr>
                <a:schemeClr val="dk1"/>
              </a:buClr>
              <a:buSzPts val="1200"/>
              <a:buNone/>
              <a:defRPr sz="1600">
                <a:solidFill>
                  <a:schemeClr val="dk1"/>
                </a:solidFill>
              </a:defRPr>
            </a:lvl9pPr>
          </a:lstStyle>
          <a:p>
            <a:endParaRPr/>
          </a:p>
        </p:txBody>
      </p:sp>
      <p:grpSp>
        <p:nvGrpSpPr>
          <p:cNvPr id="59" name="Google Shape;59;p5"/>
          <p:cNvGrpSpPr/>
          <p:nvPr/>
        </p:nvGrpSpPr>
        <p:grpSpPr>
          <a:xfrm>
            <a:off x="10307799" y="2095507"/>
            <a:ext cx="907807" cy="1321423"/>
            <a:chOff x="7730849" y="1571630"/>
            <a:chExt cx="680855" cy="991067"/>
          </a:xfrm>
        </p:grpSpPr>
        <p:sp>
          <p:nvSpPr>
            <p:cNvPr id="60" name="Google Shape;60;p5"/>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5"/>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5"/>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5"/>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5"/>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5"/>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5"/>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5"/>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5"/>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9" name="Google Shape;69;p5"/>
          <p:cNvSpPr/>
          <p:nvPr/>
        </p:nvSpPr>
        <p:spPr>
          <a:xfrm>
            <a:off x="10471644" y="33344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0" name="Google Shape;70;p5"/>
          <p:cNvGrpSpPr/>
          <p:nvPr/>
        </p:nvGrpSpPr>
        <p:grpSpPr>
          <a:xfrm>
            <a:off x="8921583" y="596924"/>
            <a:ext cx="4090357" cy="1645200"/>
            <a:chOff x="6691187" y="447693"/>
            <a:chExt cx="3067768" cy="1233900"/>
          </a:xfrm>
        </p:grpSpPr>
        <p:sp>
          <p:nvSpPr>
            <p:cNvPr id="71" name="Google Shape;71;p5"/>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2" name="Google Shape;72;p5"/>
            <p:cNvGrpSpPr/>
            <p:nvPr/>
          </p:nvGrpSpPr>
          <p:grpSpPr>
            <a:xfrm flipH="1">
              <a:off x="6691187" y="1376106"/>
              <a:ext cx="576431" cy="305486"/>
              <a:chOff x="2468025" y="734125"/>
              <a:chExt cx="980825" cy="519800"/>
            </a:xfrm>
          </p:grpSpPr>
          <p:sp>
            <p:nvSpPr>
              <p:cNvPr id="73" name="Google Shape;73;p5"/>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5"/>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5"/>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4739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1255767" y="999767"/>
            <a:ext cx="5856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1255767" y="2289467"/>
            <a:ext cx="4383200" cy="388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2133">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299386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1255767" y="999767"/>
            <a:ext cx="5856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1255767" y="2289467"/>
            <a:ext cx="4383200" cy="388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2133">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228588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2996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8563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5"/>
        <p:cNvGrpSpPr/>
        <p:nvPr/>
      </p:nvGrpSpPr>
      <p:grpSpPr>
        <a:xfrm>
          <a:off x="0" y="0"/>
          <a:ext cx="0" cy="0"/>
          <a:chOff x="0" y="0"/>
          <a:chExt cx="0" cy="0"/>
        </a:xfrm>
      </p:grpSpPr>
      <p:sp>
        <p:nvSpPr>
          <p:cNvPr id="136" name="Google Shape;136;p11"/>
          <p:cNvSpPr txBox="1">
            <a:spLocks noGrp="1"/>
          </p:cNvSpPr>
          <p:nvPr>
            <p:ph type="title" hasCustomPrompt="1"/>
          </p:nvPr>
        </p:nvSpPr>
        <p:spPr>
          <a:xfrm>
            <a:off x="950967" y="1982833"/>
            <a:ext cx="10264800" cy="1903200"/>
          </a:xfrm>
          <a:prstGeom prst="rect">
            <a:avLst/>
          </a:prstGeom>
        </p:spPr>
        <p:txBody>
          <a:bodyPr spcFirstLastPara="1" wrap="square" lIns="91425" tIns="91425" rIns="91425" bIns="91425" anchor="b" anchorCtr="0">
            <a:normAutofit/>
          </a:bodyPr>
          <a:lstStyle>
            <a:lvl1pPr lvl="0" algn="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7" name="Google Shape;137;p11"/>
          <p:cNvSpPr txBox="1">
            <a:spLocks noGrp="1"/>
          </p:cNvSpPr>
          <p:nvPr>
            <p:ph type="subTitle" idx="1"/>
          </p:nvPr>
        </p:nvSpPr>
        <p:spPr>
          <a:xfrm>
            <a:off x="6832567" y="3559467"/>
            <a:ext cx="4383200" cy="1139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8" name="Google Shape;138;p11"/>
          <p:cNvGrpSpPr/>
          <p:nvPr/>
        </p:nvGrpSpPr>
        <p:grpSpPr>
          <a:xfrm rot="-1325315" flipH="1">
            <a:off x="4518044" y="4496512"/>
            <a:ext cx="644425" cy="341520"/>
            <a:chOff x="2468025" y="734125"/>
            <a:chExt cx="980825" cy="519800"/>
          </a:xfrm>
        </p:grpSpPr>
        <p:sp>
          <p:nvSpPr>
            <p:cNvPr id="139" name="Google Shape;139;p11"/>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1"/>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1"/>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 name="Google Shape;142;p11"/>
          <p:cNvGrpSpPr/>
          <p:nvPr/>
        </p:nvGrpSpPr>
        <p:grpSpPr>
          <a:xfrm flipH="1">
            <a:off x="1650221" y="3819380"/>
            <a:ext cx="725552" cy="1294425"/>
            <a:chOff x="3734270" y="74249"/>
            <a:chExt cx="3046829" cy="5435717"/>
          </a:xfrm>
        </p:grpSpPr>
        <p:grpSp>
          <p:nvGrpSpPr>
            <p:cNvPr id="143" name="Google Shape;143;p11"/>
            <p:cNvGrpSpPr/>
            <p:nvPr/>
          </p:nvGrpSpPr>
          <p:grpSpPr>
            <a:xfrm rot="312499">
              <a:off x="4269747" y="179454"/>
              <a:ext cx="2417210" cy="2184088"/>
              <a:chOff x="3949525" y="-38550"/>
              <a:chExt cx="2695666" cy="2435690"/>
            </a:xfrm>
          </p:grpSpPr>
          <p:sp>
            <p:nvSpPr>
              <p:cNvPr id="144" name="Google Shape;144;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152;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Google Shape;153;p11"/>
          <p:cNvSpPr/>
          <p:nvPr/>
        </p:nvSpPr>
        <p:spPr>
          <a:xfrm flipH="1">
            <a:off x="2850505" y="4192374"/>
            <a:ext cx="1427124" cy="1426497"/>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1"/>
          <p:cNvSpPr/>
          <p:nvPr/>
        </p:nvSpPr>
        <p:spPr>
          <a:xfrm flipH="1">
            <a:off x="-21910" y="4773514"/>
            <a:ext cx="6016311" cy="83881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11"/>
          <p:cNvSpPr/>
          <p:nvPr/>
        </p:nvSpPr>
        <p:spPr>
          <a:xfrm flipH="1">
            <a:off x="-114007" y="5395201"/>
            <a:ext cx="12420308"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1"/>
          <p:cNvSpPr/>
          <p:nvPr/>
        </p:nvSpPr>
        <p:spPr>
          <a:xfrm flipH="1">
            <a:off x="1743122" y="5373376"/>
            <a:ext cx="4251279" cy="2694353"/>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7" name="Google Shape;157;p11"/>
          <p:cNvGrpSpPr/>
          <p:nvPr/>
        </p:nvGrpSpPr>
        <p:grpSpPr>
          <a:xfrm>
            <a:off x="782765" y="4023957"/>
            <a:ext cx="790903" cy="1319959"/>
            <a:chOff x="658400" y="2876550"/>
            <a:chExt cx="663287" cy="1106977"/>
          </a:xfrm>
        </p:grpSpPr>
        <p:grpSp>
          <p:nvGrpSpPr>
            <p:cNvPr id="158" name="Google Shape;158;p11"/>
            <p:cNvGrpSpPr/>
            <p:nvPr/>
          </p:nvGrpSpPr>
          <p:grpSpPr>
            <a:xfrm>
              <a:off x="713235" y="2876550"/>
              <a:ext cx="608452" cy="1085513"/>
              <a:chOff x="3734270" y="74249"/>
              <a:chExt cx="3046829" cy="5435717"/>
            </a:xfrm>
          </p:grpSpPr>
          <p:grpSp>
            <p:nvGrpSpPr>
              <p:cNvPr id="159" name="Google Shape;159;p11"/>
              <p:cNvGrpSpPr/>
              <p:nvPr/>
            </p:nvGrpSpPr>
            <p:grpSpPr>
              <a:xfrm rot="312499">
                <a:off x="4269747" y="179454"/>
                <a:ext cx="2417210" cy="2184088"/>
                <a:chOff x="3949525" y="-38550"/>
                <a:chExt cx="2695666" cy="2435690"/>
              </a:xfrm>
            </p:grpSpPr>
            <p:sp>
              <p:nvSpPr>
                <p:cNvPr id="160" name="Google Shape;160;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8" name="Google Shape;168;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9" name="Google Shape;169;p11"/>
            <p:cNvSpPr/>
            <p:nvPr/>
          </p:nvSpPr>
          <p:spPr>
            <a:xfrm>
              <a:off x="658400" y="3854852"/>
              <a:ext cx="224200" cy="128675"/>
            </a:xfrm>
            <a:custGeom>
              <a:avLst/>
              <a:gdLst/>
              <a:ahLst/>
              <a:cxnLst/>
              <a:rect l="l" t="t" r="r" b="b"/>
              <a:pathLst>
                <a:path w="8968" h="5147" extrusionOk="0">
                  <a:moveTo>
                    <a:pt x="1668" y="16"/>
                  </a:moveTo>
                  <a:cubicBezTo>
                    <a:pt x="2081" y="48"/>
                    <a:pt x="2477" y="810"/>
                    <a:pt x="3096" y="1064"/>
                  </a:cubicBezTo>
                  <a:cubicBezTo>
                    <a:pt x="3715" y="1318"/>
                    <a:pt x="4652" y="1445"/>
                    <a:pt x="5382" y="1540"/>
                  </a:cubicBezTo>
                  <a:cubicBezTo>
                    <a:pt x="6112" y="1635"/>
                    <a:pt x="6922" y="1619"/>
                    <a:pt x="7478" y="1635"/>
                  </a:cubicBezTo>
                  <a:cubicBezTo>
                    <a:pt x="8034" y="1651"/>
                    <a:pt x="8510" y="1381"/>
                    <a:pt x="8716" y="1635"/>
                  </a:cubicBezTo>
                  <a:cubicBezTo>
                    <a:pt x="8922" y="1889"/>
                    <a:pt x="9145" y="2588"/>
                    <a:pt x="8716" y="3159"/>
                  </a:cubicBezTo>
                  <a:cubicBezTo>
                    <a:pt x="8287" y="3731"/>
                    <a:pt x="7525" y="4858"/>
                    <a:pt x="6144" y="5064"/>
                  </a:cubicBezTo>
                  <a:cubicBezTo>
                    <a:pt x="4763" y="5270"/>
                    <a:pt x="1350" y="5096"/>
                    <a:pt x="429" y="4397"/>
                  </a:cubicBezTo>
                  <a:cubicBezTo>
                    <a:pt x="-492" y="3699"/>
                    <a:pt x="414" y="1603"/>
                    <a:pt x="620" y="873"/>
                  </a:cubicBezTo>
                  <a:cubicBezTo>
                    <a:pt x="827" y="143"/>
                    <a:pt x="1255" y="-16"/>
                    <a:pt x="1668" y="16"/>
                  </a:cubicBezTo>
                  <a:close/>
                </a:path>
              </a:pathLst>
            </a:custGeom>
            <a:solidFill>
              <a:schemeClr val="dk1"/>
            </a:solidFill>
            <a:ln>
              <a:noFill/>
            </a:ln>
          </p:spPr>
        </p:sp>
      </p:grpSp>
    </p:spTree>
    <p:extLst>
      <p:ext uri="{BB962C8B-B14F-4D97-AF65-F5344CB8AC3E}">
        <p14:creationId xmlns:p14="http://schemas.microsoft.com/office/powerpoint/2010/main" val="1164484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47"/>
        <p:cNvGrpSpPr/>
        <p:nvPr/>
      </p:nvGrpSpPr>
      <p:grpSpPr>
        <a:xfrm>
          <a:off x="0" y="0"/>
          <a:ext cx="0" cy="0"/>
          <a:chOff x="0" y="0"/>
          <a:chExt cx="0" cy="0"/>
        </a:xfrm>
      </p:grpSpPr>
      <p:grpSp>
        <p:nvGrpSpPr>
          <p:cNvPr id="448" name="Google Shape;448;p16"/>
          <p:cNvGrpSpPr/>
          <p:nvPr/>
        </p:nvGrpSpPr>
        <p:grpSpPr>
          <a:xfrm>
            <a:off x="9409591" y="4149590"/>
            <a:ext cx="1377900" cy="1749493"/>
            <a:chOff x="7057193" y="3112192"/>
            <a:chExt cx="1033425" cy="1312120"/>
          </a:xfrm>
        </p:grpSpPr>
        <p:sp>
          <p:nvSpPr>
            <p:cNvPr id="449" name="Google Shape;449;p16"/>
            <p:cNvSpPr/>
            <p:nvPr/>
          </p:nvSpPr>
          <p:spPr>
            <a:xfrm>
              <a:off x="7193595" y="4254831"/>
              <a:ext cx="32069" cy="56014"/>
            </a:xfrm>
            <a:custGeom>
              <a:avLst/>
              <a:gdLst/>
              <a:ahLst/>
              <a:cxnLst/>
              <a:rect l="l" t="t" r="r" b="b"/>
              <a:pathLst>
                <a:path w="683" h="1193" fill="none" extrusionOk="0">
                  <a:moveTo>
                    <a:pt x="682" y="0"/>
                  </a:moveTo>
                  <a:lnTo>
                    <a:pt x="1" y="1193"/>
                  </a:ln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6"/>
            <p:cNvSpPr/>
            <p:nvPr/>
          </p:nvSpPr>
          <p:spPr>
            <a:xfrm>
              <a:off x="7220264" y="4260136"/>
              <a:ext cx="16058" cy="50709"/>
            </a:xfrm>
            <a:custGeom>
              <a:avLst/>
              <a:gdLst/>
              <a:ahLst/>
              <a:cxnLst/>
              <a:rect l="l" t="t" r="r" b="b"/>
              <a:pathLst>
                <a:path w="342" h="1080" fill="none" extrusionOk="0">
                  <a:moveTo>
                    <a:pt x="342" y="1"/>
                  </a:moveTo>
                  <a:lnTo>
                    <a:pt x="58" y="484"/>
                  </a:lnTo>
                  <a:cubicBezTo>
                    <a:pt x="58" y="484"/>
                    <a:pt x="1" y="569"/>
                    <a:pt x="58" y="682"/>
                  </a:cubicBezTo>
                  <a:cubicBezTo>
                    <a:pt x="114" y="824"/>
                    <a:pt x="285" y="1080"/>
                    <a:pt x="285" y="1080"/>
                  </a:cubicBez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6"/>
            <p:cNvSpPr/>
            <p:nvPr/>
          </p:nvSpPr>
          <p:spPr>
            <a:xfrm>
              <a:off x="7117624" y="4257460"/>
              <a:ext cx="42680" cy="77425"/>
            </a:xfrm>
            <a:custGeom>
              <a:avLst/>
              <a:gdLst/>
              <a:ahLst/>
              <a:cxnLst/>
              <a:rect l="l" t="t" r="r" b="b"/>
              <a:pathLst>
                <a:path w="909" h="1649" fill="none" extrusionOk="0">
                  <a:moveTo>
                    <a:pt x="909" y="1"/>
                  </a:moveTo>
                  <a:lnTo>
                    <a:pt x="0" y="1648"/>
                  </a:ln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6"/>
            <p:cNvSpPr/>
            <p:nvPr/>
          </p:nvSpPr>
          <p:spPr>
            <a:xfrm>
              <a:off x="7153590" y="4264128"/>
              <a:ext cx="22725" cy="72072"/>
            </a:xfrm>
            <a:custGeom>
              <a:avLst/>
              <a:gdLst/>
              <a:ahLst/>
              <a:cxnLst/>
              <a:rect l="l" t="t" r="r" b="b"/>
              <a:pathLst>
                <a:path w="484" h="1535" fill="none" extrusionOk="0">
                  <a:moveTo>
                    <a:pt x="484" y="1"/>
                  </a:moveTo>
                  <a:lnTo>
                    <a:pt x="86" y="711"/>
                  </a:lnTo>
                  <a:cubicBezTo>
                    <a:pt x="86" y="711"/>
                    <a:pt x="1" y="796"/>
                    <a:pt x="86" y="967"/>
                  </a:cubicBezTo>
                  <a:cubicBezTo>
                    <a:pt x="171" y="1165"/>
                    <a:pt x="398" y="1534"/>
                    <a:pt x="398" y="1534"/>
                  </a:cubicBez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6"/>
            <p:cNvSpPr/>
            <p:nvPr/>
          </p:nvSpPr>
          <p:spPr>
            <a:xfrm>
              <a:off x="7160258" y="4266804"/>
              <a:ext cx="89398" cy="26716"/>
            </a:xfrm>
            <a:custGeom>
              <a:avLst/>
              <a:gdLst/>
              <a:ahLst/>
              <a:cxnLst/>
              <a:rect l="l" t="t" r="r" b="b"/>
              <a:pathLst>
                <a:path w="1904" h="569" fill="none" extrusionOk="0">
                  <a:moveTo>
                    <a:pt x="1" y="569"/>
                  </a:moveTo>
                  <a:lnTo>
                    <a:pt x="1904" y="1"/>
                  </a:ln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4" name="Google Shape;454;p16"/>
            <p:cNvGrpSpPr/>
            <p:nvPr/>
          </p:nvGrpSpPr>
          <p:grpSpPr>
            <a:xfrm>
              <a:off x="7057193" y="3112192"/>
              <a:ext cx="1033425" cy="1312120"/>
              <a:chOff x="7065180" y="2634629"/>
              <a:chExt cx="1033425" cy="1312120"/>
            </a:xfrm>
          </p:grpSpPr>
          <p:sp>
            <p:nvSpPr>
              <p:cNvPr id="455" name="Google Shape;455;p16"/>
              <p:cNvSpPr/>
              <p:nvPr/>
            </p:nvSpPr>
            <p:spPr>
              <a:xfrm>
                <a:off x="7618528" y="2634629"/>
                <a:ext cx="40050" cy="1189448"/>
              </a:xfrm>
              <a:custGeom>
                <a:avLst/>
                <a:gdLst/>
                <a:ahLst/>
                <a:cxnLst/>
                <a:rect l="l" t="t" r="r" b="b"/>
                <a:pathLst>
                  <a:path w="853" h="25333" extrusionOk="0">
                    <a:moveTo>
                      <a:pt x="1" y="0"/>
                    </a:moveTo>
                    <a:lnTo>
                      <a:pt x="484" y="25332"/>
                    </a:lnTo>
                    <a:lnTo>
                      <a:pt x="853" y="25332"/>
                    </a:lnTo>
                    <a:lnTo>
                      <a:pt x="3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6"/>
              <p:cNvSpPr/>
              <p:nvPr/>
            </p:nvSpPr>
            <p:spPr>
              <a:xfrm>
                <a:off x="7207872" y="2647964"/>
                <a:ext cx="441400" cy="1072066"/>
              </a:xfrm>
              <a:custGeom>
                <a:avLst/>
                <a:gdLst/>
                <a:ahLst/>
                <a:cxnLst/>
                <a:rect l="l" t="t" r="r" b="b"/>
                <a:pathLst>
                  <a:path w="9401" h="22833" extrusionOk="0">
                    <a:moveTo>
                      <a:pt x="9031" y="0"/>
                    </a:moveTo>
                    <a:cubicBezTo>
                      <a:pt x="9031" y="0"/>
                      <a:pt x="2244" y="19368"/>
                      <a:pt x="0" y="21811"/>
                    </a:cubicBezTo>
                    <a:cubicBezTo>
                      <a:pt x="4175" y="22407"/>
                      <a:pt x="9400" y="22833"/>
                      <a:pt x="9400" y="22833"/>
                    </a:cubicBezTo>
                    <a:lnTo>
                      <a:pt x="90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6"/>
              <p:cNvSpPr/>
              <p:nvPr/>
            </p:nvSpPr>
            <p:spPr>
              <a:xfrm>
                <a:off x="7207872" y="2687969"/>
                <a:ext cx="409379" cy="985439"/>
              </a:xfrm>
              <a:custGeom>
                <a:avLst/>
                <a:gdLst/>
                <a:ahLst/>
                <a:cxnLst/>
                <a:rect l="l" t="t" r="r" b="b"/>
                <a:pathLst>
                  <a:path w="8719" h="20988" extrusionOk="0">
                    <a:moveTo>
                      <a:pt x="8719" y="0"/>
                    </a:moveTo>
                    <a:lnTo>
                      <a:pt x="8719" y="0"/>
                    </a:lnTo>
                    <a:cubicBezTo>
                      <a:pt x="7384" y="3777"/>
                      <a:pt x="1960" y="18829"/>
                      <a:pt x="0" y="20959"/>
                    </a:cubicBezTo>
                    <a:lnTo>
                      <a:pt x="227" y="20987"/>
                    </a:lnTo>
                    <a:cubicBezTo>
                      <a:pt x="2812" y="19652"/>
                      <a:pt x="4828" y="17721"/>
                      <a:pt x="6106" y="12922"/>
                    </a:cubicBezTo>
                    <a:cubicBezTo>
                      <a:pt x="6986" y="9627"/>
                      <a:pt x="8179" y="5112"/>
                      <a:pt x="87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6"/>
              <p:cNvSpPr/>
              <p:nvPr/>
            </p:nvSpPr>
            <p:spPr>
              <a:xfrm>
                <a:off x="7305207" y="3429369"/>
                <a:ext cx="214714" cy="202694"/>
              </a:xfrm>
              <a:custGeom>
                <a:avLst/>
                <a:gdLst/>
                <a:ahLst/>
                <a:cxnLst/>
                <a:rect l="l" t="t" r="r" b="b"/>
                <a:pathLst>
                  <a:path w="4573" h="4317" extrusionOk="0">
                    <a:moveTo>
                      <a:pt x="4572" y="0"/>
                    </a:moveTo>
                    <a:cubicBezTo>
                      <a:pt x="4572" y="1"/>
                      <a:pt x="2840" y="3152"/>
                      <a:pt x="0" y="4317"/>
                    </a:cubicBezTo>
                    <a:cubicBezTo>
                      <a:pt x="2641" y="3266"/>
                      <a:pt x="3550" y="2357"/>
                      <a:pt x="45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6"/>
              <p:cNvSpPr/>
              <p:nvPr/>
            </p:nvSpPr>
            <p:spPr>
              <a:xfrm>
                <a:off x="7277175" y="3558679"/>
                <a:ext cx="220066" cy="96065"/>
              </a:xfrm>
              <a:custGeom>
                <a:avLst/>
                <a:gdLst/>
                <a:ahLst/>
                <a:cxnLst/>
                <a:rect l="l" t="t" r="r" b="b"/>
                <a:pathLst>
                  <a:path w="4687" h="2046" extrusionOk="0">
                    <a:moveTo>
                      <a:pt x="4687" y="1"/>
                    </a:moveTo>
                    <a:lnTo>
                      <a:pt x="4687" y="1"/>
                    </a:lnTo>
                    <a:cubicBezTo>
                      <a:pt x="2967" y="1535"/>
                      <a:pt x="385" y="1985"/>
                      <a:pt x="40" y="2040"/>
                    </a:cubicBezTo>
                    <a:lnTo>
                      <a:pt x="40" y="2040"/>
                    </a:lnTo>
                    <a:cubicBezTo>
                      <a:pt x="3019" y="1586"/>
                      <a:pt x="3923" y="1047"/>
                      <a:pt x="4687" y="1"/>
                    </a:cubicBezTo>
                    <a:close/>
                    <a:moveTo>
                      <a:pt x="40" y="2040"/>
                    </a:moveTo>
                    <a:cubicBezTo>
                      <a:pt x="27" y="2042"/>
                      <a:pt x="14" y="2044"/>
                      <a:pt x="1" y="2045"/>
                    </a:cubicBezTo>
                    <a:cubicBezTo>
                      <a:pt x="1" y="2045"/>
                      <a:pt x="14" y="2044"/>
                      <a:pt x="40" y="204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6"/>
              <p:cNvSpPr/>
              <p:nvPr/>
            </p:nvSpPr>
            <p:spPr>
              <a:xfrm>
                <a:off x="7190499" y="3670711"/>
                <a:ext cx="458773" cy="61367"/>
              </a:xfrm>
              <a:custGeom>
                <a:avLst/>
                <a:gdLst/>
                <a:ahLst/>
                <a:cxnLst/>
                <a:rect l="l" t="t" r="r" b="b"/>
                <a:pathLst>
                  <a:path w="9771" h="1307" extrusionOk="0">
                    <a:moveTo>
                      <a:pt x="143" y="0"/>
                    </a:moveTo>
                    <a:cubicBezTo>
                      <a:pt x="86" y="29"/>
                      <a:pt x="29" y="57"/>
                      <a:pt x="29" y="142"/>
                    </a:cubicBezTo>
                    <a:cubicBezTo>
                      <a:pt x="1" y="199"/>
                      <a:pt x="58" y="313"/>
                      <a:pt x="143" y="341"/>
                    </a:cubicBezTo>
                    <a:lnTo>
                      <a:pt x="9770" y="1307"/>
                    </a:lnTo>
                    <a:lnTo>
                      <a:pt x="9770" y="937"/>
                    </a:lnTo>
                    <a:lnTo>
                      <a:pt x="1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6"/>
              <p:cNvSpPr/>
              <p:nvPr/>
            </p:nvSpPr>
            <p:spPr>
              <a:xfrm>
                <a:off x="7653226" y="2819956"/>
                <a:ext cx="381395" cy="986754"/>
              </a:xfrm>
              <a:custGeom>
                <a:avLst/>
                <a:gdLst/>
                <a:ahLst/>
                <a:cxnLst/>
                <a:rect l="l" t="t" r="r" b="b"/>
                <a:pathLst>
                  <a:path w="8123" h="21016" extrusionOk="0">
                    <a:moveTo>
                      <a:pt x="0" y="1"/>
                    </a:moveTo>
                    <a:lnTo>
                      <a:pt x="0" y="1"/>
                    </a:lnTo>
                    <a:cubicBezTo>
                      <a:pt x="483" y="1307"/>
                      <a:pt x="881" y="2642"/>
                      <a:pt x="1165" y="3977"/>
                    </a:cubicBezTo>
                    <a:cubicBezTo>
                      <a:pt x="1250" y="4289"/>
                      <a:pt x="1307" y="4601"/>
                      <a:pt x="1392" y="4942"/>
                    </a:cubicBezTo>
                    <a:cubicBezTo>
                      <a:pt x="1420" y="5169"/>
                      <a:pt x="1449" y="5368"/>
                      <a:pt x="1505" y="5595"/>
                    </a:cubicBezTo>
                    <a:lnTo>
                      <a:pt x="1534" y="5794"/>
                    </a:lnTo>
                    <a:cubicBezTo>
                      <a:pt x="1534" y="5879"/>
                      <a:pt x="1562" y="5936"/>
                      <a:pt x="1562" y="5993"/>
                    </a:cubicBezTo>
                    <a:lnTo>
                      <a:pt x="1562" y="6021"/>
                    </a:lnTo>
                    <a:cubicBezTo>
                      <a:pt x="1591" y="6163"/>
                      <a:pt x="1619" y="6305"/>
                      <a:pt x="1619" y="6447"/>
                    </a:cubicBezTo>
                    <a:cubicBezTo>
                      <a:pt x="1619" y="6447"/>
                      <a:pt x="1619" y="6476"/>
                      <a:pt x="1619" y="6476"/>
                    </a:cubicBezTo>
                    <a:lnTo>
                      <a:pt x="1647" y="6646"/>
                    </a:lnTo>
                    <a:lnTo>
                      <a:pt x="1647" y="6703"/>
                    </a:lnTo>
                    <a:lnTo>
                      <a:pt x="1676" y="6873"/>
                    </a:lnTo>
                    <a:lnTo>
                      <a:pt x="1676" y="6902"/>
                    </a:lnTo>
                    <a:cubicBezTo>
                      <a:pt x="1704" y="7044"/>
                      <a:pt x="1733" y="7214"/>
                      <a:pt x="1733" y="7356"/>
                    </a:cubicBezTo>
                    <a:lnTo>
                      <a:pt x="1733" y="7384"/>
                    </a:lnTo>
                    <a:cubicBezTo>
                      <a:pt x="1733" y="7441"/>
                      <a:pt x="1733" y="7498"/>
                      <a:pt x="1761" y="7583"/>
                    </a:cubicBezTo>
                    <a:lnTo>
                      <a:pt x="1761" y="7612"/>
                    </a:lnTo>
                    <a:lnTo>
                      <a:pt x="1789" y="7810"/>
                    </a:lnTo>
                    <a:lnTo>
                      <a:pt x="1789" y="7839"/>
                    </a:lnTo>
                    <a:cubicBezTo>
                      <a:pt x="1789" y="8009"/>
                      <a:pt x="1818" y="8151"/>
                      <a:pt x="1818" y="8293"/>
                    </a:cubicBezTo>
                    <a:lnTo>
                      <a:pt x="1818" y="8350"/>
                    </a:lnTo>
                    <a:lnTo>
                      <a:pt x="1818" y="8520"/>
                    </a:lnTo>
                    <a:lnTo>
                      <a:pt x="1818" y="8606"/>
                    </a:lnTo>
                    <a:lnTo>
                      <a:pt x="1818" y="8776"/>
                    </a:lnTo>
                    <a:lnTo>
                      <a:pt x="1818" y="8833"/>
                    </a:lnTo>
                    <a:lnTo>
                      <a:pt x="1818" y="9032"/>
                    </a:lnTo>
                    <a:lnTo>
                      <a:pt x="1818" y="9259"/>
                    </a:lnTo>
                    <a:lnTo>
                      <a:pt x="1818" y="9316"/>
                    </a:lnTo>
                    <a:lnTo>
                      <a:pt x="1818" y="9514"/>
                    </a:lnTo>
                    <a:lnTo>
                      <a:pt x="1818" y="9571"/>
                    </a:lnTo>
                    <a:lnTo>
                      <a:pt x="1818" y="9742"/>
                    </a:lnTo>
                    <a:lnTo>
                      <a:pt x="1818" y="9798"/>
                    </a:lnTo>
                    <a:lnTo>
                      <a:pt x="1818" y="9997"/>
                    </a:lnTo>
                    <a:lnTo>
                      <a:pt x="1818" y="10026"/>
                    </a:lnTo>
                    <a:lnTo>
                      <a:pt x="1818" y="10281"/>
                    </a:lnTo>
                    <a:lnTo>
                      <a:pt x="1818" y="10338"/>
                    </a:lnTo>
                    <a:lnTo>
                      <a:pt x="1818" y="10508"/>
                    </a:lnTo>
                    <a:lnTo>
                      <a:pt x="1818" y="10594"/>
                    </a:lnTo>
                    <a:lnTo>
                      <a:pt x="1818" y="10736"/>
                    </a:lnTo>
                    <a:lnTo>
                      <a:pt x="1818" y="10821"/>
                    </a:lnTo>
                    <a:lnTo>
                      <a:pt x="1818" y="11020"/>
                    </a:lnTo>
                    <a:lnTo>
                      <a:pt x="1818" y="11076"/>
                    </a:lnTo>
                    <a:lnTo>
                      <a:pt x="1818" y="11332"/>
                    </a:lnTo>
                    <a:lnTo>
                      <a:pt x="1818" y="11389"/>
                    </a:lnTo>
                    <a:lnTo>
                      <a:pt x="1818" y="11559"/>
                    </a:lnTo>
                    <a:lnTo>
                      <a:pt x="1818" y="11644"/>
                    </a:lnTo>
                    <a:lnTo>
                      <a:pt x="1818" y="11815"/>
                    </a:lnTo>
                    <a:lnTo>
                      <a:pt x="1818" y="11871"/>
                    </a:lnTo>
                    <a:lnTo>
                      <a:pt x="1818" y="12070"/>
                    </a:lnTo>
                    <a:lnTo>
                      <a:pt x="1818" y="12127"/>
                    </a:lnTo>
                    <a:lnTo>
                      <a:pt x="1818" y="12354"/>
                    </a:lnTo>
                    <a:lnTo>
                      <a:pt x="1818" y="12411"/>
                    </a:lnTo>
                    <a:lnTo>
                      <a:pt x="1818" y="12610"/>
                    </a:lnTo>
                    <a:lnTo>
                      <a:pt x="1818" y="12695"/>
                    </a:lnTo>
                    <a:lnTo>
                      <a:pt x="1818" y="12837"/>
                    </a:lnTo>
                    <a:lnTo>
                      <a:pt x="1818" y="12922"/>
                    </a:lnTo>
                    <a:lnTo>
                      <a:pt x="1818" y="13121"/>
                    </a:lnTo>
                    <a:lnTo>
                      <a:pt x="1818" y="13178"/>
                    </a:lnTo>
                    <a:cubicBezTo>
                      <a:pt x="1818" y="13263"/>
                      <a:pt x="1818" y="13320"/>
                      <a:pt x="1789" y="13405"/>
                    </a:cubicBezTo>
                    <a:lnTo>
                      <a:pt x="1789" y="13462"/>
                    </a:lnTo>
                    <a:lnTo>
                      <a:pt x="1761" y="13661"/>
                    </a:lnTo>
                    <a:lnTo>
                      <a:pt x="1761" y="13746"/>
                    </a:lnTo>
                    <a:lnTo>
                      <a:pt x="1761" y="13916"/>
                    </a:lnTo>
                    <a:lnTo>
                      <a:pt x="1761" y="14001"/>
                    </a:lnTo>
                    <a:lnTo>
                      <a:pt x="1733" y="14172"/>
                    </a:lnTo>
                    <a:lnTo>
                      <a:pt x="1733" y="14229"/>
                    </a:lnTo>
                    <a:lnTo>
                      <a:pt x="1676" y="14484"/>
                    </a:lnTo>
                    <a:lnTo>
                      <a:pt x="1676" y="14541"/>
                    </a:lnTo>
                    <a:cubicBezTo>
                      <a:pt x="1676" y="14598"/>
                      <a:pt x="1676" y="14655"/>
                      <a:pt x="1647" y="14711"/>
                    </a:cubicBezTo>
                    <a:lnTo>
                      <a:pt x="1647" y="14797"/>
                    </a:lnTo>
                    <a:lnTo>
                      <a:pt x="1619" y="14967"/>
                    </a:lnTo>
                    <a:lnTo>
                      <a:pt x="1619" y="15052"/>
                    </a:lnTo>
                    <a:lnTo>
                      <a:pt x="1591" y="15223"/>
                    </a:lnTo>
                    <a:lnTo>
                      <a:pt x="1591" y="15308"/>
                    </a:lnTo>
                    <a:cubicBezTo>
                      <a:pt x="1591" y="15393"/>
                      <a:pt x="1562" y="15450"/>
                      <a:pt x="1534" y="15535"/>
                    </a:cubicBezTo>
                    <a:lnTo>
                      <a:pt x="1534" y="15592"/>
                    </a:lnTo>
                    <a:lnTo>
                      <a:pt x="1505" y="15791"/>
                    </a:lnTo>
                    <a:lnTo>
                      <a:pt x="1477" y="15876"/>
                    </a:lnTo>
                    <a:lnTo>
                      <a:pt x="1449" y="16018"/>
                    </a:lnTo>
                    <a:lnTo>
                      <a:pt x="1420" y="16103"/>
                    </a:lnTo>
                    <a:lnTo>
                      <a:pt x="1363" y="16273"/>
                    </a:lnTo>
                    <a:lnTo>
                      <a:pt x="1363" y="16359"/>
                    </a:lnTo>
                    <a:lnTo>
                      <a:pt x="1278" y="16586"/>
                    </a:lnTo>
                    <a:lnTo>
                      <a:pt x="1278" y="16643"/>
                    </a:lnTo>
                    <a:lnTo>
                      <a:pt x="1221" y="16841"/>
                    </a:lnTo>
                    <a:lnTo>
                      <a:pt x="1193" y="16926"/>
                    </a:lnTo>
                    <a:lnTo>
                      <a:pt x="1165" y="17097"/>
                    </a:lnTo>
                    <a:lnTo>
                      <a:pt x="1136" y="17182"/>
                    </a:lnTo>
                    <a:lnTo>
                      <a:pt x="1079" y="17352"/>
                    </a:lnTo>
                    <a:lnTo>
                      <a:pt x="1051" y="17409"/>
                    </a:lnTo>
                    <a:lnTo>
                      <a:pt x="966" y="17665"/>
                    </a:lnTo>
                    <a:lnTo>
                      <a:pt x="966" y="17693"/>
                    </a:lnTo>
                    <a:lnTo>
                      <a:pt x="909" y="17892"/>
                    </a:lnTo>
                    <a:lnTo>
                      <a:pt x="881" y="17977"/>
                    </a:lnTo>
                    <a:lnTo>
                      <a:pt x="795" y="18148"/>
                    </a:lnTo>
                    <a:lnTo>
                      <a:pt x="767" y="18233"/>
                    </a:lnTo>
                    <a:lnTo>
                      <a:pt x="710" y="18375"/>
                    </a:lnTo>
                    <a:lnTo>
                      <a:pt x="682" y="18460"/>
                    </a:lnTo>
                    <a:lnTo>
                      <a:pt x="568" y="18687"/>
                    </a:lnTo>
                    <a:lnTo>
                      <a:pt x="483" y="18914"/>
                    </a:lnTo>
                    <a:lnTo>
                      <a:pt x="455" y="19000"/>
                    </a:lnTo>
                    <a:lnTo>
                      <a:pt x="369" y="19142"/>
                    </a:lnTo>
                    <a:lnTo>
                      <a:pt x="341" y="19227"/>
                    </a:lnTo>
                    <a:lnTo>
                      <a:pt x="256" y="19397"/>
                    </a:lnTo>
                    <a:lnTo>
                      <a:pt x="227" y="19482"/>
                    </a:lnTo>
                    <a:lnTo>
                      <a:pt x="114" y="19710"/>
                    </a:lnTo>
                    <a:cubicBezTo>
                      <a:pt x="3806" y="20363"/>
                      <a:pt x="7043" y="20874"/>
                      <a:pt x="7924" y="20988"/>
                    </a:cubicBezTo>
                    <a:lnTo>
                      <a:pt x="8009" y="20988"/>
                    </a:lnTo>
                    <a:lnTo>
                      <a:pt x="8122" y="21016"/>
                    </a:lnTo>
                    <a:lnTo>
                      <a:pt x="8122" y="20988"/>
                    </a:lnTo>
                    <a:lnTo>
                      <a:pt x="8122" y="20959"/>
                    </a:lnTo>
                    <a:lnTo>
                      <a:pt x="8094" y="20874"/>
                    </a:lnTo>
                    <a:lnTo>
                      <a:pt x="8066" y="20817"/>
                    </a:lnTo>
                    <a:lnTo>
                      <a:pt x="8066" y="20789"/>
                    </a:lnTo>
                    <a:lnTo>
                      <a:pt x="8037" y="20704"/>
                    </a:lnTo>
                    <a:lnTo>
                      <a:pt x="7980" y="20590"/>
                    </a:lnTo>
                    <a:lnTo>
                      <a:pt x="7980" y="20562"/>
                    </a:lnTo>
                    <a:cubicBezTo>
                      <a:pt x="6731" y="17466"/>
                      <a:pt x="483" y="540"/>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6"/>
              <p:cNvSpPr/>
              <p:nvPr/>
            </p:nvSpPr>
            <p:spPr>
              <a:xfrm>
                <a:off x="7653226" y="2819956"/>
                <a:ext cx="313408" cy="976096"/>
              </a:xfrm>
              <a:custGeom>
                <a:avLst/>
                <a:gdLst/>
                <a:ahLst/>
                <a:cxnLst/>
                <a:rect l="l" t="t" r="r" b="b"/>
                <a:pathLst>
                  <a:path w="6675" h="20789" extrusionOk="0">
                    <a:moveTo>
                      <a:pt x="0" y="1"/>
                    </a:moveTo>
                    <a:cubicBezTo>
                      <a:pt x="483" y="1307"/>
                      <a:pt x="881" y="2642"/>
                      <a:pt x="1193" y="3977"/>
                    </a:cubicBezTo>
                    <a:cubicBezTo>
                      <a:pt x="2215" y="6646"/>
                      <a:pt x="2585" y="8322"/>
                      <a:pt x="3153" y="11502"/>
                    </a:cubicBezTo>
                    <a:cubicBezTo>
                      <a:pt x="3493" y="13433"/>
                      <a:pt x="3777" y="15081"/>
                      <a:pt x="3209" y="17068"/>
                    </a:cubicBezTo>
                    <a:cubicBezTo>
                      <a:pt x="2954" y="18062"/>
                      <a:pt x="1988" y="19511"/>
                      <a:pt x="1079" y="19908"/>
                    </a:cubicBezTo>
                    <a:cubicBezTo>
                      <a:pt x="3295" y="20278"/>
                      <a:pt x="5282" y="20590"/>
                      <a:pt x="6532" y="20789"/>
                    </a:cubicBezTo>
                    <a:cubicBezTo>
                      <a:pt x="6674" y="17324"/>
                      <a:pt x="341" y="398"/>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6"/>
              <p:cNvSpPr/>
              <p:nvPr/>
            </p:nvSpPr>
            <p:spPr>
              <a:xfrm>
                <a:off x="7701213" y="3481347"/>
                <a:ext cx="101370" cy="260070"/>
              </a:xfrm>
              <a:custGeom>
                <a:avLst/>
                <a:gdLst/>
                <a:ahLst/>
                <a:cxnLst/>
                <a:rect l="l" t="t" r="r" b="b"/>
                <a:pathLst>
                  <a:path w="2159" h="5539" extrusionOk="0">
                    <a:moveTo>
                      <a:pt x="1903" y="1"/>
                    </a:moveTo>
                    <a:cubicBezTo>
                      <a:pt x="1903" y="2"/>
                      <a:pt x="1960" y="3466"/>
                      <a:pt x="1" y="5538"/>
                    </a:cubicBezTo>
                    <a:cubicBezTo>
                      <a:pt x="1818" y="3636"/>
                      <a:pt x="2159" y="2500"/>
                      <a:pt x="19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6"/>
              <p:cNvSpPr/>
              <p:nvPr/>
            </p:nvSpPr>
            <p:spPr>
              <a:xfrm>
                <a:off x="7229189" y="3785372"/>
                <a:ext cx="64043" cy="18734"/>
              </a:xfrm>
              <a:custGeom>
                <a:avLst/>
                <a:gdLst/>
                <a:ahLst/>
                <a:cxnLst/>
                <a:rect l="l" t="t" r="r" b="b"/>
                <a:pathLst>
                  <a:path w="1364" h="399" fill="none" extrusionOk="0">
                    <a:moveTo>
                      <a:pt x="0" y="398"/>
                    </a:moveTo>
                    <a:lnTo>
                      <a:pt x="1364" y="1"/>
                    </a:ln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6"/>
              <p:cNvSpPr/>
              <p:nvPr/>
            </p:nvSpPr>
            <p:spPr>
              <a:xfrm>
                <a:off x="7065180" y="3805891"/>
                <a:ext cx="1033425" cy="140857"/>
              </a:xfrm>
              <a:custGeom>
                <a:avLst/>
                <a:gdLst/>
                <a:ahLst/>
                <a:cxnLst/>
                <a:rect l="l" t="t" r="r" b="b"/>
                <a:pathLst>
                  <a:path w="22010" h="3000" extrusionOk="0">
                    <a:moveTo>
                      <a:pt x="9355" y="1"/>
                    </a:moveTo>
                    <a:cubicBezTo>
                      <a:pt x="9127" y="1"/>
                      <a:pt x="8922" y="6"/>
                      <a:pt x="8747" y="18"/>
                    </a:cubicBezTo>
                    <a:cubicBezTo>
                      <a:pt x="7867" y="46"/>
                      <a:pt x="6986" y="160"/>
                      <a:pt x="6135" y="387"/>
                    </a:cubicBezTo>
                    <a:cubicBezTo>
                      <a:pt x="4857" y="501"/>
                      <a:pt x="3579" y="529"/>
                      <a:pt x="2329" y="529"/>
                    </a:cubicBezTo>
                    <a:cubicBezTo>
                      <a:pt x="1875" y="558"/>
                      <a:pt x="1449" y="700"/>
                      <a:pt x="1051" y="955"/>
                    </a:cubicBezTo>
                    <a:cubicBezTo>
                      <a:pt x="1051" y="955"/>
                      <a:pt x="994" y="983"/>
                      <a:pt x="512" y="1892"/>
                    </a:cubicBezTo>
                    <a:cubicBezTo>
                      <a:pt x="0" y="2801"/>
                      <a:pt x="341" y="3000"/>
                      <a:pt x="341" y="3000"/>
                    </a:cubicBezTo>
                    <a:lnTo>
                      <a:pt x="21072" y="2886"/>
                    </a:lnTo>
                    <a:cubicBezTo>
                      <a:pt x="21726" y="2517"/>
                      <a:pt x="22010" y="529"/>
                      <a:pt x="22010" y="529"/>
                    </a:cubicBezTo>
                    <a:lnTo>
                      <a:pt x="22010" y="529"/>
                    </a:lnTo>
                    <a:cubicBezTo>
                      <a:pt x="22009" y="529"/>
                      <a:pt x="18800" y="614"/>
                      <a:pt x="16614" y="614"/>
                    </a:cubicBezTo>
                    <a:cubicBezTo>
                      <a:pt x="15110" y="410"/>
                      <a:pt x="11344" y="1"/>
                      <a:pt x="93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6"/>
              <p:cNvSpPr/>
              <p:nvPr/>
            </p:nvSpPr>
            <p:spPr>
              <a:xfrm>
                <a:off x="7065180" y="3830730"/>
                <a:ext cx="1033425" cy="116020"/>
              </a:xfrm>
              <a:custGeom>
                <a:avLst/>
                <a:gdLst/>
                <a:ahLst/>
                <a:cxnLst/>
                <a:rect l="l" t="t" r="r" b="b"/>
                <a:pathLst>
                  <a:path w="22010" h="2471" extrusionOk="0">
                    <a:moveTo>
                      <a:pt x="22010" y="0"/>
                    </a:moveTo>
                    <a:lnTo>
                      <a:pt x="21271" y="29"/>
                    </a:lnTo>
                    <a:lnTo>
                      <a:pt x="20930" y="29"/>
                    </a:lnTo>
                    <a:cubicBezTo>
                      <a:pt x="20590" y="29"/>
                      <a:pt x="20192" y="85"/>
                      <a:pt x="19851" y="114"/>
                    </a:cubicBezTo>
                    <a:cubicBezTo>
                      <a:pt x="19482" y="142"/>
                      <a:pt x="19198" y="114"/>
                      <a:pt x="18857" y="199"/>
                    </a:cubicBezTo>
                    <a:cubicBezTo>
                      <a:pt x="18658" y="227"/>
                      <a:pt x="18460" y="256"/>
                      <a:pt x="18261" y="284"/>
                    </a:cubicBezTo>
                    <a:cubicBezTo>
                      <a:pt x="16756" y="454"/>
                      <a:pt x="15251" y="511"/>
                      <a:pt x="13745" y="625"/>
                    </a:cubicBezTo>
                    <a:cubicBezTo>
                      <a:pt x="12453" y="734"/>
                      <a:pt x="11160" y="785"/>
                      <a:pt x="9867" y="785"/>
                    </a:cubicBezTo>
                    <a:cubicBezTo>
                      <a:pt x="9144" y="785"/>
                      <a:pt x="8420" y="769"/>
                      <a:pt x="7696" y="738"/>
                    </a:cubicBezTo>
                    <a:cubicBezTo>
                      <a:pt x="5652" y="596"/>
                      <a:pt x="3692" y="682"/>
                      <a:pt x="1647" y="625"/>
                    </a:cubicBezTo>
                    <a:cubicBezTo>
                      <a:pt x="1250" y="625"/>
                      <a:pt x="1080" y="568"/>
                      <a:pt x="1051" y="426"/>
                    </a:cubicBezTo>
                    <a:cubicBezTo>
                      <a:pt x="824" y="710"/>
                      <a:pt x="654" y="1022"/>
                      <a:pt x="512" y="1363"/>
                    </a:cubicBezTo>
                    <a:cubicBezTo>
                      <a:pt x="0" y="2272"/>
                      <a:pt x="341" y="2471"/>
                      <a:pt x="341" y="2471"/>
                    </a:cubicBezTo>
                    <a:lnTo>
                      <a:pt x="21072" y="2357"/>
                    </a:lnTo>
                    <a:cubicBezTo>
                      <a:pt x="21726" y="1988"/>
                      <a:pt x="22010" y="0"/>
                      <a:pt x="220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6"/>
              <p:cNvSpPr/>
              <p:nvPr/>
            </p:nvSpPr>
            <p:spPr>
              <a:xfrm>
                <a:off x="7387845" y="3829368"/>
                <a:ext cx="49394" cy="15400"/>
              </a:xfrm>
              <a:custGeom>
                <a:avLst/>
                <a:gdLst/>
                <a:ahLst/>
                <a:cxnLst/>
                <a:rect l="l" t="t" r="r" b="b"/>
                <a:pathLst>
                  <a:path w="1052" h="328" extrusionOk="0">
                    <a:moveTo>
                      <a:pt x="285" y="1"/>
                    </a:moveTo>
                    <a:cubicBezTo>
                      <a:pt x="171" y="1"/>
                      <a:pt x="1" y="285"/>
                      <a:pt x="86" y="285"/>
                    </a:cubicBezTo>
                    <a:cubicBezTo>
                      <a:pt x="214" y="313"/>
                      <a:pt x="342" y="327"/>
                      <a:pt x="469" y="327"/>
                    </a:cubicBezTo>
                    <a:cubicBezTo>
                      <a:pt x="597" y="327"/>
                      <a:pt x="725" y="313"/>
                      <a:pt x="853" y="285"/>
                    </a:cubicBezTo>
                    <a:cubicBezTo>
                      <a:pt x="938" y="285"/>
                      <a:pt x="1052" y="58"/>
                      <a:pt x="995" y="58"/>
                    </a:cubicBezTo>
                    <a:cubicBezTo>
                      <a:pt x="739" y="58"/>
                      <a:pt x="512" y="29"/>
                      <a:pt x="2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6"/>
              <p:cNvSpPr/>
              <p:nvPr/>
            </p:nvSpPr>
            <p:spPr>
              <a:xfrm>
                <a:off x="7447852" y="3830730"/>
                <a:ext cx="49394" cy="14039"/>
              </a:xfrm>
              <a:custGeom>
                <a:avLst/>
                <a:gdLst/>
                <a:ahLst/>
                <a:cxnLst/>
                <a:rect l="l" t="t" r="r" b="b"/>
                <a:pathLst>
                  <a:path w="1052" h="299" extrusionOk="0">
                    <a:moveTo>
                      <a:pt x="200" y="0"/>
                    </a:moveTo>
                    <a:cubicBezTo>
                      <a:pt x="114" y="0"/>
                      <a:pt x="1" y="256"/>
                      <a:pt x="86" y="256"/>
                    </a:cubicBezTo>
                    <a:cubicBezTo>
                      <a:pt x="214" y="284"/>
                      <a:pt x="342" y="298"/>
                      <a:pt x="469" y="298"/>
                    </a:cubicBezTo>
                    <a:cubicBezTo>
                      <a:pt x="597" y="298"/>
                      <a:pt x="725" y="284"/>
                      <a:pt x="853" y="256"/>
                    </a:cubicBezTo>
                    <a:cubicBezTo>
                      <a:pt x="910" y="256"/>
                      <a:pt x="1052" y="29"/>
                      <a:pt x="995" y="29"/>
                    </a:cubicBezTo>
                    <a:cubicBezTo>
                      <a:pt x="626" y="29"/>
                      <a:pt x="484" y="29"/>
                      <a:pt x="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6"/>
              <p:cNvSpPr/>
              <p:nvPr/>
            </p:nvSpPr>
            <p:spPr>
              <a:xfrm>
                <a:off x="7513211" y="3828053"/>
                <a:ext cx="102732" cy="16058"/>
              </a:xfrm>
              <a:custGeom>
                <a:avLst/>
                <a:gdLst/>
                <a:ahLst/>
                <a:cxnLst/>
                <a:rect l="l" t="t" r="r" b="b"/>
                <a:pathLst>
                  <a:path w="2188" h="342" extrusionOk="0">
                    <a:moveTo>
                      <a:pt x="483" y="0"/>
                    </a:moveTo>
                    <a:lnTo>
                      <a:pt x="86" y="284"/>
                    </a:lnTo>
                    <a:cubicBezTo>
                      <a:pt x="86" y="284"/>
                      <a:pt x="0" y="341"/>
                      <a:pt x="284" y="341"/>
                    </a:cubicBezTo>
                    <a:lnTo>
                      <a:pt x="1761" y="341"/>
                    </a:lnTo>
                    <a:cubicBezTo>
                      <a:pt x="1761" y="341"/>
                      <a:pt x="2187" y="0"/>
                      <a:pt x="20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6"/>
              <p:cNvSpPr/>
              <p:nvPr/>
            </p:nvSpPr>
            <p:spPr>
              <a:xfrm>
                <a:off x="7627872" y="3829368"/>
                <a:ext cx="98741" cy="12349"/>
              </a:xfrm>
              <a:custGeom>
                <a:avLst/>
                <a:gdLst/>
                <a:ahLst/>
                <a:cxnLst/>
                <a:rect l="l" t="t" r="r" b="b"/>
                <a:pathLst>
                  <a:path w="2103" h="263" extrusionOk="0">
                    <a:moveTo>
                      <a:pt x="143" y="1"/>
                    </a:moveTo>
                    <a:cubicBezTo>
                      <a:pt x="143" y="1"/>
                      <a:pt x="1" y="228"/>
                      <a:pt x="1" y="256"/>
                    </a:cubicBezTo>
                    <a:cubicBezTo>
                      <a:pt x="5" y="260"/>
                      <a:pt x="48" y="262"/>
                      <a:pt x="120" y="262"/>
                    </a:cubicBezTo>
                    <a:cubicBezTo>
                      <a:pt x="549" y="262"/>
                      <a:pt x="1989" y="200"/>
                      <a:pt x="1989" y="200"/>
                    </a:cubicBezTo>
                    <a:cubicBezTo>
                      <a:pt x="1989" y="200"/>
                      <a:pt x="2102" y="86"/>
                      <a:pt x="1364" y="29"/>
                    </a:cubicBezTo>
                    <a:cubicBezTo>
                      <a:pt x="625" y="1"/>
                      <a:pt x="143" y="1"/>
                      <a:pt x="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6"/>
              <p:cNvSpPr/>
              <p:nvPr/>
            </p:nvSpPr>
            <p:spPr>
              <a:xfrm>
                <a:off x="7242524" y="3770723"/>
                <a:ext cx="89398" cy="20049"/>
              </a:xfrm>
              <a:custGeom>
                <a:avLst/>
                <a:gdLst/>
                <a:ahLst/>
                <a:cxnLst/>
                <a:rect l="l" t="t" r="r" b="b"/>
                <a:pathLst>
                  <a:path w="1904" h="427" extrusionOk="0">
                    <a:moveTo>
                      <a:pt x="114" y="0"/>
                    </a:moveTo>
                    <a:lnTo>
                      <a:pt x="0" y="426"/>
                    </a:lnTo>
                    <a:lnTo>
                      <a:pt x="1420" y="426"/>
                    </a:lnTo>
                    <a:cubicBezTo>
                      <a:pt x="1420" y="426"/>
                      <a:pt x="1903" y="85"/>
                      <a:pt x="14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6"/>
              <p:cNvSpPr/>
              <p:nvPr/>
            </p:nvSpPr>
            <p:spPr>
              <a:xfrm>
                <a:off x="7081097" y="3770629"/>
                <a:ext cx="230818" cy="20143"/>
              </a:xfrm>
              <a:custGeom>
                <a:avLst/>
                <a:gdLst/>
                <a:ahLst/>
                <a:cxnLst/>
                <a:rect l="l" t="t" r="r" b="b"/>
                <a:pathLst>
                  <a:path w="4916" h="429" extrusionOk="0">
                    <a:moveTo>
                      <a:pt x="155" y="0"/>
                    </a:moveTo>
                    <a:cubicBezTo>
                      <a:pt x="109" y="0"/>
                      <a:pt x="1" y="37"/>
                      <a:pt x="116" y="428"/>
                    </a:cubicBezTo>
                    <a:lnTo>
                      <a:pt x="3779" y="428"/>
                    </a:lnTo>
                    <a:cubicBezTo>
                      <a:pt x="4120" y="201"/>
                      <a:pt x="4518" y="59"/>
                      <a:pt x="4915" y="2"/>
                    </a:cubicBezTo>
                    <a:lnTo>
                      <a:pt x="173" y="2"/>
                    </a:lnTo>
                    <a:cubicBezTo>
                      <a:pt x="173" y="2"/>
                      <a:pt x="165" y="0"/>
                      <a:pt x="1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6"/>
              <p:cNvSpPr/>
              <p:nvPr/>
            </p:nvSpPr>
            <p:spPr>
              <a:xfrm>
                <a:off x="7121196" y="3841388"/>
                <a:ext cx="954732" cy="41882"/>
              </a:xfrm>
              <a:custGeom>
                <a:avLst/>
                <a:gdLst/>
                <a:ahLst/>
                <a:cxnLst/>
                <a:rect l="l" t="t" r="r" b="b"/>
                <a:pathLst>
                  <a:path w="20334" h="892" extrusionOk="0">
                    <a:moveTo>
                      <a:pt x="20334" y="0"/>
                    </a:moveTo>
                    <a:cubicBezTo>
                      <a:pt x="20333" y="0"/>
                      <a:pt x="16102" y="142"/>
                      <a:pt x="15137" y="341"/>
                    </a:cubicBezTo>
                    <a:cubicBezTo>
                      <a:pt x="13497" y="664"/>
                      <a:pt x="11475" y="757"/>
                      <a:pt x="9583" y="757"/>
                    </a:cubicBezTo>
                    <a:cubicBezTo>
                      <a:pt x="7479" y="757"/>
                      <a:pt x="5535" y="642"/>
                      <a:pt x="4459" y="597"/>
                    </a:cubicBezTo>
                    <a:cubicBezTo>
                      <a:pt x="3698" y="608"/>
                      <a:pt x="3063" y="613"/>
                      <a:pt x="2534" y="613"/>
                    </a:cubicBezTo>
                    <a:cubicBezTo>
                      <a:pt x="419" y="613"/>
                      <a:pt x="0" y="540"/>
                      <a:pt x="0" y="540"/>
                    </a:cubicBezTo>
                    <a:lnTo>
                      <a:pt x="0" y="540"/>
                    </a:lnTo>
                    <a:cubicBezTo>
                      <a:pt x="679" y="686"/>
                      <a:pt x="1239" y="714"/>
                      <a:pt x="1862" y="714"/>
                    </a:cubicBezTo>
                    <a:cubicBezTo>
                      <a:pt x="2246" y="714"/>
                      <a:pt x="2653" y="704"/>
                      <a:pt x="3126" y="704"/>
                    </a:cubicBezTo>
                    <a:cubicBezTo>
                      <a:pt x="3525" y="704"/>
                      <a:pt x="3970" y="711"/>
                      <a:pt x="4487" y="739"/>
                    </a:cubicBezTo>
                    <a:cubicBezTo>
                      <a:pt x="6565" y="849"/>
                      <a:pt x="8230" y="892"/>
                      <a:pt x="9572" y="892"/>
                    </a:cubicBezTo>
                    <a:cubicBezTo>
                      <a:pt x="13051" y="892"/>
                      <a:pt x="14355" y="606"/>
                      <a:pt x="15052" y="483"/>
                    </a:cubicBezTo>
                    <a:cubicBezTo>
                      <a:pt x="15989" y="284"/>
                      <a:pt x="20333" y="0"/>
                      <a:pt x="203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4" name="Google Shape;474;p16"/>
          <p:cNvSpPr/>
          <p:nvPr/>
        </p:nvSpPr>
        <p:spPr>
          <a:xfrm>
            <a:off x="2590833"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16"/>
          <p:cNvSpPr/>
          <p:nvPr/>
        </p:nvSpPr>
        <p:spPr>
          <a:xfrm flipH="1">
            <a:off x="9701847" y="1401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76" name="Google Shape;476;p16"/>
          <p:cNvGrpSpPr/>
          <p:nvPr/>
        </p:nvGrpSpPr>
        <p:grpSpPr>
          <a:xfrm>
            <a:off x="-785251" y="292124"/>
            <a:ext cx="9416092" cy="1336688"/>
            <a:chOff x="1068461" y="156718"/>
            <a:chExt cx="7062069" cy="1002516"/>
          </a:xfrm>
        </p:grpSpPr>
        <p:sp>
          <p:nvSpPr>
            <p:cNvPr id="477" name="Google Shape;477;p16"/>
            <p:cNvSpPr/>
            <p:nvPr/>
          </p:nvSpPr>
          <p:spPr>
            <a:xfrm>
              <a:off x="5321724"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16"/>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79" name="Google Shape;479;p16"/>
          <p:cNvSpPr/>
          <p:nvPr/>
        </p:nvSpPr>
        <p:spPr>
          <a:xfrm flipH="1">
            <a:off x="-176" y="5842267"/>
            <a:ext cx="12319177" cy="1320619"/>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16"/>
          <p:cNvSpPr/>
          <p:nvPr/>
        </p:nvSpPr>
        <p:spPr>
          <a:xfrm flipH="1">
            <a:off x="-3473514" y="5232267"/>
            <a:ext cx="7315281" cy="247032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1" name="Google Shape;481;p16"/>
          <p:cNvGrpSpPr/>
          <p:nvPr/>
        </p:nvGrpSpPr>
        <p:grpSpPr>
          <a:xfrm rot="-378412">
            <a:off x="-291335" y="1679562"/>
            <a:ext cx="3592131" cy="5539745"/>
            <a:chOff x="-138878" y="1089036"/>
            <a:chExt cx="2326695" cy="3588512"/>
          </a:xfrm>
        </p:grpSpPr>
        <p:grpSp>
          <p:nvGrpSpPr>
            <p:cNvPr id="482" name="Google Shape;482;p16"/>
            <p:cNvGrpSpPr/>
            <p:nvPr/>
          </p:nvGrpSpPr>
          <p:grpSpPr>
            <a:xfrm rot="-536374">
              <a:off x="104887" y="1212004"/>
              <a:ext cx="1839165" cy="3281175"/>
              <a:chOff x="3734270" y="74249"/>
              <a:chExt cx="3046829" cy="5435717"/>
            </a:xfrm>
          </p:grpSpPr>
          <p:grpSp>
            <p:nvGrpSpPr>
              <p:cNvPr id="483" name="Google Shape;483;p16"/>
              <p:cNvGrpSpPr/>
              <p:nvPr/>
            </p:nvGrpSpPr>
            <p:grpSpPr>
              <a:xfrm rot="312499">
                <a:off x="4269747" y="179454"/>
                <a:ext cx="2417210" cy="2184088"/>
                <a:chOff x="3949525" y="-38550"/>
                <a:chExt cx="2695666" cy="2435690"/>
              </a:xfrm>
            </p:grpSpPr>
            <p:sp>
              <p:nvSpPr>
                <p:cNvPr id="484" name="Google Shape;484;p1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1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1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2" name="Google Shape;492;p1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3" name="Google Shape;493;p16"/>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494" name="Google Shape;494;p16"/>
          <p:cNvSpPr txBox="1">
            <a:spLocks noGrp="1"/>
          </p:cNvSpPr>
          <p:nvPr>
            <p:ph type="subTitle" idx="1"/>
          </p:nvPr>
        </p:nvSpPr>
        <p:spPr>
          <a:xfrm>
            <a:off x="2628567" y="4561733"/>
            <a:ext cx="3708800" cy="74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solidFill>
                  <a:srgbClr val="754C24"/>
                </a:solidFill>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495" name="Google Shape;495;p16"/>
          <p:cNvSpPr txBox="1">
            <a:spLocks noGrp="1"/>
          </p:cNvSpPr>
          <p:nvPr>
            <p:ph type="title"/>
          </p:nvPr>
        </p:nvSpPr>
        <p:spPr>
          <a:xfrm>
            <a:off x="2628567" y="3618033"/>
            <a:ext cx="5677200" cy="10424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96" name="Google Shape;496;p16"/>
          <p:cNvSpPr txBox="1">
            <a:spLocks noGrp="1"/>
          </p:cNvSpPr>
          <p:nvPr>
            <p:ph type="title" idx="2" hasCustomPrompt="1"/>
          </p:nvPr>
        </p:nvSpPr>
        <p:spPr>
          <a:xfrm>
            <a:off x="2577933"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09196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97"/>
        <p:cNvGrpSpPr/>
        <p:nvPr/>
      </p:nvGrpSpPr>
      <p:grpSpPr>
        <a:xfrm>
          <a:off x="0" y="0"/>
          <a:ext cx="0" cy="0"/>
          <a:chOff x="0" y="0"/>
          <a:chExt cx="0" cy="0"/>
        </a:xfrm>
      </p:grpSpPr>
      <p:grpSp>
        <p:nvGrpSpPr>
          <p:cNvPr id="498" name="Google Shape;498;p17"/>
          <p:cNvGrpSpPr/>
          <p:nvPr/>
        </p:nvGrpSpPr>
        <p:grpSpPr>
          <a:xfrm>
            <a:off x="-785251" y="292124"/>
            <a:ext cx="9416092" cy="1336688"/>
            <a:chOff x="1068461" y="156718"/>
            <a:chExt cx="7062069" cy="1002516"/>
          </a:xfrm>
        </p:grpSpPr>
        <p:sp>
          <p:nvSpPr>
            <p:cNvPr id="499" name="Google Shape;499;p17"/>
            <p:cNvSpPr/>
            <p:nvPr/>
          </p:nvSpPr>
          <p:spPr>
            <a:xfrm>
              <a:off x="5321724"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7"/>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1" name="Google Shape;501;p17"/>
          <p:cNvSpPr/>
          <p:nvPr/>
        </p:nvSpPr>
        <p:spPr>
          <a:xfrm flipH="1">
            <a:off x="75066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7"/>
          <p:cNvSpPr txBox="1">
            <a:spLocks noGrp="1"/>
          </p:cNvSpPr>
          <p:nvPr>
            <p:ph type="subTitle" idx="1"/>
          </p:nvPr>
        </p:nvSpPr>
        <p:spPr>
          <a:xfrm flipH="1">
            <a:off x="57666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503" name="Google Shape;503;p17"/>
          <p:cNvSpPr txBox="1">
            <a:spLocks noGrp="1"/>
          </p:cNvSpPr>
          <p:nvPr>
            <p:ph type="title"/>
          </p:nvPr>
        </p:nvSpPr>
        <p:spPr>
          <a:xfrm flipH="1">
            <a:off x="37982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504" name="Google Shape;504;p17"/>
          <p:cNvSpPr txBox="1">
            <a:spLocks noGrp="1"/>
          </p:cNvSpPr>
          <p:nvPr>
            <p:ph type="title" idx="2" hasCustomPrompt="1"/>
          </p:nvPr>
        </p:nvSpPr>
        <p:spPr>
          <a:xfrm flipH="1">
            <a:off x="75572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05" name="Google Shape;505;p17"/>
          <p:cNvGrpSpPr/>
          <p:nvPr/>
        </p:nvGrpSpPr>
        <p:grpSpPr>
          <a:xfrm>
            <a:off x="2246176" y="3048958"/>
            <a:ext cx="2268209" cy="3301655"/>
            <a:chOff x="1684631" y="2286718"/>
            <a:chExt cx="1701157" cy="2476241"/>
          </a:xfrm>
        </p:grpSpPr>
        <p:sp>
          <p:nvSpPr>
            <p:cNvPr id="506" name="Google Shape;506;p17"/>
            <p:cNvSpPr/>
            <p:nvPr/>
          </p:nvSpPr>
          <p:spPr>
            <a:xfrm flipH="1">
              <a:off x="2086848" y="30165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7"/>
            <p:cNvSpPr/>
            <p:nvPr/>
          </p:nvSpPr>
          <p:spPr>
            <a:xfrm flipH="1">
              <a:off x="2596993" y="24961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p:nvPr/>
          </p:nvSpPr>
          <p:spPr>
            <a:xfrm flipH="1">
              <a:off x="2596993" y="29714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7"/>
            <p:cNvSpPr/>
            <p:nvPr/>
          </p:nvSpPr>
          <p:spPr>
            <a:xfrm flipH="1">
              <a:off x="1684631" y="29189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7"/>
            <p:cNvSpPr/>
            <p:nvPr/>
          </p:nvSpPr>
          <p:spPr>
            <a:xfrm flipH="1">
              <a:off x="2074466" y="22867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7"/>
            <p:cNvSpPr/>
            <p:nvPr/>
          </p:nvSpPr>
          <p:spPr>
            <a:xfrm flipH="1">
              <a:off x="2583822" y="30424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7"/>
            <p:cNvSpPr/>
            <p:nvPr/>
          </p:nvSpPr>
          <p:spPr>
            <a:xfrm flipH="1">
              <a:off x="2583822" y="29639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7"/>
            <p:cNvSpPr/>
            <p:nvPr/>
          </p:nvSpPr>
          <p:spPr>
            <a:xfrm flipH="1">
              <a:off x="2583822" y="24964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7"/>
            <p:cNvSpPr/>
            <p:nvPr/>
          </p:nvSpPr>
          <p:spPr>
            <a:xfrm flipH="1">
              <a:off x="2074466" y="22871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5" name="Google Shape;515;p17"/>
          <p:cNvSpPr/>
          <p:nvPr/>
        </p:nvSpPr>
        <p:spPr>
          <a:xfrm>
            <a:off x="-950631" y="5469734"/>
            <a:ext cx="15327444"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516" name="Google Shape;516;p17"/>
          <p:cNvSpPr/>
          <p:nvPr/>
        </p:nvSpPr>
        <p:spPr>
          <a:xfrm flipH="1">
            <a:off x="292346" y="3227523"/>
            <a:ext cx="1002269" cy="1031931"/>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7"/>
          <p:cNvSpPr/>
          <p:nvPr/>
        </p:nvSpPr>
        <p:spPr>
          <a:xfrm flipH="1">
            <a:off x="292937" y="4102856"/>
            <a:ext cx="1401691" cy="440659"/>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7"/>
          <p:cNvSpPr/>
          <p:nvPr/>
        </p:nvSpPr>
        <p:spPr>
          <a:xfrm flipH="1">
            <a:off x="-1269692" y="4124101"/>
            <a:ext cx="1529679" cy="463876"/>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7"/>
          <p:cNvSpPr/>
          <p:nvPr/>
        </p:nvSpPr>
        <p:spPr>
          <a:xfrm flipH="1">
            <a:off x="-733469" y="3055535"/>
            <a:ext cx="993456" cy="1222007"/>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7"/>
          <p:cNvSpPr/>
          <p:nvPr/>
        </p:nvSpPr>
        <p:spPr>
          <a:xfrm flipH="1">
            <a:off x="272023" y="4278067"/>
            <a:ext cx="889079" cy="1304416"/>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7"/>
          <p:cNvSpPr/>
          <p:nvPr/>
        </p:nvSpPr>
        <p:spPr>
          <a:xfrm flipH="1">
            <a:off x="272023" y="4088321"/>
            <a:ext cx="1422605" cy="43427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7"/>
          <p:cNvSpPr/>
          <p:nvPr/>
        </p:nvSpPr>
        <p:spPr>
          <a:xfrm flipH="1">
            <a:off x="-381271" y="4234659"/>
            <a:ext cx="634155" cy="3080075"/>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7"/>
          <p:cNvSpPr/>
          <p:nvPr/>
        </p:nvSpPr>
        <p:spPr>
          <a:xfrm flipH="1">
            <a:off x="272023" y="3227523"/>
            <a:ext cx="1022592" cy="1051136"/>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7"/>
          <p:cNvSpPr/>
          <p:nvPr/>
        </p:nvSpPr>
        <p:spPr>
          <a:xfrm flipH="1">
            <a:off x="-733994" y="3055535"/>
            <a:ext cx="1107172" cy="1179191"/>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5" name="Google Shape;525;p17"/>
          <p:cNvGrpSpPr/>
          <p:nvPr/>
        </p:nvGrpSpPr>
        <p:grpSpPr>
          <a:xfrm>
            <a:off x="1069510" y="3808757"/>
            <a:ext cx="3746679" cy="5113793"/>
            <a:chOff x="1023520" y="3199967"/>
            <a:chExt cx="2810009" cy="3835345"/>
          </a:xfrm>
        </p:grpSpPr>
        <p:sp>
          <p:nvSpPr>
            <p:cNvPr id="526" name="Google Shape;526;p17"/>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7"/>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7"/>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7"/>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7"/>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7"/>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7"/>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3" name="Google Shape;533;p17"/>
          <p:cNvSpPr/>
          <p:nvPr/>
        </p:nvSpPr>
        <p:spPr>
          <a:xfrm flipH="1">
            <a:off x="2412047" y="1807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8010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42"/>
        <p:cNvGrpSpPr/>
        <p:nvPr/>
      </p:nvGrpSpPr>
      <p:grpSpPr>
        <a:xfrm>
          <a:off x="0" y="0"/>
          <a:ext cx="0" cy="0"/>
          <a:chOff x="0" y="0"/>
          <a:chExt cx="0" cy="0"/>
        </a:xfrm>
      </p:grpSpPr>
      <p:grpSp>
        <p:nvGrpSpPr>
          <p:cNvPr id="543" name="Google Shape;543;p19"/>
          <p:cNvGrpSpPr/>
          <p:nvPr/>
        </p:nvGrpSpPr>
        <p:grpSpPr>
          <a:xfrm>
            <a:off x="-134" y="3873767"/>
            <a:ext cx="12192267" cy="2984165"/>
            <a:chOff x="-100" y="2905325"/>
            <a:chExt cx="9144200" cy="2238124"/>
          </a:xfrm>
        </p:grpSpPr>
        <p:sp>
          <p:nvSpPr>
            <p:cNvPr id="544" name="Google Shape;544;p19"/>
            <p:cNvSpPr/>
            <p:nvPr/>
          </p:nvSpPr>
          <p:spPr>
            <a:xfrm flipH="1">
              <a:off x="-80" y="2905325"/>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9"/>
            <p:cNvSpPr/>
            <p:nvPr/>
          </p:nvSpPr>
          <p:spPr>
            <a:xfrm>
              <a:off x="-100" y="3067048"/>
              <a:ext cx="9144095"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46" name="Google Shape;546;p19"/>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11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7" name="Google Shape;547;p19"/>
          <p:cNvSpPr/>
          <p:nvPr/>
        </p:nvSpPr>
        <p:spPr>
          <a:xfrm flipH="1">
            <a:off x="9917747" y="1642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9"/>
          <p:cNvSpPr/>
          <p:nvPr/>
        </p:nvSpPr>
        <p:spPr>
          <a:xfrm>
            <a:off x="-645552" y="1092220"/>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49" name="Google Shape;549;p19"/>
          <p:cNvGrpSpPr/>
          <p:nvPr/>
        </p:nvGrpSpPr>
        <p:grpSpPr>
          <a:xfrm rot="1325081">
            <a:off x="1381940" y="548176"/>
            <a:ext cx="972537" cy="515408"/>
            <a:chOff x="2468025" y="734125"/>
            <a:chExt cx="980825" cy="519800"/>
          </a:xfrm>
        </p:grpSpPr>
        <p:sp>
          <p:nvSpPr>
            <p:cNvPr id="550" name="Google Shape;550;p1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88775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3"/>
        <p:cNvGrpSpPr/>
        <p:nvPr/>
      </p:nvGrpSpPr>
      <p:grpSpPr>
        <a:xfrm>
          <a:off x="0" y="0"/>
          <a:ext cx="0" cy="0"/>
          <a:chOff x="0" y="0"/>
          <a:chExt cx="0" cy="0"/>
        </a:xfrm>
      </p:grpSpPr>
      <p:grpSp>
        <p:nvGrpSpPr>
          <p:cNvPr id="554" name="Google Shape;554;p20"/>
          <p:cNvGrpSpPr/>
          <p:nvPr/>
        </p:nvGrpSpPr>
        <p:grpSpPr>
          <a:xfrm>
            <a:off x="-3473515" y="719245"/>
            <a:ext cx="20462104" cy="6678544"/>
            <a:chOff x="-2605136" y="539434"/>
            <a:chExt cx="15346578" cy="5008908"/>
          </a:xfrm>
        </p:grpSpPr>
        <p:sp>
          <p:nvSpPr>
            <p:cNvPr id="555" name="Google Shape;555;p20"/>
            <p:cNvSpPr/>
            <p:nvPr/>
          </p:nvSpPr>
          <p:spPr>
            <a:xfrm flipH="1">
              <a:off x="-80" y="4153100"/>
              <a:ext cx="9144180" cy="990464"/>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0"/>
            <p:cNvSpPr/>
            <p:nvPr/>
          </p:nvSpPr>
          <p:spPr>
            <a:xfrm flipH="1">
              <a:off x="-2605136" y="3695600"/>
              <a:ext cx="5486461" cy="1852742"/>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20"/>
            <p:cNvGrpSpPr/>
            <p:nvPr/>
          </p:nvGrpSpPr>
          <p:grpSpPr>
            <a:xfrm rot="876897">
              <a:off x="-592173" y="817633"/>
              <a:ext cx="2748820" cy="4239217"/>
              <a:chOff x="-138878" y="1089036"/>
              <a:chExt cx="2326695" cy="3588512"/>
            </a:xfrm>
          </p:grpSpPr>
          <p:grpSp>
            <p:nvGrpSpPr>
              <p:cNvPr id="558" name="Google Shape;558;p20"/>
              <p:cNvGrpSpPr/>
              <p:nvPr/>
            </p:nvGrpSpPr>
            <p:grpSpPr>
              <a:xfrm rot="-536374">
                <a:off x="104887" y="1212004"/>
                <a:ext cx="1839165" cy="3281175"/>
                <a:chOff x="3734270" y="74249"/>
                <a:chExt cx="3046829" cy="5435717"/>
              </a:xfrm>
            </p:grpSpPr>
            <p:grpSp>
              <p:nvGrpSpPr>
                <p:cNvPr id="559" name="Google Shape;559;p20"/>
                <p:cNvGrpSpPr/>
                <p:nvPr/>
              </p:nvGrpSpPr>
              <p:grpSpPr>
                <a:xfrm rot="312499">
                  <a:off x="4269747" y="179454"/>
                  <a:ext cx="2417210" cy="2184088"/>
                  <a:chOff x="3949525" y="-38550"/>
                  <a:chExt cx="2695666" cy="2435690"/>
                </a:xfrm>
              </p:grpSpPr>
              <p:sp>
                <p:nvSpPr>
                  <p:cNvPr id="560" name="Google Shape;560;p2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8" name="Google Shape;568;p2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9" name="Google Shape;569;p20"/>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570" name="Google Shape;570;p20"/>
            <p:cNvSpPr/>
            <p:nvPr/>
          </p:nvSpPr>
          <p:spPr>
            <a:xfrm>
              <a:off x="5213225" y="4413262"/>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1" name="Google Shape;571;p20"/>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11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2" name="Google Shape;572;p20"/>
          <p:cNvSpPr/>
          <p:nvPr/>
        </p:nvSpPr>
        <p:spPr>
          <a:xfrm>
            <a:off x="65649" y="1642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0"/>
          <p:cNvSpPr/>
          <p:nvPr/>
        </p:nvSpPr>
        <p:spPr>
          <a:xfrm flipH="1">
            <a:off x="10870247" y="579869"/>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20"/>
          <p:cNvGrpSpPr/>
          <p:nvPr/>
        </p:nvGrpSpPr>
        <p:grpSpPr>
          <a:xfrm rot="-1325081" flipH="1">
            <a:off x="9927318" y="548176"/>
            <a:ext cx="972537" cy="515408"/>
            <a:chOff x="2468025" y="734125"/>
            <a:chExt cx="980825" cy="519800"/>
          </a:xfrm>
        </p:grpSpPr>
        <p:sp>
          <p:nvSpPr>
            <p:cNvPr id="575" name="Google Shape;575;p20"/>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0"/>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0"/>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99639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22"/>
        <p:cNvGrpSpPr/>
        <p:nvPr/>
      </p:nvGrpSpPr>
      <p:grpSpPr>
        <a:xfrm>
          <a:off x="0" y="0"/>
          <a:ext cx="0" cy="0"/>
          <a:chOff x="0" y="0"/>
          <a:chExt cx="0" cy="0"/>
        </a:xfrm>
      </p:grpSpPr>
      <p:sp>
        <p:nvSpPr>
          <p:cNvPr id="623" name="Google Shape;623;p23"/>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4" name="Google Shape;624;p23"/>
          <p:cNvSpPr txBox="1">
            <a:spLocks noGrp="1"/>
          </p:cNvSpPr>
          <p:nvPr>
            <p:ph type="subTitle" idx="1"/>
          </p:nvPr>
        </p:nvSpPr>
        <p:spPr>
          <a:xfrm>
            <a:off x="1447453" y="2187867"/>
            <a:ext cx="3595600" cy="1520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sz="2133">
                <a:solidFill>
                  <a:schemeClr val="accent6"/>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5" name="Google Shape;625;p23"/>
          <p:cNvSpPr/>
          <p:nvPr/>
        </p:nvSpPr>
        <p:spPr>
          <a:xfrm flipH="1">
            <a:off x="-473" y="6108701"/>
            <a:ext cx="12192240" cy="98853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26" name="Google Shape;626;p23"/>
          <p:cNvGrpSpPr/>
          <p:nvPr/>
        </p:nvGrpSpPr>
        <p:grpSpPr>
          <a:xfrm rot="501813">
            <a:off x="8820755" y="443904"/>
            <a:ext cx="3758024" cy="5795609"/>
            <a:chOff x="-138878" y="1089036"/>
            <a:chExt cx="2326695" cy="3588512"/>
          </a:xfrm>
        </p:grpSpPr>
        <p:grpSp>
          <p:nvGrpSpPr>
            <p:cNvPr id="627" name="Google Shape;627;p23"/>
            <p:cNvGrpSpPr/>
            <p:nvPr/>
          </p:nvGrpSpPr>
          <p:grpSpPr>
            <a:xfrm rot="-536374">
              <a:off x="104887" y="1212004"/>
              <a:ext cx="1839165" cy="3281175"/>
              <a:chOff x="3734270" y="74249"/>
              <a:chExt cx="3046829" cy="5435717"/>
            </a:xfrm>
          </p:grpSpPr>
          <p:grpSp>
            <p:nvGrpSpPr>
              <p:cNvPr id="628" name="Google Shape;628;p23"/>
              <p:cNvGrpSpPr/>
              <p:nvPr/>
            </p:nvGrpSpPr>
            <p:grpSpPr>
              <a:xfrm rot="312499">
                <a:off x="4269747" y="179454"/>
                <a:ext cx="2417210" cy="2184088"/>
                <a:chOff x="3949525" y="-38550"/>
                <a:chExt cx="2695666" cy="2435690"/>
              </a:xfrm>
            </p:grpSpPr>
            <p:sp>
              <p:nvSpPr>
                <p:cNvPr id="629" name="Google Shape;629;p23"/>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3"/>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3"/>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3"/>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3"/>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3"/>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3"/>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3"/>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23"/>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8" name="Google Shape;638;p23"/>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639" name="Google Shape;639;p23"/>
          <p:cNvSpPr/>
          <p:nvPr/>
        </p:nvSpPr>
        <p:spPr>
          <a:xfrm>
            <a:off x="-355599" y="5054600"/>
            <a:ext cx="12547593" cy="2042552"/>
          </a:xfrm>
          <a:custGeom>
            <a:avLst/>
            <a:gdLst/>
            <a:ahLst/>
            <a:cxnLst/>
            <a:rect l="l" t="t" r="r" b="b"/>
            <a:pathLst>
              <a:path w="49000" h="12930" extrusionOk="0">
                <a:moveTo>
                  <a:pt x="31172" y="0"/>
                </a:moveTo>
                <a:cubicBezTo>
                  <a:pt x="26676" y="0"/>
                  <a:pt x="23110" y="2068"/>
                  <a:pt x="20810" y="3533"/>
                </a:cubicBezTo>
                <a:cubicBezTo>
                  <a:pt x="17140" y="5913"/>
                  <a:pt x="13309" y="6679"/>
                  <a:pt x="7905" y="7002"/>
                </a:cubicBezTo>
                <a:cubicBezTo>
                  <a:pt x="2500" y="7364"/>
                  <a:pt x="0" y="12930"/>
                  <a:pt x="0" y="12930"/>
                </a:cubicBezTo>
                <a:lnTo>
                  <a:pt x="49000" y="12930"/>
                </a:lnTo>
                <a:cubicBezTo>
                  <a:pt x="49000" y="12930"/>
                  <a:pt x="48879" y="8171"/>
                  <a:pt x="40127" y="2767"/>
                </a:cubicBezTo>
                <a:cubicBezTo>
                  <a:pt x="36860" y="734"/>
                  <a:pt x="33851" y="0"/>
                  <a:pt x="311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3"/>
          <p:cNvSpPr/>
          <p:nvPr/>
        </p:nvSpPr>
        <p:spPr>
          <a:xfrm flipH="1">
            <a:off x="-444520" y="425636"/>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41" name="Google Shape;641;p23"/>
          <p:cNvGrpSpPr/>
          <p:nvPr/>
        </p:nvGrpSpPr>
        <p:grpSpPr>
          <a:xfrm rot="-1329632">
            <a:off x="873749" y="1342756"/>
            <a:ext cx="972496" cy="515387"/>
            <a:chOff x="2468025" y="734125"/>
            <a:chExt cx="980825" cy="519800"/>
          </a:xfrm>
        </p:grpSpPr>
        <p:sp>
          <p:nvSpPr>
            <p:cNvPr id="642" name="Google Shape;642;p2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31540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5"/>
        <p:cNvGrpSpPr/>
        <p:nvPr/>
      </p:nvGrpSpPr>
      <p:grpSpPr>
        <a:xfrm>
          <a:off x="0" y="0"/>
          <a:ext cx="0" cy="0"/>
          <a:chOff x="0" y="0"/>
          <a:chExt cx="0" cy="0"/>
        </a:xfrm>
      </p:grpSpPr>
      <p:sp>
        <p:nvSpPr>
          <p:cNvPr id="646" name="Google Shape;646;p24"/>
          <p:cNvSpPr txBox="1">
            <a:spLocks noGrp="1"/>
          </p:cNvSpPr>
          <p:nvPr>
            <p:ph type="title"/>
          </p:nvPr>
        </p:nvSpPr>
        <p:spPr>
          <a:xfrm>
            <a:off x="1358200" y="2337881"/>
            <a:ext cx="4024400" cy="586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3467"/>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647" name="Google Shape;647;p24"/>
          <p:cNvSpPr txBox="1">
            <a:spLocks noGrp="1"/>
          </p:cNvSpPr>
          <p:nvPr>
            <p:ph type="subTitle" idx="1"/>
          </p:nvPr>
        </p:nvSpPr>
        <p:spPr>
          <a:xfrm>
            <a:off x="1358200" y="2822915"/>
            <a:ext cx="4024400" cy="76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867">
                <a:solidFill>
                  <a:srgbClr val="754C24"/>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48" name="Google Shape;648;p24"/>
          <p:cNvSpPr txBox="1">
            <a:spLocks noGrp="1"/>
          </p:cNvSpPr>
          <p:nvPr>
            <p:ph type="title" idx="2"/>
          </p:nvPr>
        </p:nvSpPr>
        <p:spPr>
          <a:xfrm>
            <a:off x="7215600" y="4562967"/>
            <a:ext cx="4024400" cy="5868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34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49" name="Google Shape;649;p24"/>
          <p:cNvSpPr txBox="1">
            <a:spLocks noGrp="1"/>
          </p:cNvSpPr>
          <p:nvPr>
            <p:ph type="subTitle" idx="3"/>
          </p:nvPr>
        </p:nvSpPr>
        <p:spPr>
          <a:xfrm>
            <a:off x="7215600" y="5048000"/>
            <a:ext cx="4024400" cy="76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867">
                <a:solidFill>
                  <a:srgbClr val="754C24"/>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50" name="Google Shape;650;p24"/>
          <p:cNvSpPr txBox="1">
            <a:spLocks noGrp="1"/>
          </p:cNvSpPr>
          <p:nvPr>
            <p:ph type="title" idx="4"/>
          </p:nvPr>
        </p:nvSpPr>
        <p:spPr>
          <a:xfrm>
            <a:off x="7215600" y="2339748"/>
            <a:ext cx="4024400" cy="586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3467"/>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651" name="Google Shape;651;p24"/>
          <p:cNvSpPr txBox="1">
            <a:spLocks noGrp="1"/>
          </p:cNvSpPr>
          <p:nvPr>
            <p:ph type="subTitle" idx="5"/>
          </p:nvPr>
        </p:nvSpPr>
        <p:spPr>
          <a:xfrm>
            <a:off x="7215600" y="2824781"/>
            <a:ext cx="4024400" cy="76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867">
                <a:solidFill>
                  <a:srgbClr val="754C24"/>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52" name="Google Shape;652;p24"/>
          <p:cNvSpPr txBox="1">
            <a:spLocks noGrp="1"/>
          </p:cNvSpPr>
          <p:nvPr>
            <p:ph type="title" idx="6"/>
          </p:nvPr>
        </p:nvSpPr>
        <p:spPr>
          <a:xfrm>
            <a:off x="950967" y="491767"/>
            <a:ext cx="10264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509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3" name="Google Shape;653;p24"/>
          <p:cNvSpPr/>
          <p:nvPr/>
        </p:nvSpPr>
        <p:spPr>
          <a:xfrm>
            <a:off x="-950640" y="5469734"/>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654" name="Google Shape;654;p24"/>
          <p:cNvSpPr/>
          <p:nvPr/>
        </p:nvSpPr>
        <p:spPr>
          <a:xfrm flipH="1">
            <a:off x="9981247" y="1401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4"/>
          <p:cNvSpPr/>
          <p:nvPr/>
        </p:nvSpPr>
        <p:spPr>
          <a:xfrm>
            <a:off x="-404252" y="1041420"/>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3251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189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587997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2357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1"/>
        </a:solidFill>
        <a:effectLst/>
      </p:bgPr>
    </p:bg>
    <p:spTree>
      <p:nvGrpSpPr>
        <p:cNvPr id="1" name="Shape 795"/>
        <p:cNvGrpSpPr/>
        <p:nvPr/>
      </p:nvGrpSpPr>
      <p:grpSpPr>
        <a:xfrm>
          <a:off x="0" y="0"/>
          <a:ext cx="0" cy="0"/>
          <a:chOff x="0" y="0"/>
          <a:chExt cx="0" cy="0"/>
        </a:xfrm>
      </p:grpSpPr>
      <p:grpSp>
        <p:nvGrpSpPr>
          <p:cNvPr id="796" name="Google Shape;796;p31"/>
          <p:cNvGrpSpPr/>
          <p:nvPr/>
        </p:nvGrpSpPr>
        <p:grpSpPr>
          <a:xfrm rot="-502947" flipH="1">
            <a:off x="9395035" y="353508"/>
            <a:ext cx="3678429" cy="6562528"/>
            <a:chOff x="3734270" y="74249"/>
            <a:chExt cx="3046829" cy="5435717"/>
          </a:xfrm>
        </p:grpSpPr>
        <p:grpSp>
          <p:nvGrpSpPr>
            <p:cNvPr id="797" name="Google Shape;797;p31"/>
            <p:cNvGrpSpPr/>
            <p:nvPr/>
          </p:nvGrpSpPr>
          <p:grpSpPr>
            <a:xfrm rot="312499">
              <a:off x="4269747" y="179454"/>
              <a:ext cx="2417210" cy="2184088"/>
              <a:chOff x="3949525" y="-38550"/>
              <a:chExt cx="2695666" cy="2435690"/>
            </a:xfrm>
          </p:grpSpPr>
          <p:sp>
            <p:nvSpPr>
              <p:cNvPr id="798" name="Google Shape;798;p3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06" name="Google Shape;806;p3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7" name="Google Shape;807;p31"/>
          <p:cNvGrpSpPr/>
          <p:nvPr/>
        </p:nvGrpSpPr>
        <p:grpSpPr>
          <a:xfrm rot="-240851" flipH="1">
            <a:off x="-1463199" y="4813823"/>
            <a:ext cx="6008465" cy="3443293"/>
            <a:chOff x="1736990" y="7982527"/>
            <a:chExt cx="4506560" cy="2582591"/>
          </a:xfrm>
        </p:grpSpPr>
        <p:sp>
          <p:nvSpPr>
            <p:cNvPr id="808" name="Google Shape;808;p31"/>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1"/>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1"/>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1"/>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1"/>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1"/>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1"/>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1"/>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1"/>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1"/>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1"/>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1"/>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1"/>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1"/>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1"/>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1"/>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1"/>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1"/>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1"/>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1"/>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1"/>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1"/>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1"/>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rgbClr val="0037A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1"/>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1"/>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1"/>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rgbClr val="FECC5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1"/>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1"/>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1"/>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rgbClr val="FFCC5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1"/>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31"/>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31"/>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31"/>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a:off x="1736990" y="8812166"/>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rgbClr val="2C7B1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6626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9" tIns="121599" rIns="121599" bIns="121599"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299" name="Google Shape;299;p10"/>
          <p:cNvGrpSpPr/>
          <p:nvPr/>
        </p:nvGrpSpPr>
        <p:grpSpPr>
          <a:xfrm>
            <a:off x="11075736"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9" tIns="121599" rIns="121599" bIns="121599"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0"/>
          <p:cNvSpPr/>
          <p:nvPr/>
        </p:nvSpPr>
        <p:spPr>
          <a:xfrm>
            <a:off x="790668" y="5845148"/>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9" tIns="121599" rIns="121599" bIns="121599"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9" name="Google Shape;309;p10"/>
          <p:cNvGrpSpPr/>
          <p:nvPr/>
        </p:nvGrpSpPr>
        <p:grpSpPr>
          <a:xfrm flipH="1">
            <a:off x="10597939"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9223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5179163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935655146"/>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316043020"/>
      </p:ext>
    </p:extLst>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84877651"/>
      </p:ext>
    </p:extLst>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54326282"/>
      </p:ext>
    </p:extLst>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871368890"/>
      </p:ext>
    </p:extLst>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40679190"/>
      </p:ext>
    </p:extLst>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76524716"/>
      </p:ext>
    </p:extLst>
  </p:cSld>
  <p:clrMapOvr>
    <a:masterClrMapping/>
  </p:clrMapOvr>
  <p:transition spd="med">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445082796"/>
      </p:ext>
    </p:extLst>
  </p:cSld>
  <p:clrMapOvr>
    <a:masterClrMapping/>
  </p:clrMapOvr>
  <p:transition spd="med">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140859845"/>
      </p:ext>
    </p:extLst>
  </p:cSld>
  <p:clrMapOvr>
    <a:masterClrMapping/>
  </p:clrMapOvr>
  <p:transition spd="med">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823265931"/>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240000993"/>
      </p:ext>
    </p:extLst>
  </p:cSld>
  <p:clrMapOvr>
    <a:masterClrMapping/>
  </p:clrMapOvr>
  <p:transition spd="med">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1301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34049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4/24/2023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17180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4/24/2023</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21" r:id="rId5"/>
    <p:sldLayoutId id="2147483653" r:id="rId6"/>
    <p:sldLayoutId id="2147483654" r:id="rId7"/>
    <p:sldLayoutId id="2147483726" r:id="rId8"/>
    <p:sldLayoutId id="2147483725" r:id="rId9"/>
    <p:sldLayoutId id="2147483724" r:id="rId10"/>
    <p:sldLayoutId id="2147483655" r:id="rId11"/>
    <p:sldLayoutId id="2147483720" r:id="rId12"/>
    <p:sldLayoutId id="2147483656" r:id="rId13"/>
    <p:sldLayoutId id="2147483657" r:id="rId14"/>
    <p:sldLayoutId id="2147483658" r:id="rId15"/>
    <p:sldLayoutId id="2147483659"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2023/4/24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23"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extLst>
      <p:ext uri="{BB962C8B-B14F-4D97-AF65-F5344CB8AC3E}">
        <p14:creationId xmlns:p14="http://schemas.microsoft.com/office/powerpoint/2010/main" val="177881270"/>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2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2023/4/24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7179314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med">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8.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5.xml"/><Relationship Id="rId5" Type="http://schemas.microsoft.com/office/2007/relationships/hdphoto" Target="../media/hdphoto2.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7.xml"/><Relationship Id="rId5" Type="http://schemas.microsoft.com/office/2007/relationships/hdphoto" Target="../media/hdphoto2.wdp"/><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8.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9.xml"/><Relationship Id="rId5" Type="http://schemas.microsoft.com/office/2007/relationships/hdphoto" Target="../media/hdphoto2.wdp"/><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15.emf"/><Relationship Id="rId5" Type="http://schemas.openxmlformats.org/officeDocument/2006/relationships/image" Target="../media/image18.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audio" Target="../media/audio3.wav"/><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audio" Target="../media/audio3.wav"/><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emf"/><Relationship Id="rId5" Type="http://schemas.openxmlformats.org/officeDocument/2006/relationships/image" Target="../media/image18.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28641">
            <a:off x="2550122" y="-1322264"/>
            <a:ext cx="2702087" cy="250316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8496">
            <a:off x="27773" y="-162163"/>
            <a:ext cx="2286728" cy="217086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76984">
            <a:off x="-395317" y="1147992"/>
            <a:ext cx="2426516" cy="2866323"/>
          </a:xfrm>
          <a:prstGeom prst="rect">
            <a:avLst/>
          </a:prstGeom>
        </p:spPr>
      </p:pic>
      <p:sp>
        <p:nvSpPr>
          <p:cNvPr id="5" name="TextBox 5"/>
          <p:cNvSpPr txBox="1"/>
          <p:nvPr/>
        </p:nvSpPr>
        <p:spPr>
          <a:xfrm rot="-284554">
            <a:off x="2083742" y="2026813"/>
            <a:ext cx="7957236" cy="2432910"/>
          </a:xfrm>
          <a:prstGeom prst="rect">
            <a:avLst/>
          </a:prstGeom>
        </p:spPr>
        <p:txBody>
          <a:bodyPr lIns="0" tIns="0" rIns="0" bIns="0" rtlCol="0" anchor="t">
            <a:spAutoFit/>
          </a:bodyPr>
          <a:lstStyle/>
          <a:p>
            <a:pPr algn="ctr">
              <a:lnSpc>
                <a:spcPts val="10030"/>
              </a:lnSpc>
            </a:pPr>
            <a:r>
              <a:rPr lang="en-US" sz="7200" dirty="0" err="1">
                <a:solidFill>
                  <a:srgbClr val="00606E"/>
                </a:solidFill>
              </a:rPr>
              <a:t>Chào</a:t>
            </a:r>
            <a:r>
              <a:rPr lang="en-US" sz="7200" dirty="0">
                <a:solidFill>
                  <a:srgbClr val="00606E"/>
                </a:solidFill>
              </a:rPr>
              <a:t> </a:t>
            </a:r>
            <a:r>
              <a:rPr lang="en-US" sz="7200" dirty="0" err="1">
                <a:solidFill>
                  <a:srgbClr val="00606E"/>
                </a:solidFill>
              </a:rPr>
              <a:t>mừng</a:t>
            </a:r>
            <a:r>
              <a:rPr lang="en-US" sz="7200" dirty="0">
                <a:solidFill>
                  <a:srgbClr val="00606E"/>
                </a:solidFill>
              </a:rPr>
              <a:t> </a:t>
            </a:r>
            <a:r>
              <a:rPr lang="en-US" sz="7200" dirty="0" err="1">
                <a:solidFill>
                  <a:srgbClr val="00606E"/>
                </a:solidFill>
              </a:rPr>
              <a:t>các</a:t>
            </a:r>
            <a:r>
              <a:rPr lang="en-US" sz="7200" dirty="0">
                <a:solidFill>
                  <a:srgbClr val="00606E"/>
                </a:solidFill>
              </a:rPr>
              <a:t> </a:t>
            </a:r>
            <a:r>
              <a:rPr lang="en-US" sz="7200" dirty="0" err="1">
                <a:solidFill>
                  <a:srgbClr val="00606E"/>
                </a:solidFill>
              </a:rPr>
              <a:t>em</a:t>
            </a:r>
            <a:r>
              <a:rPr lang="en-US" sz="7200" dirty="0">
                <a:solidFill>
                  <a:srgbClr val="00606E"/>
                </a:solidFill>
              </a:rPr>
              <a:t> </a:t>
            </a:r>
            <a:r>
              <a:rPr lang="en-US" sz="7200" dirty="0" err="1">
                <a:solidFill>
                  <a:srgbClr val="00606E"/>
                </a:solidFill>
              </a:rPr>
              <a:t>đến</a:t>
            </a:r>
            <a:r>
              <a:rPr lang="en-US" sz="7200" dirty="0">
                <a:solidFill>
                  <a:srgbClr val="00606E"/>
                </a:solidFill>
              </a:rPr>
              <a:t> </a:t>
            </a:r>
            <a:r>
              <a:rPr lang="en-US" sz="7200" dirty="0" err="1">
                <a:solidFill>
                  <a:srgbClr val="00606E"/>
                </a:solidFill>
              </a:rPr>
              <a:t>với</a:t>
            </a:r>
            <a:r>
              <a:rPr lang="en-US" sz="7200" dirty="0">
                <a:solidFill>
                  <a:srgbClr val="00606E"/>
                </a:solidFill>
              </a:rPr>
              <a:t> </a:t>
            </a:r>
            <a:r>
              <a:rPr lang="en-US" sz="7200" dirty="0" err="1">
                <a:solidFill>
                  <a:srgbClr val="00606E"/>
                </a:solidFill>
              </a:rPr>
              <a:t>tiết</a:t>
            </a:r>
            <a:r>
              <a:rPr lang="en-US" sz="7200" dirty="0">
                <a:solidFill>
                  <a:srgbClr val="00606E"/>
                </a:solidFill>
              </a:rPr>
              <a:t> </a:t>
            </a:r>
            <a:r>
              <a:rPr lang="en-US" sz="7200" dirty="0" err="1">
                <a:solidFill>
                  <a:srgbClr val="00606E"/>
                </a:solidFill>
              </a:rPr>
              <a:t>Tiếng</a:t>
            </a:r>
            <a:r>
              <a:rPr lang="en-US" sz="7200" dirty="0">
                <a:solidFill>
                  <a:srgbClr val="00606E"/>
                </a:solidFill>
              </a:rPr>
              <a:t> </a:t>
            </a:r>
            <a:r>
              <a:rPr lang="en-US" sz="7200" dirty="0" err="1">
                <a:solidFill>
                  <a:srgbClr val="00606E"/>
                </a:solidFill>
              </a:rPr>
              <a:t>Việt</a:t>
            </a:r>
            <a:endParaRPr lang="en-US" sz="7200" dirty="0">
              <a:solidFill>
                <a:srgbClr val="00606E"/>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1358">
            <a:off x="7066892" y="5545227"/>
            <a:ext cx="2651928" cy="245669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21503">
            <a:off x="10247983" y="4998878"/>
            <a:ext cx="2244280" cy="213056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23015">
            <a:off x="10844458" y="2654918"/>
            <a:ext cx="2381473" cy="2813116"/>
          </a:xfrm>
          <a:prstGeom prst="rect">
            <a:avLst/>
          </a:prstGeom>
        </p:spPr>
      </p:pic>
    </p:spTree>
    <p:extLst>
      <p:ext uri="{BB962C8B-B14F-4D97-AF65-F5344CB8AC3E}">
        <p14:creationId xmlns:p14="http://schemas.microsoft.com/office/powerpoint/2010/main" val="70476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1754326"/>
          </a:xfrm>
          <a:prstGeom prst="rect">
            <a:avLst/>
          </a:prstGeom>
          <a:noFill/>
        </p:spPr>
        <p:txBody>
          <a:bodyPr wrap="square" rtlCol="0">
            <a:spAutoFit/>
          </a:bodyPr>
          <a:lstStyle/>
          <a:p>
            <a:pPr indent="228594" algn="just"/>
            <a:r>
              <a:rPr lang="vi-VN" sz="3600" dirty="0">
                <a:latin typeface="+mj-lt"/>
              </a:rPr>
              <a:t>Việt Nam là đất nước tươi đẹp của chúng mình. Thủ đô nước mình là Hà Nội. Lá cờ Tổ quốc hình chữ nhật, nền đỏ, ở giữa có ngôi sao vàng năm cánh.</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484394" cy="658835"/>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10" name="Picture 2" descr="Hình nền Quốc kỳ Việt Nam, hình nền Cờ Việt Nam - QuanTriMang.com">
            <a:extLst>
              <a:ext uri="{FF2B5EF4-FFF2-40B4-BE49-F238E27FC236}">
                <a16:creationId xmlns:a16="http://schemas.microsoft.com/office/drawing/2014/main" id="{85FE1E94-6737-4539-BD41-7FE24DB33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80" y="3628339"/>
            <a:ext cx="5143795" cy="28389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4731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308324"/>
          </a:xfrm>
          <a:prstGeom prst="rect">
            <a:avLst/>
          </a:prstGeom>
          <a:noFill/>
        </p:spPr>
        <p:txBody>
          <a:bodyPr wrap="square" rtlCol="0">
            <a:spAutoFit/>
          </a:bodyPr>
          <a:lstStyle/>
          <a:p>
            <a:pPr indent="228594" algn="just"/>
            <a:r>
              <a:rPr lang="vi-VN" sz="3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13" name="Oval 12">
            <a:extLst>
              <a:ext uri="{FF2B5EF4-FFF2-40B4-BE49-F238E27FC236}">
                <a16:creationId xmlns:a16="http://schemas.microsoft.com/office/drawing/2014/main" id="{79B99B02-72E7-4A1D-8254-DB968E0BDFC7}"/>
              </a:ext>
            </a:extLst>
          </p:cNvPr>
          <p:cNvSpPr/>
          <p:nvPr/>
        </p:nvSpPr>
        <p:spPr>
          <a:xfrm>
            <a:off x="881502"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cxnSp>
        <p:nvCxnSpPr>
          <p:cNvPr id="18" name="Straight Connector 17">
            <a:extLst>
              <a:ext uri="{FF2B5EF4-FFF2-40B4-BE49-F238E27FC236}">
                <a16:creationId xmlns:a16="http://schemas.microsoft.com/office/drawing/2014/main" id="{3943FCA6-D8D7-49DE-ADD4-ABCD2567916E}"/>
              </a:ext>
            </a:extLst>
          </p:cNvPr>
          <p:cNvCxnSpPr>
            <a:cxnSpLocks/>
          </p:cNvCxnSpPr>
          <p:nvPr/>
        </p:nvCxnSpPr>
        <p:spPr>
          <a:xfrm flipV="1">
            <a:off x="3410456" y="959637"/>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43FCA6-D8D7-49DE-ADD4-ABCD2567916E}"/>
              </a:ext>
            </a:extLst>
          </p:cNvPr>
          <p:cNvCxnSpPr>
            <a:cxnSpLocks/>
          </p:cNvCxnSpPr>
          <p:nvPr/>
        </p:nvCxnSpPr>
        <p:spPr>
          <a:xfrm flipV="1">
            <a:off x="8221656" y="1024511"/>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43FCA6-D8D7-49DE-ADD4-ABCD2567916E}"/>
              </a:ext>
            </a:extLst>
          </p:cNvPr>
          <p:cNvCxnSpPr>
            <a:cxnSpLocks/>
          </p:cNvCxnSpPr>
          <p:nvPr/>
        </p:nvCxnSpPr>
        <p:spPr>
          <a:xfrm flipV="1">
            <a:off x="3135563" y="1492495"/>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43FCA6-D8D7-49DE-ADD4-ABCD2567916E}"/>
              </a:ext>
            </a:extLst>
          </p:cNvPr>
          <p:cNvCxnSpPr>
            <a:cxnSpLocks/>
          </p:cNvCxnSpPr>
          <p:nvPr/>
        </p:nvCxnSpPr>
        <p:spPr>
          <a:xfrm flipV="1">
            <a:off x="7158593" y="1514922"/>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43FCA6-D8D7-49DE-ADD4-ABCD2567916E}"/>
              </a:ext>
            </a:extLst>
          </p:cNvPr>
          <p:cNvCxnSpPr>
            <a:cxnSpLocks/>
          </p:cNvCxnSpPr>
          <p:nvPr/>
        </p:nvCxnSpPr>
        <p:spPr>
          <a:xfrm flipV="1">
            <a:off x="9304308" y="1443157"/>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43FCA6-D8D7-49DE-ADD4-ABCD2567916E}"/>
              </a:ext>
            </a:extLst>
          </p:cNvPr>
          <p:cNvCxnSpPr>
            <a:cxnSpLocks/>
          </p:cNvCxnSpPr>
          <p:nvPr/>
        </p:nvCxnSpPr>
        <p:spPr>
          <a:xfrm flipV="1">
            <a:off x="2247483" y="211379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43FCA6-D8D7-49DE-ADD4-ABCD2567916E}"/>
              </a:ext>
            </a:extLst>
          </p:cNvPr>
          <p:cNvCxnSpPr>
            <a:cxnSpLocks/>
          </p:cNvCxnSpPr>
          <p:nvPr/>
        </p:nvCxnSpPr>
        <p:spPr>
          <a:xfrm flipV="1">
            <a:off x="5485277" y="211379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43FCA6-D8D7-49DE-ADD4-ABCD2567916E}"/>
              </a:ext>
            </a:extLst>
          </p:cNvPr>
          <p:cNvCxnSpPr>
            <a:cxnSpLocks/>
          </p:cNvCxnSpPr>
          <p:nvPr/>
        </p:nvCxnSpPr>
        <p:spPr>
          <a:xfrm flipV="1">
            <a:off x="9028180" y="211379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43FCA6-D8D7-49DE-ADD4-ABCD2567916E}"/>
              </a:ext>
            </a:extLst>
          </p:cNvPr>
          <p:cNvCxnSpPr>
            <a:cxnSpLocks/>
          </p:cNvCxnSpPr>
          <p:nvPr/>
        </p:nvCxnSpPr>
        <p:spPr>
          <a:xfrm flipV="1">
            <a:off x="2972936" y="2665746"/>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43FCA6-D8D7-49DE-ADD4-ABCD2567916E}"/>
              </a:ext>
            </a:extLst>
          </p:cNvPr>
          <p:cNvCxnSpPr>
            <a:cxnSpLocks/>
          </p:cNvCxnSpPr>
          <p:nvPr/>
        </p:nvCxnSpPr>
        <p:spPr>
          <a:xfrm flipV="1">
            <a:off x="10387787" y="2569493"/>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8AEFFC-20AC-4C20-9130-7BA825EC1621}"/>
              </a:ext>
            </a:extLst>
          </p:cNvPr>
          <p:cNvCxnSpPr>
            <a:cxnSpLocks/>
          </p:cNvCxnSpPr>
          <p:nvPr/>
        </p:nvCxnSpPr>
        <p:spPr>
          <a:xfrm flipV="1">
            <a:off x="8900924" y="2120851"/>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3039C9-4CC0-4B84-9C53-254F1583F794}"/>
              </a:ext>
            </a:extLst>
          </p:cNvPr>
          <p:cNvCxnSpPr>
            <a:cxnSpLocks/>
          </p:cNvCxnSpPr>
          <p:nvPr/>
        </p:nvCxnSpPr>
        <p:spPr>
          <a:xfrm flipV="1">
            <a:off x="10515043" y="2586940"/>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5697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15" name="TextBox 14">
            <a:extLst>
              <a:ext uri="{FF2B5EF4-FFF2-40B4-BE49-F238E27FC236}">
                <a16:creationId xmlns:a16="http://schemas.microsoft.com/office/drawing/2014/main" id="{28530BC7-951C-41EE-892D-67BDEB236BAA}"/>
              </a:ext>
            </a:extLst>
          </p:cNvPr>
          <p:cNvSpPr txBox="1"/>
          <p:nvPr/>
        </p:nvSpPr>
        <p:spPr>
          <a:xfrm>
            <a:off x="775856" y="1049405"/>
            <a:ext cx="10127673" cy="2862322"/>
          </a:xfrm>
          <a:prstGeom prst="rect">
            <a:avLst/>
          </a:prstGeom>
          <a:noFill/>
        </p:spPr>
        <p:txBody>
          <a:bodyPr wrap="square" rtlCol="0">
            <a:spAutoFit/>
          </a:bodyPr>
          <a:lstStyle/>
          <a:p>
            <a:pPr indent="228594" algn="just"/>
            <a:r>
              <a:rPr lang="vi-VN" sz="3600" dirty="0">
                <a:latin typeface="+mj-lt"/>
              </a:rPr>
              <a:t>Đất nước mình có ba miền Bắc, Trung, Nam với khí hậu khác nhau. Miền </a:t>
            </a:r>
            <a:r>
              <a:rPr lang="vi-VN" sz="3600">
                <a:latin typeface="+mj-lt"/>
              </a:rPr>
              <a:t>Bắc </a:t>
            </a:r>
            <a:r>
              <a:rPr lang="en-US" sz="3600" smtClean="0">
                <a:latin typeface="+mj-lt"/>
              </a:rPr>
              <a:t>một năm có </a:t>
            </a:r>
            <a:r>
              <a:rPr lang="vi-VN" sz="3600" smtClean="0">
                <a:latin typeface="+mj-lt"/>
              </a:rPr>
              <a:t> </a:t>
            </a:r>
            <a:r>
              <a:rPr lang="vi-VN" sz="3600" dirty="0">
                <a:latin typeface="+mj-lt"/>
              </a:rPr>
              <a:t>bốn mùa: xuân, hạ, thu, đông. Miền Nam có hai mùa: mùa mưa và </a:t>
            </a:r>
            <a:r>
              <a:rPr lang="vi-VN" sz="3600">
                <a:latin typeface="+mj-lt"/>
              </a:rPr>
              <a:t>mùa </a:t>
            </a:r>
            <a:r>
              <a:rPr lang="vi-VN" sz="3600" smtClean="0">
                <a:latin typeface="+mj-lt"/>
              </a:rPr>
              <a:t>khô.</a:t>
            </a:r>
            <a:r>
              <a:rPr lang="en-US" sz="3600" smtClean="0">
                <a:latin typeface="+mj-lt"/>
              </a:rPr>
              <a:t>Miền Trung có nơi giống miền Bắc, có nơi giống miền Nam.</a:t>
            </a:r>
            <a:endParaRPr lang="vi-VN" sz="3600" dirty="0">
              <a:latin typeface="+mj-lt"/>
            </a:endParaRPr>
          </a:p>
        </p:txBody>
      </p:sp>
      <p:sp>
        <p:nvSpPr>
          <p:cNvPr id="14" name="Oval 13">
            <a:extLst>
              <a:ext uri="{FF2B5EF4-FFF2-40B4-BE49-F238E27FC236}">
                <a16:creationId xmlns:a16="http://schemas.microsoft.com/office/drawing/2014/main" id="{072ECD58-06FE-4E6D-B2B8-1E519E6E2585}"/>
              </a:ext>
            </a:extLst>
          </p:cNvPr>
          <p:cNvSpPr/>
          <p:nvPr/>
        </p:nvSpPr>
        <p:spPr>
          <a:xfrm>
            <a:off x="565777" y="1090127"/>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cxnSp>
        <p:nvCxnSpPr>
          <p:cNvPr id="12" name="Straight Connector 11"/>
          <p:cNvCxnSpPr/>
          <p:nvPr/>
        </p:nvCxnSpPr>
        <p:spPr>
          <a:xfrm>
            <a:off x="1745671" y="2159218"/>
            <a:ext cx="1593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74CAE37-C031-447C-A0D4-4B3695F007FD}"/>
              </a:ext>
            </a:extLst>
          </p:cNvPr>
          <p:cNvSpPr/>
          <p:nvPr/>
        </p:nvSpPr>
        <p:spPr>
          <a:xfrm>
            <a:off x="0" y="3598110"/>
            <a:ext cx="7995683" cy="650499"/>
          </a:xfrm>
          <a:prstGeom prst="rect">
            <a:avLst/>
          </a:prstGeom>
        </p:spPr>
        <p:txBody>
          <a:bodyPr wrap="square">
            <a:spAutoFit/>
          </a:bodyPr>
          <a:lstStyle/>
          <a:p>
            <a:pPr algn="just">
              <a:lnSpc>
                <a:spcPct val="150000"/>
              </a:lnSpc>
            </a:pPr>
            <a:r>
              <a:rPr lang="vi-VN" sz="2800" dirty="0">
                <a:latin typeface="+mj-lt"/>
              </a:rPr>
              <a:t>     Khí hậu</a:t>
            </a:r>
          </a:p>
        </p:txBody>
      </p:sp>
      <p:sp>
        <p:nvSpPr>
          <p:cNvPr id="19" name="TextBox 18">
            <a:extLst>
              <a:ext uri="{FF2B5EF4-FFF2-40B4-BE49-F238E27FC236}">
                <a16:creationId xmlns:a16="http://schemas.microsoft.com/office/drawing/2014/main" id="{21F1432A-BE85-4E86-9EFF-105953948C84}"/>
              </a:ext>
            </a:extLst>
          </p:cNvPr>
          <p:cNvSpPr txBox="1"/>
          <p:nvPr/>
        </p:nvSpPr>
        <p:spPr>
          <a:xfrm>
            <a:off x="1745671" y="3374260"/>
            <a:ext cx="10127673" cy="1384995"/>
          </a:xfrm>
          <a:prstGeom prst="rect">
            <a:avLst/>
          </a:prstGeom>
          <a:noFill/>
        </p:spPr>
        <p:txBody>
          <a:bodyPr wrap="square" rtlCol="0">
            <a:spAutoFit/>
          </a:bodyPr>
          <a:lstStyle/>
          <a:p>
            <a:pPr>
              <a:lnSpc>
                <a:spcPct val="150000"/>
              </a:lnSpc>
            </a:pPr>
            <a:r>
              <a:rPr lang="vi-VN" sz="2800" dirty="0">
                <a:solidFill>
                  <a:schemeClr val="accent6">
                    <a:lumMod val="50000"/>
                  </a:schemeClr>
                </a:solidFill>
                <a:latin typeface="+mj-lt"/>
              </a:rPr>
              <a:t>: các đặc điểm về nắng, mưa, nhiệt độ,... được lặp lại hàng năm của một vùng.</a:t>
            </a:r>
            <a:endParaRPr lang="en-US" sz="2800" dirty="0">
              <a:solidFill>
                <a:schemeClr val="accent6">
                  <a:lumMod val="50000"/>
                </a:schemeClr>
              </a:solidFill>
              <a:latin typeface="+mj-lt"/>
            </a:endParaRPr>
          </a:p>
        </p:txBody>
      </p:sp>
      <p:grpSp>
        <p:nvGrpSpPr>
          <p:cNvPr id="20" name="Group 19">
            <a:extLst>
              <a:ext uri="{FF2B5EF4-FFF2-40B4-BE49-F238E27FC236}">
                <a16:creationId xmlns:a16="http://schemas.microsoft.com/office/drawing/2014/main" id="{6F33C6A8-86AA-4700-B2C2-5F18B5C11524}"/>
              </a:ext>
            </a:extLst>
          </p:cNvPr>
          <p:cNvGrpSpPr/>
          <p:nvPr/>
        </p:nvGrpSpPr>
        <p:grpSpPr>
          <a:xfrm>
            <a:off x="3162111" y="4504412"/>
            <a:ext cx="8121965" cy="1923904"/>
            <a:chOff x="271226" y="2217234"/>
            <a:chExt cx="6091474" cy="2224591"/>
          </a:xfrm>
        </p:grpSpPr>
        <p:pic>
          <p:nvPicPr>
            <p:cNvPr id="21"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958891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16" name="TextBox 15">
            <a:extLst>
              <a:ext uri="{FF2B5EF4-FFF2-40B4-BE49-F238E27FC236}">
                <a16:creationId xmlns:a16="http://schemas.microsoft.com/office/drawing/2014/main" id="{08BFB91A-685F-44FB-AD48-BF57E4B0D61A}"/>
              </a:ext>
            </a:extLst>
          </p:cNvPr>
          <p:cNvSpPr txBox="1"/>
          <p:nvPr/>
        </p:nvSpPr>
        <p:spPr>
          <a:xfrm>
            <a:off x="1388987" y="1179302"/>
            <a:ext cx="9944031" cy="1754326"/>
          </a:xfrm>
          <a:prstGeom prst="rect">
            <a:avLst/>
          </a:prstGeom>
          <a:noFill/>
        </p:spPr>
        <p:txBody>
          <a:bodyPr wrap="square" rtlCol="0">
            <a:spAutoFit/>
          </a:bodyPr>
          <a:lstStyle/>
          <a:p>
            <a:pPr indent="228594" algn="just"/>
            <a:r>
              <a:rPr lang="vi-VN" sz="3600" dirty="0">
                <a:latin typeface="+mj-lt"/>
              </a:rPr>
              <a:t>Trang phục truyền thống</a:t>
            </a:r>
            <a:r>
              <a:rPr lang="vi-VN" sz="3600" dirty="0">
                <a:solidFill>
                  <a:srgbClr val="FF0000"/>
                </a:solidFill>
                <a:latin typeface="+mj-lt"/>
              </a:rPr>
              <a:t> </a:t>
            </a:r>
            <a:r>
              <a:rPr lang="vi-VN" sz="3600" dirty="0">
                <a:latin typeface="+mj-lt"/>
              </a:rPr>
              <a:t>của người Việt Nam là áo dài. Áo dài thường được mặc trong dịp </a:t>
            </a:r>
            <a:r>
              <a:rPr lang="vi-VN" sz="3600">
                <a:latin typeface="+mj-lt"/>
              </a:rPr>
              <a:t>Tết </a:t>
            </a:r>
            <a:r>
              <a:rPr lang="vi-VN" sz="3600" smtClean="0">
                <a:latin typeface="+mj-lt"/>
              </a:rPr>
              <a:t>h</a:t>
            </a:r>
            <a:r>
              <a:rPr lang="en-US" sz="3600" smtClean="0">
                <a:latin typeface="+mj-lt"/>
              </a:rPr>
              <a:t>oặc </a:t>
            </a:r>
            <a:r>
              <a:rPr lang="vi-VN" sz="3600" smtClean="0">
                <a:latin typeface="+mj-lt"/>
              </a:rPr>
              <a:t> </a:t>
            </a:r>
            <a:r>
              <a:rPr lang="vi-VN" sz="3600" dirty="0">
                <a:latin typeface="+mj-lt"/>
              </a:rPr>
              <a:t>lễ hội.</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528804" y="3018642"/>
            <a:ext cx="3475893" cy="3726826"/>
          </a:xfrm>
          <a:prstGeom prst="rect">
            <a:avLst/>
          </a:prstGeom>
        </p:spPr>
      </p:pic>
      <p:sp>
        <p:nvSpPr>
          <p:cNvPr id="17" name="Oval 16">
            <a:extLst>
              <a:ext uri="{FF2B5EF4-FFF2-40B4-BE49-F238E27FC236}">
                <a16:creationId xmlns:a16="http://schemas.microsoft.com/office/drawing/2014/main" id="{9A38A09F-0D0D-4FF3-89C6-C98EC0E9A046}"/>
              </a:ext>
            </a:extLst>
          </p:cNvPr>
          <p:cNvSpPr/>
          <p:nvPr/>
        </p:nvSpPr>
        <p:spPr>
          <a:xfrm>
            <a:off x="1171484" y="1347676"/>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cxnSp>
        <p:nvCxnSpPr>
          <p:cNvPr id="7" name="Straight Connector 6">
            <a:extLst>
              <a:ext uri="{FF2B5EF4-FFF2-40B4-BE49-F238E27FC236}">
                <a16:creationId xmlns:a16="http://schemas.microsoft.com/office/drawing/2014/main" id="{7A62D7C8-50F1-40FC-ADB7-DFBA3031E4DF}"/>
              </a:ext>
            </a:extLst>
          </p:cNvPr>
          <p:cNvCxnSpPr>
            <a:cxnSpLocks/>
          </p:cNvCxnSpPr>
          <p:nvPr/>
        </p:nvCxnSpPr>
        <p:spPr>
          <a:xfrm flipV="1">
            <a:off x="9173582" y="1758155"/>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44E294-F4AF-4823-B754-755CC2910B05}"/>
              </a:ext>
            </a:extLst>
          </p:cNvPr>
          <p:cNvCxnSpPr>
            <a:cxnSpLocks/>
          </p:cNvCxnSpPr>
          <p:nvPr/>
        </p:nvCxnSpPr>
        <p:spPr>
          <a:xfrm flipV="1">
            <a:off x="2183235" y="2285050"/>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818B1D-B9EB-4D0E-9682-7AEC909FC296}"/>
              </a:ext>
            </a:extLst>
          </p:cNvPr>
          <p:cNvCxnSpPr>
            <a:cxnSpLocks/>
          </p:cNvCxnSpPr>
          <p:nvPr/>
        </p:nvCxnSpPr>
        <p:spPr>
          <a:xfrm flipV="1">
            <a:off x="4300792" y="2322927"/>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A58D04-46E3-4183-8681-D6787BEBAE2E}"/>
              </a:ext>
            </a:extLst>
          </p:cNvPr>
          <p:cNvCxnSpPr>
            <a:cxnSpLocks/>
          </p:cNvCxnSpPr>
          <p:nvPr/>
        </p:nvCxnSpPr>
        <p:spPr>
          <a:xfrm flipV="1">
            <a:off x="4428048" y="2322926"/>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6031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6181855" y="3268842"/>
            <a:ext cx="4304383" cy="2062103"/>
          </a:xfrm>
          <a:prstGeom prst="rect">
            <a:avLst/>
          </a:prstGeom>
          <a:noFill/>
        </p:spPr>
        <p:txBody>
          <a:bodyPr wrap="none" rtlCol="0">
            <a:spAutoFit/>
          </a:bodyPr>
          <a:lstStyle/>
          <a:p>
            <a:pPr algn="ctr"/>
            <a:r>
              <a:rPr lang="en-US" altLang="zh-CN" sz="6400" b="1" dirty="0">
                <a:solidFill>
                  <a:srgbClr val="637D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 </a:t>
            </a:r>
          </a:p>
          <a:p>
            <a:pPr algn="ctr"/>
            <a:r>
              <a:rPr lang="en-US" altLang="zh-CN" sz="6400" b="1" dirty="0">
                <a:solidFill>
                  <a:srgbClr val="637D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NHÓM 4</a:t>
            </a:r>
            <a:endParaRPr lang="zh-CN" altLang="en-US" sz="6400" b="1" dirty="0">
              <a:solidFill>
                <a:srgbClr val="637D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248" y="2382981"/>
            <a:ext cx="5646707" cy="4475019"/>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60485" y="3268842"/>
            <a:ext cx="5929571" cy="3046988"/>
          </a:xfrm>
          <a:prstGeom prst="rect">
            <a:avLst/>
          </a:prstGeom>
          <a:noFill/>
        </p:spPr>
        <p:txBody>
          <a:bodyPr wrap="square">
            <a:spAutoFit/>
          </a:bodyPr>
          <a:lstStyle/>
          <a:p>
            <a:pPr algn="ctr" defTabSz="812820">
              <a:buClr>
                <a:srgbClr val="000000"/>
              </a:buClr>
              <a:defRPr/>
            </a:pPr>
            <a:r>
              <a:rPr lang="en-US" altLang="zh-CN" sz="6400" b="1" dirty="0" err="1">
                <a:ln>
                  <a:solidFill>
                    <a:sysClr val="windowText" lastClr="000000"/>
                  </a:solidFill>
                </a:ln>
                <a:solidFill>
                  <a:srgbClr val="00B050"/>
                </a:solidFill>
                <a:ea typeface="等线" panose="02010600030101010101" pitchFamily="2" charset="-122"/>
                <a:cs typeface="Times New Roman" pitchFamily="18" charset="0"/>
                <a:sym typeface="Arial"/>
              </a:rPr>
              <a:t>Yêu</a:t>
            </a:r>
            <a:r>
              <a:rPr lang="zh-CN" altLang="en-US" sz="6400" b="1" dirty="0">
                <a:ln>
                  <a:solidFill>
                    <a:sysClr val="windowText" lastClr="000000"/>
                  </a:solidFill>
                </a:ln>
                <a:solidFill>
                  <a:srgbClr val="00B050"/>
                </a:solidFill>
                <a:ea typeface="等线" panose="02010600030101010101" pitchFamily="2" charset="-122"/>
                <a:cs typeface="Times New Roman" pitchFamily="18" charset="0"/>
                <a:sym typeface="Arial"/>
              </a:rPr>
              <a:t> </a:t>
            </a:r>
            <a:r>
              <a:rPr lang="en-US" altLang="zh-CN" sz="6400" b="1" dirty="0" err="1">
                <a:ln>
                  <a:solidFill>
                    <a:sysClr val="windowText" lastClr="000000"/>
                  </a:solidFill>
                </a:ln>
                <a:solidFill>
                  <a:srgbClr val="00B050"/>
                </a:solidFill>
                <a:ea typeface="等线" panose="02010600030101010101" pitchFamily="2" charset="-122"/>
                <a:cs typeface="Times New Roman" pitchFamily="18" charset="0"/>
                <a:sym typeface="Arial"/>
              </a:rPr>
              <a:t>cầu</a:t>
            </a:r>
            <a:endParaRPr lang="zh-CN" altLang="en-US" sz="6400" b="1" dirty="0">
              <a:ln>
                <a:solidFill>
                  <a:sysClr val="windowText" lastClr="000000"/>
                </a:solidFill>
              </a:ln>
              <a:solidFill>
                <a:srgbClr val="00B050"/>
              </a:solidFill>
              <a:ea typeface="等线" panose="02010600030101010101" pitchFamily="2" charset="-122"/>
              <a:cs typeface="Times New Roman" pitchFamily="18" charset="0"/>
              <a:sym typeface="Arial"/>
            </a:endParaRPr>
          </a:p>
          <a:p>
            <a:pPr defTabSz="812820">
              <a:buClr>
                <a:srgbClr val="000000"/>
              </a:buClr>
              <a:buSzPts val="2800"/>
              <a:defRPr/>
            </a:pPr>
            <a:r>
              <a:rPr lang="en-US" altLang="zh-CN" sz="3200" dirty="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Phân</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công</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đọc</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theo</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đoạn</a:t>
            </a:r>
            <a:endParaRPr lang="zh-CN" altLang="en-US" sz="3200" dirty="0">
              <a:ln w="0"/>
              <a:solidFill>
                <a:prstClr val="black">
                  <a:lumMod val="95000"/>
                  <a:lumOff val="5000"/>
                </a:prstClr>
              </a:solidFill>
              <a:ea typeface="等线" panose="02010600030101010101" pitchFamily="2" charset="-122"/>
              <a:cs typeface="Times New Roman" pitchFamily="18" charset="0"/>
              <a:sym typeface="Arial"/>
            </a:endParaRPr>
          </a:p>
          <a:p>
            <a:pPr defTabSz="812820">
              <a:buClr>
                <a:srgbClr val="000000"/>
              </a:buClr>
              <a:buSzPts val="2800"/>
              <a:defRPr/>
            </a:pP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Tất</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cả</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thành</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viên</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đều</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đọc</a:t>
            </a:r>
            <a:endParaRPr lang="zh-CN" altLang="en-US" sz="3200" dirty="0">
              <a:ln w="0"/>
              <a:solidFill>
                <a:prstClr val="black">
                  <a:lumMod val="95000"/>
                  <a:lumOff val="5000"/>
                </a:prstClr>
              </a:solidFill>
              <a:ea typeface="等线" panose="02010600030101010101" pitchFamily="2" charset="-122"/>
              <a:cs typeface="Times New Roman" pitchFamily="18" charset="0"/>
              <a:sym typeface="Arial"/>
            </a:endParaRPr>
          </a:p>
          <a:p>
            <a:pPr defTabSz="812820">
              <a:buClr>
                <a:srgbClr val="000000"/>
              </a:buClr>
              <a:buSzPts val="2800"/>
              <a:defRPr/>
            </a:pP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Sửa</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lỗi</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cho</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bạn</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nếu</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bạn</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đọc</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chưa</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đúng</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a:t>
            </a:r>
            <a:endParaRPr lang="zh-CN" altLang="en-US" sz="3200" dirty="0">
              <a:ln w="0"/>
              <a:solidFill>
                <a:prstClr val="black">
                  <a:lumMod val="95000"/>
                  <a:lumOff val="5000"/>
                </a:prstClr>
              </a:solidFill>
              <a:ea typeface="等线" panose="02010600030101010101" pitchFamily="2" charset="-122"/>
              <a:cs typeface="Times New Roman" pitchFamily="18" charset="0"/>
              <a:sym typeface="Arial"/>
            </a:endParaRPr>
          </a:p>
        </p:txBody>
      </p:sp>
    </p:spTree>
    <p:extLst>
      <p:ext uri="{BB962C8B-B14F-4D97-AF65-F5344CB8AC3E}">
        <p14:creationId xmlns:p14="http://schemas.microsoft.com/office/powerpoint/2010/main" val="15334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157386"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20572" y="251093"/>
            <a:ext cx="4067743"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toàn</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bài</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416693"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5364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756050" y="2310811"/>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70933" y="3422842"/>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Tree>
    <p:custDataLst>
      <p:tags r:id="rId1"/>
    </p:custDataLst>
    <p:extLst>
      <p:ext uri="{BB962C8B-B14F-4D97-AF65-F5344CB8AC3E}">
        <p14:creationId xmlns:p14="http://schemas.microsoft.com/office/powerpoint/2010/main" val="322191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DFFC2A-BB37-4A47-A430-56EEB47D1A7C}"/>
              </a:ext>
            </a:extLst>
          </p:cNvPr>
          <p:cNvGrpSpPr/>
          <p:nvPr/>
        </p:nvGrpSpPr>
        <p:grpSpPr>
          <a:xfrm>
            <a:off x="330715" y="230473"/>
            <a:ext cx="7722375" cy="6187461"/>
            <a:chOff x="465534" y="656341"/>
            <a:chExt cx="7722375" cy="6187461"/>
          </a:xfrm>
        </p:grpSpPr>
        <p:sp>
          <p:nvSpPr>
            <p:cNvPr id="8" name="TextBox 7">
              <a:extLst>
                <a:ext uri="{FF2B5EF4-FFF2-40B4-BE49-F238E27FC236}">
                  <a16:creationId xmlns:a16="http://schemas.microsoft.com/office/drawing/2014/main" id="{743BBF73-E167-43BE-AB35-7D8A47D2C218}"/>
                </a:ext>
              </a:extLst>
            </p:cNvPr>
            <p:cNvSpPr txBox="1"/>
            <p:nvPr/>
          </p:nvSpPr>
          <p:spPr>
            <a:xfrm>
              <a:off x="465534" y="1211491"/>
              <a:ext cx="7722375" cy="563231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0070C0"/>
                  </a:solidFill>
                  <a:cs typeface="Arial" panose="020B0604020202020204" pitchFamily="34" charset="0"/>
                </a:rPr>
                <a:t>Việt</a:t>
              </a:r>
              <a:r>
                <a:rPr lang="en-US" sz="2400" dirty="0">
                  <a:solidFill>
                    <a:srgbClr val="0070C0"/>
                  </a:solidFill>
                  <a:cs typeface="Arial" panose="020B0604020202020204" pitchFamily="34" charset="0"/>
                </a:rPr>
                <a:t> Nam </a:t>
              </a:r>
              <a:r>
                <a:rPr lang="en-US" sz="2400" dirty="0" err="1">
                  <a:solidFill>
                    <a:srgbClr val="0070C0"/>
                  </a:solidFill>
                  <a:cs typeface="Arial" panose="020B0604020202020204" pitchFamily="34" charset="0"/>
                </a:rPr>
                <a:t>là</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đất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nước</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tươi</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đẹp</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của</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chúng</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mình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Thủ</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đô</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nước</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mình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là</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Hà</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Nội</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Lá</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cờ</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Tổ</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quốc</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mình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hình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chữ</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nhật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nền</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đỏ</a:t>
              </a:r>
              <a:r>
                <a:rPr lang="en-US" sz="2400" dirty="0">
                  <a:solidFill>
                    <a:srgbClr val="0070C0"/>
                  </a:solidFill>
                  <a:cs typeface="Arial" panose="020B0604020202020204" pitchFamily="34" charset="0"/>
                </a:rPr>
                <a:t>, ở </a:t>
              </a:r>
              <a:r>
                <a:rPr lang="en-US" sz="2400" dirty="0" err="1">
                  <a:solidFill>
                    <a:srgbClr val="0070C0"/>
                  </a:solidFill>
                  <a:cs typeface="Arial" panose="020B0604020202020204" pitchFamily="34" charset="0"/>
                </a:rPr>
                <a:t>giữa</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có</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ngôi</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sao</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vàng</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năm</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cánh</a:t>
              </a:r>
              <a:r>
                <a:rPr lang="en-US" sz="2400" dirty="0">
                  <a:solidFill>
                    <a:srgbClr val="0070C0"/>
                  </a:solidFill>
                  <a:cs typeface="Arial" panose="020B0604020202020204" pitchFamily="34" charset="0"/>
                </a:rPr>
                <a:t>.</a:t>
              </a:r>
            </a:p>
            <a:p>
              <a:pPr algn="just"/>
              <a:r>
                <a:rPr lang="en-US" sz="2400" dirty="0">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Việt</a:t>
              </a:r>
              <a:r>
                <a:rPr lang="en-US" sz="2400" dirty="0">
                  <a:solidFill>
                    <a:srgbClr val="7030A0"/>
                  </a:solidFill>
                  <a:ea typeface="Arial-Rounded" panose="020B0500000000000000" pitchFamily="34" charset="0"/>
                  <a:cs typeface="Arial" panose="020B0604020202020204" pitchFamily="34" charset="0"/>
                </a:rPr>
                <a:t> Nam </a:t>
              </a:r>
              <a:r>
                <a:rPr lang="en-US" sz="2400" dirty="0" err="1">
                  <a:solidFill>
                    <a:srgbClr val="7030A0"/>
                  </a:solidFill>
                  <a:ea typeface="Arial-Rounded" panose="020B0500000000000000" pitchFamily="34" charset="0"/>
                  <a:cs typeface="Arial" panose="020B0604020202020204" pitchFamily="34" charset="0"/>
                </a:rPr>
                <a:t>có</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những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vị</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anh</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hùng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có</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công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với</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đất</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nước</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như</a:t>
              </a:r>
              <a:r>
                <a:rPr lang="en-US" sz="2400" dirty="0">
                  <a:solidFill>
                    <a:srgbClr val="7030A0"/>
                  </a:solidFill>
                  <a:ea typeface="Arial-Rounded" panose="020B0500000000000000" pitchFamily="34" charset="0"/>
                  <a:cs typeface="Arial" panose="020B0604020202020204" pitchFamily="34" charset="0"/>
                </a:rPr>
                <a:t> Hai </a:t>
              </a:r>
              <a:r>
                <a:rPr lang="en-US" sz="2400" dirty="0" err="1">
                  <a:solidFill>
                    <a:srgbClr val="7030A0"/>
                  </a:solidFill>
                  <a:ea typeface="Arial-Rounded" panose="020B0500000000000000" pitchFamily="34" charset="0"/>
                  <a:cs typeface="Arial" panose="020B0604020202020204" pitchFamily="34" charset="0"/>
                </a:rPr>
                <a:t>Bà</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Trưng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Bà</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Triệu</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Trần</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Hưng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Đạo</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Quang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Trung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Hồ</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Chí</a:t>
              </a:r>
              <a:r>
                <a:rPr lang="en-US" sz="2400" dirty="0">
                  <a:solidFill>
                    <a:srgbClr val="7030A0"/>
                  </a:solidFill>
                  <a:ea typeface="Arial-Rounded" panose="020B0500000000000000" pitchFamily="34" charset="0"/>
                  <a:cs typeface="Arial" panose="020B0604020202020204" pitchFamily="34" charset="0"/>
                </a:rPr>
                <a:t> Minh,… </a:t>
              </a:r>
              <a:r>
                <a:rPr lang="en-US" sz="2400" dirty="0" err="1">
                  <a:solidFill>
                    <a:srgbClr val="7030A0"/>
                  </a:solidFill>
                  <a:ea typeface="Arial-Rounded" panose="020B0500000000000000" pitchFamily="34" charset="0"/>
                  <a:cs typeface="Arial" panose="020B0604020202020204" pitchFamily="34" charset="0"/>
                </a:rPr>
                <a:t>Những</a:t>
              </a:r>
              <a:r>
                <a:rPr lang="en-US" sz="2400" dirty="0">
                  <a:solidFill>
                    <a:srgbClr val="7030A0"/>
                  </a:solidFill>
                  <a:ea typeface="Arial-Rounded" panose="020B0500000000000000" pitchFamily="34" charset="0"/>
                  <a:cs typeface="Arial" panose="020B0604020202020204" pitchFamily="34" charset="0"/>
                </a:rPr>
                <a:t> con </a:t>
              </a:r>
              <a:r>
                <a:rPr lang="en-US" sz="2400" dirty="0" err="1">
                  <a:solidFill>
                    <a:srgbClr val="7030A0"/>
                  </a:solidFill>
                  <a:ea typeface="Arial-Rounded" panose="020B0500000000000000" pitchFamily="34" charset="0"/>
                  <a:cs typeface="Arial" panose="020B0604020202020204" pitchFamily="34" charset="0"/>
                </a:rPr>
                <a:t>người</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ấy</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đã</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làm</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rạng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danh</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lịch</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sử</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nước</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nhà</a:t>
              </a:r>
              <a:r>
                <a:rPr lang="en-US" sz="2400" dirty="0">
                  <a:solidFill>
                    <a:srgbClr val="7030A0"/>
                  </a:solidFill>
                  <a:ea typeface="Arial-Rounded" panose="020B0500000000000000" pitchFamily="34" charset="0"/>
                  <a:cs typeface="Arial" panose="020B0604020202020204" pitchFamily="34" charset="0"/>
                </a:rPr>
                <a:t>.</a:t>
              </a:r>
            </a:p>
            <a:p>
              <a:pPr algn="just"/>
              <a:r>
                <a:rPr lang="en-US" sz="2400" dirty="0">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Đất</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nước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mình</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có</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Bắc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Trung</a:t>
              </a:r>
              <a:r>
                <a:rPr lang="en-US" sz="2400" dirty="0">
                  <a:solidFill>
                    <a:srgbClr val="C00000"/>
                  </a:solidFill>
                  <a:ea typeface="Arial-Rounded" panose="020B0500000000000000" pitchFamily="34" charset="0"/>
                  <a:cs typeface="Arial" panose="020B0604020202020204" pitchFamily="34" charset="0"/>
                </a:rPr>
                <a:t>, Nam </a:t>
              </a:r>
              <a:r>
                <a:rPr lang="en-US" sz="2400" dirty="0" err="1">
                  <a:solidFill>
                    <a:srgbClr val="C00000"/>
                  </a:solidFill>
                  <a:ea typeface="Arial-Rounded" panose="020B0500000000000000" pitchFamily="34" charset="0"/>
                  <a:cs typeface="Arial" panose="020B0604020202020204" pitchFamily="34" charset="0"/>
                </a:rPr>
                <a:t>với</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khí</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hậu</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khác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nhau</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Bắc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và</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Trung</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một</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năm</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có</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bốn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xuân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hạ</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thu</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đông</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Nam </a:t>
              </a:r>
              <a:r>
                <a:rPr lang="en-US" sz="2400" dirty="0" err="1">
                  <a:solidFill>
                    <a:srgbClr val="C00000"/>
                  </a:solidFill>
                  <a:ea typeface="Arial-Rounded" panose="020B0500000000000000" pitchFamily="34" charset="0"/>
                  <a:cs typeface="Arial" panose="020B0604020202020204" pitchFamily="34" charset="0"/>
                </a:rPr>
                <a:t>có</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hai</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mưa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và</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khô</a:t>
              </a:r>
              <a:r>
                <a:rPr lang="en-US" sz="2400" dirty="0">
                  <a:solidFill>
                    <a:srgbClr val="C00000"/>
                  </a:solidFill>
                  <a:ea typeface="Arial-Rounded" panose="020B0500000000000000" pitchFamily="34" charset="0"/>
                  <a:cs typeface="Arial" panose="020B0604020202020204" pitchFamily="34" charset="0"/>
                </a:rPr>
                <a:t>.</a:t>
              </a:r>
            </a:p>
            <a:p>
              <a:pPr algn="just"/>
              <a:r>
                <a:rPr lang="en-US" sz="2400" dirty="0">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Trang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phục</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truyền</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thống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của</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người</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Việt</a:t>
              </a:r>
              <a:r>
                <a:rPr lang="en-US" sz="2400" dirty="0">
                  <a:solidFill>
                    <a:srgbClr val="00B050"/>
                  </a:solidFill>
                  <a:ea typeface="Arial-Rounded" panose="020B0500000000000000" pitchFamily="34" charset="0"/>
                  <a:cs typeface="Arial" panose="020B0604020202020204" pitchFamily="34" charset="0"/>
                </a:rPr>
                <a:t> Nam </a:t>
              </a:r>
              <a:r>
                <a:rPr lang="en-US" sz="2400" dirty="0" err="1">
                  <a:solidFill>
                    <a:srgbClr val="00B050"/>
                  </a:solidFill>
                  <a:ea typeface="Arial-Rounded" panose="020B0500000000000000" pitchFamily="34" charset="0"/>
                  <a:cs typeface="Arial" panose="020B0604020202020204" pitchFamily="34" charset="0"/>
                </a:rPr>
                <a:t>là</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áo</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dài</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Áo</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dài</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thường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được</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mặc</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trong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dịp</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Tết</a:t>
              </a:r>
              <a:r>
                <a:rPr lang="en-US" sz="2400" dirty="0">
                  <a:solidFill>
                    <a:srgbClr val="00B050"/>
                  </a:solidFill>
                  <a:ea typeface="Arial-Rounded" panose="020B0500000000000000" pitchFamily="34" charset="0"/>
                  <a:cs typeface="Arial" panose="020B0604020202020204" pitchFamily="34" charset="0"/>
                </a:rPr>
                <a:t> hay </a:t>
              </a:r>
              <a:r>
                <a:rPr lang="en-US" sz="2400" dirty="0" err="1">
                  <a:solidFill>
                    <a:srgbClr val="00B050"/>
                  </a:solidFill>
                  <a:ea typeface="Arial-Rounded" panose="020B0500000000000000" pitchFamily="34" charset="0"/>
                  <a:cs typeface="Arial" panose="020B0604020202020204" pitchFamily="34" charset="0"/>
                </a:rPr>
                <a:t>lễ</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hội</a:t>
              </a:r>
              <a:r>
                <a:rPr lang="en-US" sz="2400" dirty="0">
                  <a:solidFill>
                    <a:srgbClr val="00B050"/>
                  </a:solidFill>
                  <a:ea typeface="Arial-Rounded" panose="020B0500000000000000" pitchFamily="34" charset="0"/>
                  <a:cs typeface="Arial" panose="020B0604020202020204" pitchFamily="34" charset="0"/>
                </a:rPr>
                <a:t>.</a:t>
              </a:r>
            </a:p>
            <a:p>
              <a:pPr algn="just"/>
              <a:endParaRPr lang="en-US" sz="2400" dirty="0">
                <a:latin typeface="Arial" panose="020B0604020202020204" pitchFamily="34" charset="0"/>
                <a:ea typeface="Arial-Rounded" panose="020B0500000000000000" pitchFamily="34" charset="0"/>
                <a:cs typeface="Arial" panose="020B0604020202020204" pitchFamily="34" charset="0"/>
              </a:endParaRPr>
            </a:p>
            <a:p>
              <a:pPr algn="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Sơn</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9" name="TextBox 8">
              <a:extLst>
                <a:ext uri="{FF2B5EF4-FFF2-40B4-BE49-F238E27FC236}">
                  <a16:creationId xmlns:a16="http://schemas.microsoft.com/office/drawing/2014/main" id="{4EFF64C1-8C75-4C1A-81E7-BB29D26EE8F3}"/>
                </a:ext>
              </a:extLst>
            </p:cNvPr>
            <p:cNvSpPr txBox="1"/>
            <p:nvPr/>
          </p:nvSpPr>
          <p:spPr>
            <a:xfrm>
              <a:off x="712295" y="656341"/>
              <a:ext cx="7228852" cy="523087"/>
            </a:xfrm>
            <a:prstGeom prst="rect">
              <a:avLst/>
            </a:prstGeom>
            <a:noFill/>
          </p:spPr>
          <p:txBody>
            <a:bodyPr wrap="square" lIns="91305" tIns="45654" rIns="91305" bIns="45654" rtlCol="0">
              <a:spAutoFit/>
            </a:bodyPr>
            <a:lstStyle/>
            <a:p>
              <a:pPr algn="ctr"/>
              <a:r>
                <a:rPr lang="en-US" sz="2800" b="1" dirty="0">
                  <a:solidFill>
                    <a:srgbClr val="FF0000"/>
                  </a:solidFill>
                  <a:latin typeface="+mj-lt"/>
                  <a:ea typeface="Arial-Rounded" panose="020B0500000000000000" pitchFamily="34" charset="0"/>
                  <a:cs typeface="Arial-Rounded" panose="020B0500000000000000" pitchFamily="34" charset="0"/>
                </a:rPr>
                <a:t>ĐẤT NƯỚC CHÚNG MÌNH</a:t>
              </a:r>
            </a:p>
          </p:txBody>
        </p:sp>
      </p:grpSp>
      <p:pic>
        <p:nvPicPr>
          <p:cNvPr id="12" name="Picture 11">
            <a:extLst>
              <a:ext uri="{FF2B5EF4-FFF2-40B4-BE49-F238E27FC236}">
                <a16:creationId xmlns:a16="http://schemas.microsoft.com/office/drawing/2014/main" id="{3719B8A9-3CD3-4E5C-AB3D-10177074CA2D}"/>
              </a:ext>
            </a:extLst>
          </p:cNvPr>
          <p:cNvPicPr>
            <a:picLocks noChangeAspect="1"/>
          </p:cNvPicPr>
          <p:nvPr/>
        </p:nvPicPr>
        <p:blipFill>
          <a:blip r:embed="rId4"/>
          <a:stretch>
            <a:fillRect/>
          </a:stretch>
        </p:blipFill>
        <p:spPr>
          <a:xfrm>
            <a:off x="8102723" y="3600440"/>
            <a:ext cx="3626854" cy="641258"/>
          </a:xfrm>
          <a:prstGeom prst="rect">
            <a:avLst/>
          </a:prstGeom>
        </p:spPr>
      </p:pic>
      <p:pic>
        <p:nvPicPr>
          <p:cNvPr id="13" name="Picture 12">
            <a:extLst>
              <a:ext uri="{FF2B5EF4-FFF2-40B4-BE49-F238E27FC236}">
                <a16:creationId xmlns:a16="http://schemas.microsoft.com/office/drawing/2014/main" id="{AA9CDC91-E2F2-433C-83A9-4E86141377FC}"/>
              </a:ext>
            </a:extLst>
          </p:cNvPr>
          <p:cNvPicPr>
            <a:picLocks noChangeAspect="1"/>
          </p:cNvPicPr>
          <p:nvPr/>
        </p:nvPicPr>
        <p:blipFill>
          <a:blip r:embed="rId5"/>
          <a:stretch>
            <a:fillRect/>
          </a:stretch>
        </p:blipFill>
        <p:spPr>
          <a:xfrm>
            <a:off x="8069413" y="2172625"/>
            <a:ext cx="3660165" cy="641258"/>
          </a:xfrm>
          <a:prstGeom prst="rect">
            <a:avLst/>
          </a:prstGeom>
        </p:spPr>
      </p:pic>
      <p:pic>
        <p:nvPicPr>
          <p:cNvPr id="14" name="Picture 13">
            <a:extLst>
              <a:ext uri="{FF2B5EF4-FFF2-40B4-BE49-F238E27FC236}">
                <a16:creationId xmlns:a16="http://schemas.microsoft.com/office/drawing/2014/main" id="{5F29553C-CCAD-4C6F-8D7D-C0C80FA5929B}"/>
              </a:ext>
            </a:extLst>
          </p:cNvPr>
          <p:cNvPicPr>
            <a:picLocks noChangeAspect="1"/>
          </p:cNvPicPr>
          <p:nvPr/>
        </p:nvPicPr>
        <p:blipFill>
          <a:blip r:embed="rId6"/>
          <a:stretch>
            <a:fillRect/>
          </a:stretch>
        </p:blipFill>
        <p:spPr>
          <a:xfrm>
            <a:off x="8029854" y="1054873"/>
            <a:ext cx="3739282" cy="641258"/>
          </a:xfrm>
          <a:prstGeom prst="rect">
            <a:avLst/>
          </a:prstGeom>
        </p:spPr>
      </p:pic>
      <p:pic>
        <p:nvPicPr>
          <p:cNvPr id="15" name="Picture 14">
            <a:extLst>
              <a:ext uri="{FF2B5EF4-FFF2-40B4-BE49-F238E27FC236}">
                <a16:creationId xmlns:a16="http://schemas.microsoft.com/office/drawing/2014/main" id="{508312A9-FD49-4B29-BB99-1A0ED73B47EA}"/>
              </a:ext>
            </a:extLst>
          </p:cNvPr>
          <p:cNvPicPr>
            <a:picLocks noChangeAspect="1"/>
          </p:cNvPicPr>
          <p:nvPr/>
        </p:nvPicPr>
        <p:blipFill>
          <a:blip r:embed="rId7"/>
          <a:stretch>
            <a:fillRect/>
          </a:stretch>
        </p:blipFill>
        <p:spPr>
          <a:xfrm>
            <a:off x="8031214" y="4970228"/>
            <a:ext cx="3739282" cy="641258"/>
          </a:xfrm>
          <a:prstGeom prst="rect">
            <a:avLst/>
          </a:prstGeom>
        </p:spPr>
      </p:pic>
    </p:spTree>
    <p:extLst>
      <p:ext uri="{BB962C8B-B14F-4D97-AF65-F5344CB8AC3E}">
        <p14:creationId xmlns:p14="http://schemas.microsoft.com/office/powerpoint/2010/main" val="12660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25</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Đất</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nước</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transition spd="slow">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0" y="229597"/>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Lá cờ tổ quốc ta được tả như thế nào?</a:t>
              </a:r>
            </a:p>
          </p:txBody>
        </p:sp>
      </p:grpSp>
      <p:pic>
        <p:nvPicPr>
          <p:cNvPr id="2050" name="Picture 2" descr="Lá cờ hồn của non sông - BaoHaiDuong">
            <a:extLst>
              <a:ext uri="{FF2B5EF4-FFF2-40B4-BE49-F238E27FC236}">
                <a16:creationId xmlns:a16="http://schemas.microsoft.com/office/drawing/2014/main" id="{6082C4EC-8A59-4A9C-9A67-BF5ADAF00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04" y="1223538"/>
            <a:ext cx="3052560" cy="2420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ờ đỏ sao vàng – báu vật từ Nam Kỳ khởi nghĩa cách đây 80 năm | VOV.VN">
            <a:extLst>
              <a:ext uri="{FF2B5EF4-FFF2-40B4-BE49-F238E27FC236}">
                <a16:creationId xmlns:a16="http://schemas.microsoft.com/office/drawing/2014/main" id="{2C9C0EBB-D861-4572-A767-13C824EDAD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850" y="1223538"/>
            <a:ext cx="3621401" cy="24202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 lịch Hà Giang có gì đẹp? Cùng nhau khám phá vùng đất tam giác mạch">
            <a:extLst>
              <a:ext uri="{FF2B5EF4-FFF2-40B4-BE49-F238E27FC236}">
                <a16:creationId xmlns:a16="http://schemas.microsoft.com/office/drawing/2014/main" id="{9E8C3C0D-C1BC-42D9-BDA2-53F7CD35DF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9434" y="3908014"/>
            <a:ext cx="4836600" cy="27203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ắt son lời thề giữ biển: Biển động, lòng người dậy sóng">
            <a:extLst>
              <a:ext uri="{FF2B5EF4-FFF2-40B4-BE49-F238E27FC236}">
                <a16:creationId xmlns:a16="http://schemas.microsoft.com/office/drawing/2014/main" id="{FE788A77-A84D-48B6-BB42-6E648A67FB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8536" y="1223538"/>
            <a:ext cx="3771547" cy="24202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Ý nghĩa cờ tổ quốc Việt Nam? Cờ tổ quốc Việt Nam giá bao nhiêu?">
            <a:extLst>
              <a:ext uri="{FF2B5EF4-FFF2-40B4-BE49-F238E27FC236}">
                <a16:creationId xmlns:a16="http://schemas.microsoft.com/office/drawing/2014/main" id="{D57DF5DB-E704-4487-AD13-9F771EB9C9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9979" y="3920238"/>
            <a:ext cx="4068060" cy="270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43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0" y="229597"/>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Lá cờ tổ quốc ta được tả như thế nào?</a:t>
              </a:r>
            </a:p>
          </p:txBody>
        </p:sp>
      </p:grpSp>
      <p:pic>
        <p:nvPicPr>
          <p:cNvPr id="1026" name="Picture 2" descr="Hình nền Quốc kỳ Việt Nam, hình nền Cờ Việt Nam - QuanTriMang.com">
            <a:extLst>
              <a:ext uri="{FF2B5EF4-FFF2-40B4-BE49-F238E27FC236}">
                <a16:creationId xmlns:a16="http://schemas.microsoft.com/office/drawing/2014/main" id="{85FE1E94-6737-4539-BD41-7FE24DB33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90" y="1191206"/>
            <a:ext cx="4266249" cy="2838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à Nội - lá cờ của Việt Nam | Hanoi - the flag of Vietnam | Flickr">
            <a:extLst>
              <a:ext uri="{FF2B5EF4-FFF2-40B4-BE49-F238E27FC236}">
                <a16:creationId xmlns:a16="http://schemas.microsoft.com/office/drawing/2014/main" id="{D834B7ED-CD54-4D6F-92AF-1D229C217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957" y="1191206"/>
            <a:ext cx="3012346" cy="40164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CFD7AD-01B1-4ED5-AB15-3AE25FF39F3E}"/>
              </a:ext>
            </a:extLst>
          </p:cNvPr>
          <p:cNvSpPr txBox="1"/>
          <p:nvPr/>
        </p:nvSpPr>
        <p:spPr>
          <a:xfrm>
            <a:off x="680082" y="5476265"/>
            <a:ext cx="10773925" cy="1077218"/>
          </a:xfrm>
          <a:prstGeom prst="rect">
            <a:avLst/>
          </a:prstGeom>
          <a:solidFill>
            <a:schemeClr val="accent1"/>
          </a:solidFill>
        </p:spPr>
        <p:txBody>
          <a:bodyPr wrap="square">
            <a:spAutoFit/>
          </a:bodyPr>
          <a:lstStyle/>
          <a:p>
            <a:pPr algn="just"/>
            <a:r>
              <a:rPr lang="en-US" sz="3200" dirty="0" err="1">
                <a:ea typeface="Arial-Rounded" pitchFamily="34" charset="0"/>
                <a:cs typeface="Arial-Rounded" pitchFamily="34" charset="0"/>
              </a:rPr>
              <a:t>Lá</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cờ</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tổ</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quốc</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Việt</a:t>
            </a:r>
            <a:r>
              <a:rPr lang="en-US" sz="3200" dirty="0">
                <a:ea typeface="Arial-Rounded" pitchFamily="34" charset="0"/>
                <a:cs typeface="Arial-Rounded" pitchFamily="34" charset="0"/>
              </a:rPr>
              <a:t> Nam </a:t>
            </a:r>
            <a:r>
              <a:rPr lang="en-US" sz="3200" dirty="0" err="1">
                <a:ea typeface="Arial-Rounded" pitchFamily="34" charset="0"/>
                <a:cs typeface="Arial-Rounded" pitchFamily="34" charset="0"/>
              </a:rPr>
              <a:t>được</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tả</a:t>
            </a:r>
            <a:r>
              <a:rPr lang="en-US" sz="3200" dirty="0">
                <a:ea typeface="Arial-Rounded" pitchFamily="34" charset="0"/>
                <a:cs typeface="Arial-Rounded" pitchFamily="34" charset="0"/>
              </a:rPr>
              <a:t>:</a:t>
            </a:r>
            <a:r>
              <a:rPr lang="en-US" sz="3200" dirty="0">
                <a:solidFill>
                  <a:srgbClr val="0070C0"/>
                </a:solidFill>
                <a:cs typeface="Arial" panose="020B0604020202020204" pitchFamily="34" charset="0"/>
              </a:rPr>
              <a:t> </a:t>
            </a:r>
            <a:r>
              <a:rPr lang="en-US" sz="3200" i="1" dirty="0" err="1">
                <a:cs typeface="Arial" panose="020B0604020202020204" pitchFamily="34" charset="0"/>
              </a:rPr>
              <a:t>Lá</a:t>
            </a:r>
            <a:r>
              <a:rPr lang="en-US" sz="3200" i="1" dirty="0">
                <a:cs typeface="Arial" panose="020B0604020202020204" pitchFamily="34" charset="0"/>
              </a:rPr>
              <a:t> </a:t>
            </a:r>
            <a:r>
              <a:rPr lang="en-US" sz="3200" i="1" dirty="0" err="1">
                <a:cs typeface="Arial" panose="020B0604020202020204" pitchFamily="34" charset="0"/>
              </a:rPr>
              <a:t>cờ</a:t>
            </a:r>
            <a:r>
              <a:rPr lang="en-US" sz="3200" i="1" dirty="0">
                <a:cs typeface="Arial" panose="020B0604020202020204" pitchFamily="34" charset="0"/>
              </a:rPr>
              <a:t> </a:t>
            </a:r>
            <a:r>
              <a:rPr lang="en-US" sz="3200" i="1" dirty="0" err="1">
                <a:cs typeface="Arial" panose="020B0604020202020204" pitchFamily="34" charset="0"/>
              </a:rPr>
              <a:t>Tổ</a:t>
            </a:r>
            <a:r>
              <a:rPr lang="en-US" sz="3200" i="1" dirty="0">
                <a:cs typeface="Arial" panose="020B0604020202020204" pitchFamily="34" charset="0"/>
              </a:rPr>
              <a:t> </a:t>
            </a:r>
            <a:r>
              <a:rPr lang="en-US" sz="3200" i="1" dirty="0" err="1">
                <a:cs typeface="Arial" panose="020B0604020202020204" pitchFamily="34" charset="0"/>
              </a:rPr>
              <a:t>quốc</a:t>
            </a:r>
            <a:r>
              <a:rPr lang="en-US" sz="3200" i="1" dirty="0">
                <a:cs typeface="Arial" panose="020B0604020202020204" pitchFamily="34" charset="0"/>
              </a:rPr>
              <a:t> </a:t>
            </a:r>
            <a:r>
              <a:rPr lang="en-US" sz="3200" i="1" dirty="0" err="1">
                <a:cs typeface="Arial" panose="020B0604020202020204" pitchFamily="34" charset="0"/>
              </a:rPr>
              <a:t>mình</a:t>
            </a:r>
            <a:r>
              <a:rPr lang="en-US" sz="3200" i="1" dirty="0">
                <a:cs typeface="Arial" panose="020B0604020202020204" pitchFamily="34" charset="0"/>
              </a:rPr>
              <a:t> </a:t>
            </a:r>
            <a:r>
              <a:rPr lang="en-US" sz="3200" i="1" dirty="0" err="1">
                <a:cs typeface="Arial" panose="020B0604020202020204" pitchFamily="34" charset="0"/>
              </a:rPr>
              <a:t>hình</a:t>
            </a:r>
            <a:r>
              <a:rPr lang="en-US" sz="3200" i="1" dirty="0">
                <a:cs typeface="Arial" panose="020B0604020202020204" pitchFamily="34" charset="0"/>
              </a:rPr>
              <a:t> </a:t>
            </a:r>
            <a:r>
              <a:rPr lang="en-US" sz="3200" i="1" dirty="0" err="1">
                <a:cs typeface="Arial" panose="020B0604020202020204" pitchFamily="34" charset="0"/>
              </a:rPr>
              <a:t>chữ</a:t>
            </a:r>
            <a:r>
              <a:rPr lang="en-US" sz="3200" i="1" dirty="0">
                <a:cs typeface="Arial" panose="020B0604020202020204" pitchFamily="34" charset="0"/>
              </a:rPr>
              <a:t> </a:t>
            </a:r>
            <a:r>
              <a:rPr lang="en-US" sz="3200" i="1" dirty="0" err="1">
                <a:cs typeface="Arial" panose="020B0604020202020204" pitchFamily="34" charset="0"/>
              </a:rPr>
              <a:t>nhật</a:t>
            </a:r>
            <a:r>
              <a:rPr lang="en-US" sz="3200" i="1" dirty="0">
                <a:cs typeface="Arial" panose="020B0604020202020204" pitchFamily="34" charset="0"/>
              </a:rPr>
              <a:t>, </a:t>
            </a:r>
            <a:r>
              <a:rPr lang="en-US" sz="3200" i="1" dirty="0" err="1">
                <a:cs typeface="Arial" panose="020B0604020202020204" pitchFamily="34" charset="0"/>
              </a:rPr>
              <a:t>nền</a:t>
            </a:r>
            <a:r>
              <a:rPr lang="en-US" sz="3200" i="1" dirty="0">
                <a:cs typeface="Arial" panose="020B0604020202020204" pitchFamily="34" charset="0"/>
              </a:rPr>
              <a:t> </a:t>
            </a:r>
            <a:r>
              <a:rPr lang="en-US" sz="3200" i="1" dirty="0" err="1">
                <a:cs typeface="Arial" panose="020B0604020202020204" pitchFamily="34" charset="0"/>
              </a:rPr>
              <a:t>đỏ</a:t>
            </a:r>
            <a:r>
              <a:rPr lang="en-US" sz="3200" i="1" dirty="0">
                <a:cs typeface="Arial" panose="020B0604020202020204" pitchFamily="34" charset="0"/>
              </a:rPr>
              <a:t>, ở </a:t>
            </a:r>
            <a:r>
              <a:rPr lang="en-US" sz="3200" i="1" dirty="0" err="1">
                <a:cs typeface="Arial" panose="020B0604020202020204" pitchFamily="34" charset="0"/>
              </a:rPr>
              <a:t>giữa</a:t>
            </a:r>
            <a:r>
              <a:rPr lang="en-US" sz="3200" i="1" dirty="0">
                <a:cs typeface="Arial" panose="020B0604020202020204" pitchFamily="34" charset="0"/>
              </a:rPr>
              <a:t> </a:t>
            </a:r>
            <a:r>
              <a:rPr lang="en-US" sz="3200" i="1" dirty="0" err="1">
                <a:cs typeface="Arial" panose="020B0604020202020204" pitchFamily="34" charset="0"/>
              </a:rPr>
              <a:t>có</a:t>
            </a:r>
            <a:r>
              <a:rPr lang="en-US" sz="3200" i="1" dirty="0">
                <a:cs typeface="Arial" panose="020B0604020202020204" pitchFamily="34" charset="0"/>
              </a:rPr>
              <a:t> </a:t>
            </a:r>
            <a:r>
              <a:rPr lang="en-US" sz="3200" i="1" dirty="0" err="1">
                <a:cs typeface="Arial" panose="020B0604020202020204" pitchFamily="34" charset="0"/>
              </a:rPr>
              <a:t>ngôi</a:t>
            </a:r>
            <a:r>
              <a:rPr lang="en-US" sz="3200" i="1" dirty="0">
                <a:cs typeface="Arial" panose="020B0604020202020204" pitchFamily="34" charset="0"/>
              </a:rPr>
              <a:t> </a:t>
            </a:r>
            <a:r>
              <a:rPr lang="en-US" sz="3200" i="1" dirty="0" err="1">
                <a:cs typeface="Arial" panose="020B0604020202020204" pitchFamily="34" charset="0"/>
              </a:rPr>
              <a:t>sao</a:t>
            </a:r>
            <a:r>
              <a:rPr lang="en-US" sz="3200" i="1" dirty="0">
                <a:cs typeface="Arial" panose="020B0604020202020204" pitchFamily="34" charset="0"/>
              </a:rPr>
              <a:t> </a:t>
            </a:r>
            <a:r>
              <a:rPr lang="en-US" sz="3200" i="1" dirty="0" err="1">
                <a:cs typeface="Arial" panose="020B0604020202020204" pitchFamily="34" charset="0"/>
              </a:rPr>
              <a:t>vàng</a:t>
            </a:r>
            <a:r>
              <a:rPr lang="en-US" sz="3200" i="1" dirty="0">
                <a:cs typeface="Arial" panose="020B0604020202020204" pitchFamily="34" charset="0"/>
              </a:rPr>
              <a:t> </a:t>
            </a:r>
            <a:r>
              <a:rPr lang="en-US" sz="3200" i="1" dirty="0" err="1">
                <a:cs typeface="Arial" panose="020B0604020202020204" pitchFamily="34" charset="0"/>
              </a:rPr>
              <a:t>năm</a:t>
            </a:r>
            <a:r>
              <a:rPr lang="en-US" sz="3200" i="1" dirty="0">
                <a:cs typeface="Arial" panose="020B0604020202020204" pitchFamily="34" charset="0"/>
              </a:rPr>
              <a:t> </a:t>
            </a:r>
            <a:r>
              <a:rPr lang="en-US" sz="3200" i="1" dirty="0" err="1">
                <a:cs typeface="Arial" panose="020B0604020202020204" pitchFamily="34" charset="0"/>
              </a:rPr>
              <a:t>cánh</a:t>
            </a:r>
            <a:r>
              <a:rPr lang="en-US" sz="3200" i="1" dirty="0">
                <a:cs typeface="Arial" panose="020B0604020202020204" pitchFamily="34" charset="0"/>
              </a:rPr>
              <a:t>.</a:t>
            </a:r>
            <a:r>
              <a:rPr lang="en-US" sz="3200" dirty="0">
                <a:ea typeface="Arial-Rounded" pitchFamily="34" charset="0"/>
                <a:cs typeface="Arial-Rounded" pitchFamily="34" charset="0"/>
              </a:rPr>
              <a:t> </a:t>
            </a:r>
            <a:endParaRPr lang="en-US" sz="3200" i="1" dirty="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189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1" y="229597"/>
            <a:ext cx="12126227" cy="734705"/>
            <a:chOff x="294783" y="915918"/>
            <a:chExt cx="12156301" cy="736527"/>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21244" y="1066220"/>
              <a:ext cx="11429840" cy="58622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Bài đọc nói đến những vị anh hùng nào của dân tộc ta?</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40622" y="1465951"/>
            <a:ext cx="9946839" cy="2062103"/>
          </a:xfrm>
          <a:prstGeom prst="rect">
            <a:avLst/>
          </a:prstGeom>
          <a:solidFill>
            <a:srgbClr val="FFFFFF"/>
          </a:solidFill>
        </p:spPr>
        <p:txBody>
          <a:bodyPr wrap="square">
            <a:spAutoFit/>
          </a:bodyPr>
          <a:lstStyle/>
          <a:p>
            <a:pPr algn="just"/>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Việt</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Nam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vị</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anh</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hùng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Hai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Trưng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Triệu</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Trần</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Hưng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Đạo</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Quang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Trung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Hồ</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Chí</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Minh,…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ấy</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rạng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danh</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lịch</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sử</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2BCFD7AD-01B1-4ED5-AB15-3AE25FF39F3E}"/>
              </a:ext>
            </a:extLst>
          </p:cNvPr>
          <p:cNvSpPr txBox="1"/>
          <p:nvPr/>
        </p:nvSpPr>
        <p:spPr>
          <a:xfrm>
            <a:off x="1123826" y="4150646"/>
            <a:ext cx="9963634" cy="1569660"/>
          </a:xfrm>
          <a:prstGeom prst="rect">
            <a:avLst/>
          </a:prstGeom>
          <a:solidFill>
            <a:schemeClr val="accent1"/>
          </a:solidFill>
        </p:spPr>
        <p:txBody>
          <a:bodyPr wrap="square">
            <a:spAutoFit/>
          </a:bodyPr>
          <a:lstStyle/>
          <a:p>
            <a:pPr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vị</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hùng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dân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tộc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a:latin typeface="Arial-Rounded" panose="020B0500000000000000" pitchFamily="34" charset="0"/>
                <a:ea typeface="Arial-Rounded" panose="020B0500000000000000" pitchFamily="34" charset="0"/>
                <a:cs typeface="Arial-Rounded" panose="020B0500000000000000" pitchFamily="34" charset="0"/>
              </a:rPr>
              <a:t>Hai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Bà</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Trưng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Bà</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Triệu</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Hưng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Đạo</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Quang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Trung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Hồ</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Chí</a:t>
            </a:r>
            <a:r>
              <a:rPr lang="en-US" sz="3200" i="1" dirty="0">
                <a:latin typeface="Arial-Rounded" panose="020B0500000000000000" pitchFamily="34" charset="0"/>
                <a:ea typeface="Arial-Rounded" panose="020B0500000000000000" pitchFamily="34" charset="0"/>
                <a:cs typeface="Arial-Rounded" panose="020B0500000000000000" pitchFamily="34" charset="0"/>
              </a:rPr>
              <a:t> Minh.</a:t>
            </a: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268327" y="2989732"/>
            <a:ext cx="50576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2854036" y="2479964"/>
            <a:ext cx="8083158" cy="81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7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326849" y="3451519"/>
            <a:ext cx="2905691"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1259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43253" y="3350229"/>
            <a:ext cx="278106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randombar(horizontal)">
                                      <p:cBhvr>
                                        <p:cTn id="10" dur="500"/>
                                        <p:tgtEl>
                                          <p:spTgt spid="3076"/>
                                        </p:tgtEl>
                                      </p:cBhvr>
                                    </p:animEffect>
                                  </p:childTnLst>
                                </p:cTn>
                              </p:par>
                              <p:par>
                                <p:cTn id="11" presetID="14" presetClass="entr" presetSubtype="1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randombar(horizontal)">
                                      <p:cBhvr>
                                        <p:cTn id="13" dur="500"/>
                                        <p:tgtEl>
                                          <p:spTgt spid="3082"/>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par>
                                <p:cTn id="17" presetID="14" presetClass="entr" presetSubtype="1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randombar(horizontal)">
                                      <p:cBhvr>
                                        <p:cTn id="19" dur="500"/>
                                        <p:tgtEl>
                                          <p:spTgt spid="308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0" y="229597"/>
            <a:ext cx="11146382" cy="749481"/>
            <a:chOff x="294783" y="915918"/>
            <a:chExt cx="11174026"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300" y="1019324"/>
              <a:ext cx="1038950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Kể tên các mùa trong năm của ba miền đất nước.</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055845" y="959306"/>
            <a:ext cx="9946839" cy="2062103"/>
          </a:xfrm>
          <a:prstGeom prst="rect">
            <a:avLst/>
          </a:prstGeom>
          <a:solidFill>
            <a:srgbClr val="FFFFFF"/>
          </a:solidFill>
        </p:spPr>
        <p:txBody>
          <a:bodyPr wrap="square">
            <a:spAutoFit/>
          </a:bodyPr>
          <a:lstStyle/>
          <a:p>
            <a:pPr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Trung</a:t>
            </a:r>
            <a:r>
              <a:rPr lang="en-US" sz="3200" dirty="0">
                <a:latin typeface="Arial-Rounded" panose="020B0500000000000000" pitchFamily="34" charset="0"/>
                <a:ea typeface="Arial-Rounded" panose="020B0500000000000000" pitchFamily="34" charset="0"/>
                <a:cs typeface="Arial-Rounded" panose="020B0500000000000000" pitchFamily="34" charset="0"/>
              </a:rPr>
              <a:t>, Nam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khí</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hậu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nhau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Trung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bốn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đông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Nam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hai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mưa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khô</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00326" y="2478277"/>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3284066" y="1990357"/>
            <a:ext cx="75086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E3D99C-2889-4D7F-A6F4-8674D3DCFE2D}"/>
              </a:ext>
            </a:extLst>
          </p:cNvPr>
          <p:cNvCxnSpPr>
            <a:cxnSpLocks/>
          </p:cNvCxnSpPr>
          <p:nvPr/>
        </p:nvCxnSpPr>
        <p:spPr>
          <a:xfrm flipV="1">
            <a:off x="1189317" y="3038254"/>
            <a:ext cx="2823872" cy="23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3F29647-67F2-4C0A-9CCA-B94CD574DC30}"/>
              </a:ext>
            </a:extLst>
          </p:cNvPr>
          <p:cNvSpPr/>
          <p:nvPr/>
        </p:nvSpPr>
        <p:spPr>
          <a:xfrm>
            <a:off x="550780" y="3197169"/>
            <a:ext cx="4305987" cy="584775"/>
          </a:xfrm>
          <a:prstGeom prst="rect">
            <a:avLst/>
          </a:prstGeom>
          <a:solidFill>
            <a:srgbClr val="E6CDFF"/>
          </a:solidFill>
          <a:scene3d>
            <a:camera prst="orthographicFront"/>
            <a:lightRig rig="threePt" dir="t"/>
          </a:scene3d>
          <a:sp3d>
            <a:bevelT/>
          </a:sp3d>
        </p:spPr>
        <p:txBody>
          <a:bodyPr wrap="none">
            <a:spAutoFit/>
          </a:bodyPr>
          <a:lstStyle/>
          <a:p>
            <a:r>
              <a:rPr lang="vi-VN" sz="3200" dirty="0">
                <a:latin typeface="+mj-lt"/>
              </a:rPr>
              <a:t>Miền Bắc và miền Trung</a:t>
            </a:r>
          </a:p>
        </p:txBody>
      </p:sp>
      <p:grpSp>
        <p:nvGrpSpPr>
          <p:cNvPr id="18" name="Group 17">
            <a:extLst>
              <a:ext uri="{FF2B5EF4-FFF2-40B4-BE49-F238E27FC236}">
                <a16:creationId xmlns:a16="http://schemas.microsoft.com/office/drawing/2014/main" id="{C59ECF9B-9B4C-458E-AEC0-92B1EF6FC739}"/>
              </a:ext>
            </a:extLst>
          </p:cNvPr>
          <p:cNvGrpSpPr/>
          <p:nvPr/>
        </p:nvGrpSpPr>
        <p:grpSpPr>
          <a:xfrm>
            <a:off x="15215" y="3948293"/>
            <a:ext cx="7357135" cy="2886550"/>
            <a:chOff x="566127" y="1301018"/>
            <a:chExt cx="5368637" cy="2313425"/>
          </a:xfrm>
        </p:grpSpPr>
        <p:pic>
          <p:nvPicPr>
            <p:cNvPr id="19"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72"/>
            <a:stretch/>
          </p:blipFill>
          <p:spPr bwMode="auto">
            <a:xfrm>
              <a:off x="627401" y="1301018"/>
              <a:ext cx="5031060" cy="188863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6CB2A5F-EF3E-4EAD-858E-A5456D02EF25}"/>
                </a:ext>
              </a:extLst>
            </p:cNvPr>
            <p:cNvSpPr/>
            <p:nvPr/>
          </p:nvSpPr>
          <p:spPr>
            <a:xfrm>
              <a:off x="566127" y="3195109"/>
              <a:ext cx="5368637" cy="419334"/>
            </a:xfrm>
            <a:prstGeom prst="rect">
              <a:avLst/>
            </a:prstGeom>
          </p:spPr>
          <p:txBody>
            <a:bodyPr wrap="square">
              <a:spAutoFit/>
            </a:bodyPr>
            <a:lstStyle/>
            <a:p>
              <a:r>
                <a:rPr lang="vi-VN" sz="2800" b="1" dirty="0">
                  <a:latin typeface="+mj-lt"/>
                </a:rPr>
                <a:t>Xuân           Hạ                  Thu             Đông</a:t>
              </a:r>
            </a:p>
          </p:txBody>
        </p:sp>
      </p:grpSp>
      <p:sp>
        <p:nvSpPr>
          <p:cNvPr id="21" name="Rectangle 20">
            <a:extLst>
              <a:ext uri="{FF2B5EF4-FFF2-40B4-BE49-F238E27FC236}">
                <a16:creationId xmlns:a16="http://schemas.microsoft.com/office/drawing/2014/main" id="{C5E5804A-2280-417A-A25F-06C32242F9E7}"/>
              </a:ext>
            </a:extLst>
          </p:cNvPr>
          <p:cNvSpPr/>
          <p:nvPr/>
        </p:nvSpPr>
        <p:spPr>
          <a:xfrm>
            <a:off x="9590412" y="3275511"/>
            <a:ext cx="1988045" cy="584775"/>
          </a:xfrm>
          <a:prstGeom prst="rect">
            <a:avLst/>
          </a:prstGeom>
          <a:solidFill>
            <a:srgbClr val="FF99CC"/>
          </a:solidFill>
          <a:scene3d>
            <a:camera prst="orthographicFront"/>
            <a:lightRig rig="threePt" dir="t"/>
          </a:scene3d>
          <a:sp3d>
            <a:bevelT/>
          </a:sp3d>
        </p:spPr>
        <p:txBody>
          <a:bodyPr wrap="none">
            <a:spAutoFit/>
          </a:bodyPr>
          <a:lstStyle/>
          <a:p>
            <a:r>
              <a:rPr lang="vi-VN" sz="3200" dirty="0">
                <a:latin typeface="+mj-lt"/>
              </a:rPr>
              <a:t>Miền Nam</a:t>
            </a:r>
          </a:p>
        </p:txBody>
      </p:sp>
      <p:grpSp>
        <p:nvGrpSpPr>
          <p:cNvPr id="22" name="Group 21">
            <a:extLst>
              <a:ext uri="{FF2B5EF4-FFF2-40B4-BE49-F238E27FC236}">
                <a16:creationId xmlns:a16="http://schemas.microsoft.com/office/drawing/2014/main" id="{89B6C36F-95C9-419B-9276-FFDC10B4D7A7}"/>
              </a:ext>
            </a:extLst>
          </p:cNvPr>
          <p:cNvGrpSpPr/>
          <p:nvPr/>
        </p:nvGrpSpPr>
        <p:grpSpPr>
          <a:xfrm>
            <a:off x="7243763" y="4032689"/>
            <a:ext cx="4948237" cy="2861288"/>
            <a:chOff x="2641226" y="3447822"/>
            <a:chExt cx="3274152" cy="1485260"/>
          </a:xfrm>
        </p:grpSpPr>
        <p:pic>
          <p:nvPicPr>
            <p:cNvPr id="23"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6E4C990-0CC2-4C1A-9B96-9A7447B99CCA}"/>
                </a:ext>
              </a:extLst>
            </p:cNvPr>
            <p:cNvSpPr/>
            <p:nvPr/>
          </p:nvSpPr>
          <p:spPr>
            <a:xfrm>
              <a:off x="2677392" y="4629532"/>
              <a:ext cx="3033131" cy="303550"/>
            </a:xfrm>
            <a:prstGeom prst="rect">
              <a:avLst/>
            </a:prstGeom>
          </p:spPr>
          <p:txBody>
            <a:bodyPr wrap="square">
              <a:spAutoFit/>
            </a:bodyPr>
            <a:lstStyle/>
            <a:p>
              <a:r>
                <a:rPr lang="vi-VN" sz="3200" b="1" dirty="0">
                  <a:latin typeface="+mj-lt"/>
                </a:rPr>
                <a:t>Mùa mưa           Mùa khô</a:t>
              </a:r>
            </a:p>
          </p:txBody>
        </p:sp>
      </p:grpSp>
    </p:spTree>
    <p:extLst>
      <p:ext uri="{BB962C8B-B14F-4D97-AF65-F5344CB8AC3E}">
        <p14:creationId xmlns:p14="http://schemas.microsoft.com/office/powerpoint/2010/main" val="12448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559780"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cxnSp>
        <p:nvCxnSpPr>
          <p:cNvPr id="5" name="Straight Connector 4">
            <a:extLst>
              <a:ext uri="{FF2B5EF4-FFF2-40B4-BE49-F238E27FC236}">
                <a16:creationId xmlns:a16="http://schemas.microsoft.com/office/drawing/2014/main" id="{307FE888-536F-4506-9A2A-5113AEEEA26D}"/>
              </a:ext>
            </a:extLst>
          </p:cNvPr>
          <p:cNvCxnSpPr>
            <a:cxnSpLocks/>
          </p:cNvCxnSpPr>
          <p:nvPr/>
        </p:nvCxnSpPr>
        <p:spPr>
          <a:xfrm>
            <a:off x="5722395" y="1653141"/>
            <a:ext cx="1565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CC0362-C3CA-4B36-96A3-1C0AC818986F}"/>
              </a:ext>
            </a:extLst>
          </p:cNvPr>
          <p:cNvCxnSpPr>
            <a:cxnSpLocks/>
          </p:cNvCxnSpPr>
          <p:nvPr/>
        </p:nvCxnSpPr>
        <p:spPr>
          <a:xfrm>
            <a:off x="7820134" y="1669807"/>
            <a:ext cx="2524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322045"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cxnSp>
        <p:nvCxnSpPr>
          <p:cNvPr id="12" name="Straight Connector 11">
            <a:extLst>
              <a:ext uri="{FF2B5EF4-FFF2-40B4-BE49-F238E27FC236}">
                <a16:creationId xmlns:a16="http://schemas.microsoft.com/office/drawing/2014/main" id="{8945CA75-F86B-4B79-AF1C-B737CC618BF9}"/>
              </a:ext>
            </a:extLst>
          </p:cNvPr>
          <p:cNvCxnSpPr>
            <a:cxnSpLocks/>
          </p:cNvCxnSpPr>
          <p:nvPr/>
        </p:nvCxnSpPr>
        <p:spPr>
          <a:xfrm>
            <a:off x="1361044" y="1388258"/>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7544D-585F-4492-B2A0-D6DBAB2354D0}"/>
              </a:ext>
            </a:extLst>
          </p:cNvPr>
          <p:cNvCxnSpPr>
            <a:cxnSpLocks/>
          </p:cNvCxnSpPr>
          <p:nvPr/>
        </p:nvCxnSpPr>
        <p:spPr>
          <a:xfrm>
            <a:off x="1099005" y="1780143"/>
            <a:ext cx="10458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42B5B6-6536-460D-9A09-31163436D384}"/>
              </a:ext>
            </a:extLst>
          </p:cNvPr>
          <p:cNvCxnSpPr>
            <a:cxnSpLocks/>
          </p:cNvCxnSpPr>
          <p:nvPr/>
        </p:nvCxnSpPr>
        <p:spPr>
          <a:xfrm>
            <a:off x="1361044" y="2587666"/>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3BF5A-790F-408A-A8BE-C46807923FA2}"/>
              </a:ext>
            </a:extLst>
          </p:cNvPr>
          <p:cNvCxnSpPr>
            <a:cxnSpLocks/>
          </p:cNvCxnSpPr>
          <p:nvPr/>
        </p:nvCxnSpPr>
        <p:spPr>
          <a:xfrm>
            <a:off x="2144815" y="2955801"/>
            <a:ext cx="1073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4E520-940E-4805-8F64-7C8F051408CF}"/>
              </a:ext>
            </a:extLst>
          </p:cNvPr>
          <p:cNvCxnSpPr>
            <a:cxnSpLocks/>
          </p:cNvCxnSpPr>
          <p:nvPr/>
        </p:nvCxnSpPr>
        <p:spPr>
          <a:xfrm>
            <a:off x="5933044" y="2955801"/>
            <a:ext cx="17027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79D1D-00EE-4CAE-AB12-7C0104D9E09A}"/>
              </a:ext>
            </a:extLst>
          </p:cNvPr>
          <p:cNvCxnSpPr>
            <a:cxnSpLocks/>
          </p:cNvCxnSpPr>
          <p:nvPr/>
        </p:nvCxnSpPr>
        <p:spPr>
          <a:xfrm>
            <a:off x="10756342" y="258766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D1D060-7ED2-4B0E-A015-E681F1946D64}"/>
              </a:ext>
            </a:extLst>
          </p:cNvPr>
          <p:cNvCxnSpPr>
            <a:cxnSpLocks/>
          </p:cNvCxnSpPr>
          <p:nvPr/>
        </p:nvCxnSpPr>
        <p:spPr>
          <a:xfrm>
            <a:off x="1099005" y="295464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EFB1D5-D948-4DF0-A821-16125FBC28C7}"/>
              </a:ext>
            </a:extLst>
          </p:cNvPr>
          <p:cNvCxnSpPr>
            <a:cxnSpLocks/>
          </p:cNvCxnSpPr>
          <p:nvPr/>
        </p:nvCxnSpPr>
        <p:spPr>
          <a:xfrm>
            <a:off x="8063345" y="2954646"/>
            <a:ext cx="1531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602ABF-F127-41AD-B054-32EEA01FFDA2}"/>
              </a:ext>
            </a:extLst>
          </p:cNvPr>
          <p:cNvCxnSpPr>
            <a:cxnSpLocks/>
          </p:cNvCxnSpPr>
          <p:nvPr/>
        </p:nvCxnSpPr>
        <p:spPr>
          <a:xfrm>
            <a:off x="3497820" y="2954646"/>
            <a:ext cx="2154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C27D0F-1FAE-4FE2-AC00-B356680A80FF}"/>
              </a:ext>
            </a:extLst>
          </p:cNvPr>
          <p:cNvCxnSpPr>
            <a:cxnSpLocks/>
          </p:cNvCxnSpPr>
          <p:nvPr/>
        </p:nvCxnSpPr>
        <p:spPr>
          <a:xfrm>
            <a:off x="8010133"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0FBB-1167-49FB-858A-E6F49E097ABE}"/>
              </a:ext>
            </a:extLst>
          </p:cNvPr>
          <p:cNvCxnSpPr>
            <a:cxnSpLocks/>
          </p:cNvCxnSpPr>
          <p:nvPr/>
        </p:nvCxnSpPr>
        <p:spPr>
          <a:xfrm>
            <a:off x="8924998"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85A605-31C2-40B2-85A0-D80343913753}"/>
              </a:ext>
            </a:extLst>
          </p:cNvPr>
          <p:cNvCxnSpPr>
            <a:cxnSpLocks/>
          </p:cNvCxnSpPr>
          <p:nvPr/>
        </p:nvCxnSpPr>
        <p:spPr>
          <a:xfrm>
            <a:off x="9908636" y="3750465"/>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76E8D5-F32D-4E2F-80CB-941CB645C035}"/>
              </a:ext>
            </a:extLst>
          </p:cNvPr>
          <p:cNvCxnSpPr>
            <a:cxnSpLocks/>
          </p:cNvCxnSpPr>
          <p:nvPr/>
        </p:nvCxnSpPr>
        <p:spPr>
          <a:xfrm>
            <a:off x="9601892" y="4187371"/>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F3DC-F8A9-456F-AA14-B110D1CCA6D2}"/>
              </a:ext>
            </a:extLst>
          </p:cNvPr>
          <p:cNvCxnSpPr>
            <a:cxnSpLocks/>
          </p:cNvCxnSpPr>
          <p:nvPr/>
        </p:nvCxnSpPr>
        <p:spPr>
          <a:xfrm>
            <a:off x="7553160" y="4152282"/>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BF3A98-887A-4768-A101-51CCA8BB14CB}"/>
              </a:ext>
            </a:extLst>
          </p:cNvPr>
          <p:cNvCxnSpPr>
            <a:cxnSpLocks/>
          </p:cNvCxnSpPr>
          <p:nvPr/>
        </p:nvCxnSpPr>
        <p:spPr>
          <a:xfrm>
            <a:off x="3811039" y="5769098"/>
            <a:ext cx="13341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689483-BEB4-4592-AC68-C86EB3B9A663}"/>
              </a:ext>
            </a:extLst>
          </p:cNvPr>
          <p:cNvCxnSpPr>
            <a:cxnSpLocks/>
          </p:cNvCxnSpPr>
          <p:nvPr/>
        </p:nvCxnSpPr>
        <p:spPr>
          <a:xfrm flipV="1">
            <a:off x="10585530" y="4519530"/>
            <a:ext cx="496435" cy="28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918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769361" y="621620"/>
            <a:ext cx="2189696" cy="937526"/>
            <a:chOff x="340718" y="617893"/>
            <a:chExt cx="1642272" cy="703145"/>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92498"/>
            </a:xfrm>
            <a:prstGeom prst="rect">
              <a:avLst/>
            </a:prstGeom>
            <a:noFill/>
          </p:spPr>
          <p:txBody>
            <a:bodyPr wrap="square" rtlCol="0">
              <a:spAutoFit/>
            </a:bodyPr>
            <a:lstStyle/>
            <a:p>
              <a:r>
                <a:rPr lang="en-US" sz="5400" dirty="0">
                  <a:solidFill>
                    <a:srgbClr val="FC7D77"/>
                  </a:solidFill>
                  <a:latin typeface="+mj-lt"/>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551423" y="206121"/>
            <a:ext cx="8485681" cy="830997"/>
          </a:xfrm>
          <a:prstGeom prst="rect">
            <a:avLst/>
          </a:prstGeom>
          <a:noFill/>
        </p:spPr>
        <p:txBody>
          <a:bodyPr wrap="square" rtlCol="0">
            <a:spAutoFit/>
          </a:bodyPr>
          <a:lstStyle/>
          <a:p>
            <a:r>
              <a:rPr lang="vi-VN" sz="4800" dirty="0">
                <a:solidFill>
                  <a:schemeClr val="accent2"/>
                </a:solidFill>
                <a:latin typeface="+mj-lt"/>
              </a:rPr>
              <a:t>ĐẤT NƯỚC CHÚNG MÌNH</a:t>
            </a:r>
            <a:endParaRPr lang="en-US" sz="4800" dirty="0">
              <a:solidFill>
                <a:schemeClr val="accent2"/>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721544" y="1661946"/>
            <a:ext cx="7814782" cy="650499"/>
          </a:xfrm>
          <a:prstGeom prst="rect">
            <a:avLst/>
          </a:prstGeom>
          <a:noFill/>
        </p:spPr>
        <p:txBody>
          <a:bodyPr wrap="square" rtlCol="0">
            <a:spAutoFit/>
          </a:bodyPr>
          <a:lstStyle/>
          <a:p>
            <a:pPr>
              <a:lnSpc>
                <a:spcPct val="150000"/>
              </a:lnSpc>
            </a:pPr>
            <a:r>
              <a:rPr lang="vi-VN" sz="2800" dirty="0">
                <a:latin typeface="+mj-lt"/>
              </a:rPr>
              <a:t>Đoán xem các bạn nhỏ trong tranh đang nói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897832" y="1742721"/>
            <a:ext cx="927752" cy="488951"/>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89993" y="2492368"/>
            <a:ext cx="5412015" cy="399417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523220"/>
          </a:xfrm>
          <a:prstGeom prst="rect">
            <a:avLst/>
          </a:prstGeom>
        </p:spPr>
        <p:txBody>
          <a:bodyPr wrap="square">
            <a:spAutoFit/>
          </a:bodyPr>
          <a:lstStyle/>
          <a:p>
            <a:pPr algn="ctr"/>
            <a:r>
              <a:rPr lang="vi-VN" sz="28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523220"/>
          </a:xfrm>
          <a:prstGeom prst="rect">
            <a:avLst/>
          </a:prstGeom>
        </p:spPr>
        <p:txBody>
          <a:bodyPr wrap="square">
            <a:spAutoFit/>
          </a:bodyPr>
          <a:lstStyle/>
          <a:p>
            <a:pPr algn="ctr"/>
            <a:r>
              <a:rPr lang="vi-VN" sz="28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2793227" cy="523220"/>
          </a:xfrm>
          <a:prstGeom prst="rect">
            <a:avLst/>
          </a:prstGeom>
        </p:spPr>
        <p:txBody>
          <a:bodyPr wrap="square">
            <a:spAutoFit/>
          </a:bodyPr>
          <a:lstStyle/>
          <a:p>
            <a:pPr algn="ctr"/>
            <a:r>
              <a:rPr lang="vi-VN" sz="28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130050"/>
            <a:ext cx="1840382" cy="523220"/>
          </a:xfrm>
          <a:prstGeom prst="rect">
            <a:avLst/>
          </a:prstGeom>
        </p:spPr>
        <p:txBody>
          <a:bodyPr wrap="square">
            <a:spAutoFit/>
          </a:bodyPr>
          <a:lstStyle/>
          <a:p>
            <a:pPr algn="ctr"/>
            <a:r>
              <a:rPr lang="vi-VN" sz="28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734252" y="3833433"/>
            <a:ext cx="3244063" cy="523220"/>
          </a:xfrm>
          <a:prstGeom prst="rect">
            <a:avLst/>
          </a:prstGeom>
        </p:spPr>
        <p:txBody>
          <a:bodyPr wrap="square">
            <a:spAutoFit/>
          </a:bodyPr>
          <a:lstStyle/>
          <a:p>
            <a:pPr algn="ctr"/>
            <a:r>
              <a:rPr lang="vi-VN" sz="28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1943976" y="3807030"/>
            <a:ext cx="2844403" cy="523220"/>
          </a:xfrm>
          <a:prstGeom prst="rect">
            <a:avLst/>
          </a:prstGeom>
        </p:spPr>
        <p:txBody>
          <a:bodyPr wrap="square">
            <a:spAutoFit/>
          </a:bodyPr>
          <a:lstStyle/>
          <a:p>
            <a:pPr algn="ctr"/>
            <a:r>
              <a:rPr lang="vi-VN" sz="28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2026832" y="3088509"/>
            <a:ext cx="2678693" cy="523220"/>
          </a:xfrm>
          <a:prstGeom prst="rect">
            <a:avLst/>
          </a:prstGeom>
        </p:spPr>
        <p:txBody>
          <a:bodyPr wrap="square">
            <a:spAutoFit/>
          </a:bodyPr>
          <a:lstStyle/>
          <a:p>
            <a:pPr algn="ctr"/>
            <a:r>
              <a:rPr lang="vi-VN" sz="28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532897" y="3122736"/>
            <a:ext cx="999635" cy="523220"/>
          </a:xfrm>
          <a:prstGeom prst="rect">
            <a:avLst/>
          </a:prstGeom>
        </p:spPr>
        <p:txBody>
          <a:bodyPr wrap="square">
            <a:spAutoFit/>
          </a:bodyPr>
          <a:lstStyle/>
          <a:p>
            <a:pPr algn="ctr"/>
            <a:r>
              <a:rPr lang="vi-VN" sz="28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253644" y="3765602"/>
            <a:ext cx="1389548" cy="523220"/>
          </a:xfrm>
          <a:prstGeom prst="rect">
            <a:avLst/>
          </a:prstGeom>
        </p:spPr>
        <p:txBody>
          <a:bodyPr wrap="square">
            <a:spAutoFit/>
          </a:bodyPr>
          <a:lstStyle/>
          <a:p>
            <a:pPr algn="ctr"/>
            <a:r>
              <a:rPr lang="vi-VN" sz="28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323726" y="4408468"/>
            <a:ext cx="1243331" cy="523220"/>
          </a:xfrm>
          <a:prstGeom prst="rect">
            <a:avLst/>
          </a:prstGeom>
        </p:spPr>
        <p:txBody>
          <a:bodyPr wrap="square">
            <a:spAutoFit/>
          </a:bodyPr>
          <a:lstStyle/>
          <a:p>
            <a:pPr algn="ctr"/>
            <a:r>
              <a:rPr lang="vi-VN" sz="2800" dirty="0">
                <a:solidFill>
                  <a:srgbClr val="C00000"/>
                </a:solidFill>
                <a:latin typeface="+mj-lt"/>
              </a:rPr>
              <a:t>Nam</a:t>
            </a:r>
          </a:p>
        </p:txBody>
      </p:sp>
    </p:spTree>
    <p:custDataLst>
      <p:tags r:id="rId1"/>
    </p:custDataLst>
    <p:extLst>
      <p:ext uri="{BB962C8B-B14F-4D97-AF65-F5344CB8AC3E}">
        <p14:creationId xmlns:p14="http://schemas.microsoft.com/office/powerpoint/2010/main" val="38396549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Dùng từ </a:t>
            </a:r>
            <a:r>
              <a:rPr lang="vi-VN" sz="2800" i="1" dirty="0">
                <a:latin typeface="+mj-lt"/>
              </a:rPr>
              <a:t>là </a:t>
            </a:r>
            <a:r>
              <a:rPr lang="vi-VN" sz="2800"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34462" y="3115896"/>
            <a:ext cx="771195" cy="2444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19993"/>
            <a:ext cx="771896" cy="283079"/>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181601" y="2674856"/>
            <a:ext cx="1104563" cy="622609"/>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cxnSp>
        <p:nvCxnSpPr>
          <p:cNvPr id="13" name="Straight Connector 12">
            <a:extLst>
              <a:ext uri="{FF2B5EF4-FFF2-40B4-BE49-F238E27FC236}">
                <a16:creationId xmlns:a16="http://schemas.microsoft.com/office/drawing/2014/main" id="{E6949A31-8FF5-4C71-AB57-969ACB04FE29}"/>
              </a:ext>
            </a:extLst>
          </p:cNvPr>
          <p:cNvCxnSpPr>
            <a:cxnSpLocks/>
          </p:cNvCxnSpPr>
          <p:nvPr/>
        </p:nvCxnSpPr>
        <p:spPr>
          <a:xfrm>
            <a:off x="1482473" y="942307"/>
            <a:ext cx="15746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F5DE8B-78F2-48BD-890D-1429932363E4}"/>
              </a:ext>
            </a:extLst>
          </p:cNvPr>
          <p:cNvCxnSpPr>
            <a:cxnSpLocks/>
          </p:cNvCxnSpPr>
          <p:nvPr/>
        </p:nvCxnSpPr>
        <p:spPr>
          <a:xfrm>
            <a:off x="3332710" y="939462"/>
            <a:ext cx="3473957" cy="2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19569C-6E82-467D-AB0D-238F3D179755}"/>
              </a:ext>
            </a:extLst>
          </p:cNvPr>
          <p:cNvCxnSpPr>
            <a:cxnSpLocks/>
          </p:cNvCxnSpPr>
          <p:nvPr/>
        </p:nvCxnSpPr>
        <p:spPr>
          <a:xfrm>
            <a:off x="7629896" y="937228"/>
            <a:ext cx="22741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6E9151-F764-4695-8FCE-D1EA5C0442C8}"/>
              </a:ext>
            </a:extLst>
          </p:cNvPr>
          <p:cNvCxnSpPr>
            <a:cxnSpLocks/>
          </p:cNvCxnSpPr>
          <p:nvPr/>
        </p:nvCxnSpPr>
        <p:spPr>
          <a:xfrm flipV="1">
            <a:off x="1139330" y="1565804"/>
            <a:ext cx="1917769" cy="4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288499" y="227637"/>
            <a:ext cx="8296701" cy="1509739"/>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6"/>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690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4800" b="1" i="0" u="none" strike="noStrike" kern="0" cap="none" spc="0" normalizeH="0" baseline="0" noProof="0" dirty="0">
                  <a:ln>
                    <a:noFill/>
                  </a:ln>
                  <a:solidFill>
                    <a:srgbClr val="FFC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YÊU CẦU CẦN ĐẠT</a:t>
              </a:r>
              <a:endParaRPr kumimoji="0" lang="zh-CN" altLang="en-US" sz="4800" b="1" i="0" u="none" strike="noStrike" kern="0" cap="none" spc="0" normalizeH="0" baseline="0" noProof="0" dirty="0">
                <a:ln>
                  <a:noFill/>
                </a:ln>
                <a:solidFill>
                  <a:srgbClr val="FFC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530697" y="2019665"/>
            <a:ext cx="10216539" cy="974912"/>
          </a:xfrm>
          <a:prstGeom prst="roundRect">
            <a:avLst/>
          </a:prstGeom>
          <a:solidFill>
            <a:srgbClr val="FFE8D6"/>
          </a:solidFill>
          <a:ln w="38100" cap="flat" cmpd="sng" algn="ctr">
            <a:solidFill>
              <a:srgbClr val="68402A"/>
            </a:solidFill>
            <a:prstDash val="sysDash"/>
            <a:miter lim="800000"/>
          </a:ln>
          <a:effectLst/>
        </p:spPr>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khó</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Ngắt nghỉ hợp lí.</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530696" y="3257718"/>
            <a:ext cx="10216539" cy="1729918"/>
          </a:xfrm>
          <a:prstGeom prst="roundRect">
            <a:avLst/>
          </a:prstGeom>
          <a:solidFill>
            <a:srgbClr val="FFE8D6"/>
          </a:solidFill>
          <a:ln w="38100" cap="flat" cmpd="sng" algn="ctr">
            <a:solidFill>
              <a:srgbClr val="68402A"/>
            </a:solidFill>
            <a:prstDash val="sysDash"/>
            <a:miter lim="800000"/>
          </a:ln>
          <a:effectLst/>
        </p:spPr>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Giới thiệu về đất nước Việt Nam với 4 chủ đề bộ phận: giới thiệu chung, lịch sử đất nước, địa lí, khí hậu và trang phục truyền thống.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530696" y="5198567"/>
            <a:ext cx="10216539" cy="1659433"/>
          </a:xfrm>
          <a:prstGeom prst="roundRect">
            <a:avLst/>
          </a:prstGeom>
          <a:solidFill>
            <a:srgbClr val="FFE8D6"/>
          </a:solidFill>
          <a:ln w="38100" cap="flat" cmpd="sng" algn="ctr">
            <a:solidFill>
              <a:srgbClr val="68402A"/>
            </a:solidFill>
            <a:prstDash val="sysDash"/>
            <a:miter lim="800000"/>
          </a:ln>
          <a:effectLst/>
        </p:spPr>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Thêm yêu quê hương đất nước, tự hào về đất nước và con người Việt Nam.</a:t>
            </a:r>
            <a:endPar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8001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9005F-ECD7-4BCE-A5E9-83D4A040538C}"/>
              </a:ext>
            </a:extLst>
          </p:cNvPr>
          <p:cNvSpPr/>
          <p:nvPr/>
        </p:nvSpPr>
        <p:spPr>
          <a:xfrm>
            <a:off x="1117092" y="403214"/>
            <a:ext cx="9957816" cy="1600240"/>
          </a:xfrm>
          <a:prstGeom prst="rect">
            <a:avLst/>
          </a:prstGeom>
          <a:solidFill>
            <a:srgbClr val="FFCC99"/>
          </a:solidFill>
        </p:spPr>
        <p:txBody>
          <a:bodyPr wrap="square" lIns="121725" tIns="60862" rIns="121725" bIns="60862">
            <a:spAutoFit/>
          </a:bodyPr>
          <a:lstStyle/>
          <a:p>
            <a:pPr algn="ctr"/>
            <a:r>
              <a:rPr lang="en-US" sz="4800" b="1">
                <a:latin typeface="+mj-lt"/>
                <a:ea typeface="Arial-Rounded" pitchFamily="34" charset="0"/>
                <a:cs typeface="Arial-Rounded" pitchFamily="34" charset="0"/>
              </a:rPr>
              <a:t>Trang phục truyền thống của nước ta là…</a:t>
            </a:r>
          </a:p>
        </p:txBody>
      </p:sp>
      <p:sp>
        <p:nvSpPr>
          <p:cNvPr id="7" name="Rectangle 6">
            <a:extLst>
              <a:ext uri="{FF2B5EF4-FFF2-40B4-BE49-F238E27FC236}">
                <a16:creationId xmlns:a16="http://schemas.microsoft.com/office/drawing/2014/main" id="{48181600-782E-4757-A86F-886CD173137C}"/>
              </a:ext>
            </a:extLst>
          </p:cNvPr>
          <p:cNvSpPr/>
          <p:nvPr/>
        </p:nvSpPr>
        <p:spPr>
          <a:xfrm>
            <a:off x="1847133" y="2710172"/>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latin typeface="+mj-lt"/>
                <a:ea typeface="Arial-Rounded" pitchFamily="34" charset="0"/>
                <a:cs typeface="Arial-Rounded" pitchFamily="34" charset="0"/>
              </a:rPr>
              <a:t>A. Áo dài</a:t>
            </a:r>
            <a:endParaRPr lang="vi-VN" sz="4800" dirty="0">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0FD1DE6E-5454-464F-BFA9-0692407622DF}"/>
              </a:ext>
            </a:extLst>
          </p:cNvPr>
          <p:cNvSpPr/>
          <p:nvPr/>
        </p:nvSpPr>
        <p:spPr>
          <a:xfrm>
            <a:off x="1867778" y="40412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B. Váy</a:t>
            </a:r>
            <a:endParaRPr lang="en-US" sz="4800" dirty="0">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60236428-B79A-4070-A736-F5C855EF4C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7017" y="2884296"/>
            <a:ext cx="576229" cy="599237"/>
          </a:xfrm>
          <a:prstGeom prst="rect">
            <a:avLst/>
          </a:prstGeom>
        </p:spPr>
      </p:pic>
      <p:pic>
        <p:nvPicPr>
          <p:cNvPr id="15" name="Picture 2">
            <a:extLst>
              <a:ext uri="{FF2B5EF4-FFF2-40B4-BE49-F238E27FC236}">
                <a16:creationId xmlns:a16="http://schemas.microsoft.com/office/drawing/2014/main" id="{D5B5CC28-E47F-47D9-B698-29CA012C3B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4135" y="42664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DE52D911-94C3-470E-916E-BB7F7DBD79A1}"/>
              </a:ext>
            </a:extLst>
          </p:cNvPr>
          <p:cNvSpPr/>
          <p:nvPr/>
        </p:nvSpPr>
        <p:spPr>
          <a:xfrm>
            <a:off x="1847132" y="5444304"/>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C. Áo bà ba</a:t>
            </a:r>
            <a:endParaRPr lang="en-US" sz="4800" dirty="0">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id="{90885DC1-3B9E-4465-82C2-B3D0D6E52F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3489" y="566955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47133"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latin typeface="+mj-lt"/>
                <a:ea typeface="Arial-Rounded" pitchFamily="34" charset="0"/>
                <a:cs typeface="Arial-Rounded" pitchFamily="34" charset="0"/>
              </a:rPr>
              <a:t>B. Hà Nội</a:t>
            </a:r>
            <a:endParaRPr lang="vi-VN" sz="4800" dirty="0">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21365" y="2583856"/>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A. Đà Nẵng</a:t>
            </a:r>
            <a:endParaRPr lang="en-US" sz="4800" dirty="0">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092" y="601910"/>
            <a:ext cx="9957816" cy="861576"/>
          </a:xfrm>
          <a:prstGeom prst="rect">
            <a:avLst/>
          </a:prstGeom>
          <a:solidFill>
            <a:srgbClr val="FFCC99"/>
          </a:solidFill>
        </p:spPr>
        <p:txBody>
          <a:bodyPr wrap="square" lIns="121725" tIns="60862" rIns="121725" bIns="60862">
            <a:spAutoFit/>
          </a:bodyPr>
          <a:lstStyle/>
          <a:p>
            <a:pPr algn="ctr"/>
            <a:r>
              <a:rPr lang="en-US" sz="4800" b="1">
                <a:ea typeface="Arial-Rounded" pitchFamily="34" charset="0"/>
                <a:cs typeface="Arial-Rounded" pitchFamily="34" charset="0"/>
              </a:rPr>
              <a:t>Thủ đô của nước Việt Nam là…</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7017" y="4186642"/>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7722" y="280910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7132" y="5444304"/>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C. Thành phố Hồ Chí Minh</a:t>
            </a:r>
            <a:endParaRPr lang="en-US" sz="4800" dirty="0">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3489" y="566955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28641">
            <a:off x="2550122" y="-1322264"/>
            <a:ext cx="2702087" cy="250316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8496">
            <a:off x="27773" y="-162163"/>
            <a:ext cx="2286728" cy="217086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76984">
            <a:off x="-442165" y="927101"/>
            <a:ext cx="2426516" cy="2866323"/>
          </a:xfrm>
          <a:prstGeom prst="rect">
            <a:avLst/>
          </a:prstGeom>
        </p:spPr>
      </p:pic>
      <p:sp>
        <p:nvSpPr>
          <p:cNvPr id="5" name="TextBox 5"/>
          <p:cNvSpPr txBox="1"/>
          <p:nvPr/>
        </p:nvSpPr>
        <p:spPr>
          <a:xfrm rot="-284554">
            <a:off x="1407626" y="2464212"/>
            <a:ext cx="10043072" cy="2564805"/>
          </a:xfrm>
          <a:prstGeom prst="rect">
            <a:avLst/>
          </a:prstGeom>
        </p:spPr>
        <p:txBody>
          <a:bodyPr wrap="square" lIns="0" tIns="0" rIns="0" bIns="0" rtlCol="0" anchor="t">
            <a:spAutoFit/>
          </a:bodyPr>
          <a:lstStyle/>
          <a:p>
            <a:pPr algn="ctr">
              <a:lnSpc>
                <a:spcPts val="10030"/>
              </a:lnSpc>
            </a:pPr>
            <a:r>
              <a:rPr lang="en-US" sz="7200" dirty="0">
                <a:solidFill>
                  <a:srgbClr val="00606E"/>
                </a:solidFill>
                <a:latin typeface="SVN-Gretoon" panose="02040603050506020204" pitchFamily="18" charset="0"/>
                <a:cs typeface="Times New Roman" pitchFamily="18" charset="0"/>
              </a:rPr>
              <a:t>Xin </a:t>
            </a:r>
            <a:r>
              <a:rPr lang="en-US" sz="7200" dirty="0" err="1">
                <a:solidFill>
                  <a:srgbClr val="00606E"/>
                </a:solidFill>
                <a:latin typeface="SVN-Gretoon" panose="02040603050506020204" pitchFamily="18" charset="0"/>
                <a:cs typeface="Times New Roman" pitchFamily="18" charset="0"/>
              </a:rPr>
              <a:t>chào</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và</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hẹn</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gặp</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lại</a:t>
            </a:r>
            <a:r>
              <a:rPr lang="en-US" sz="7200" dirty="0">
                <a:solidFill>
                  <a:srgbClr val="00606E"/>
                </a:solidFill>
                <a:latin typeface="SVN-Gretoon" panose="02040603050506020204" pitchFamily="18" charset="0"/>
                <a:cs typeface="Times New Roman" pitchFamily="18" charset="0"/>
              </a:rPr>
              <a:t>!</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1358">
            <a:off x="7066892" y="5545227"/>
            <a:ext cx="2651928" cy="245669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21503">
            <a:off x="10247983" y="4998878"/>
            <a:ext cx="2244280" cy="213056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23015">
            <a:off x="10236147" y="3083952"/>
            <a:ext cx="2381473" cy="2813116"/>
          </a:xfrm>
          <a:prstGeom prst="rect">
            <a:avLst/>
          </a:prstGeom>
        </p:spPr>
      </p:pic>
    </p:spTree>
    <p:extLst>
      <p:ext uri="{BB962C8B-B14F-4D97-AF65-F5344CB8AC3E}">
        <p14:creationId xmlns:p14="http://schemas.microsoft.com/office/powerpoint/2010/main" val="326780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1111"/>
          <p:cNvPicPr>
            <a:picLocks noChangeAspect="1"/>
          </p:cNvPicPr>
          <p:nvPr/>
        </p:nvPicPr>
        <p:blipFill>
          <a:blip r:embed="rId2"/>
          <a:stretch>
            <a:fillRect/>
          </a:stretch>
        </p:blipFill>
        <p:spPr>
          <a:xfrm>
            <a:off x="862632" y="8486"/>
            <a:ext cx="10472020" cy="6869538"/>
          </a:xfrm>
          <a:prstGeom prst="rect">
            <a:avLst/>
          </a:prstGeom>
        </p:spPr>
      </p:pic>
      <p:cxnSp>
        <p:nvCxnSpPr>
          <p:cNvPr id="6" name="Straight Connector 5"/>
          <p:cNvCxnSpPr/>
          <p:nvPr/>
        </p:nvCxnSpPr>
        <p:spPr>
          <a:xfrm>
            <a:off x="861494" y="29214"/>
            <a:ext cx="13645" cy="68280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3472019" y="1374139"/>
            <a:ext cx="3297382" cy="6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392" b="1" i="0" u="none" strike="noStrike" kern="1200" cap="none" spc="0" normalizeH="0" baseline="0" noProof="0">
                <a:ln>
                  <a:noFill/>
                </a:ln>
                <a:solidFill>
                  <a:srgbClr val="002060"/>
                </a:solidFill>
                <a:effectLst/>
                <a:uLnTx/>
                <a:uFillTx/>
                <a:latin typeface="HP001 4 hàng" panose="020B0603050302020204" pitchFamily="34" charset="0"/>
                <a:cs typeface="+mn-cs"/>
              </a:rPr>
              <a:t>Tiếng Việt</a:t>
            </a:r>
            <a:endParaRPr kumimoji="0" lang="en-US" sz="3392" b="1" i="0" u="none" strike="noStrike" kern="1200" cap="none" spc="0" normalizeH="0" baseline="0" noProof="0" dirty="0">
              <a:ln>
                <a:noFill/>
              </a:ln>
              <a:solidFill>
                <a:srgbClr val="002060"/>
              </a:solidFill>
              <a:effectLst/>
              <a:uLnTx/>
              <a:uFillTx/>
              <a:latin typeface="HP001 4 hàng" panose="020B0603050302020204" pitchFamily="34" charset="0"/>
              <a:cs typeface="+mn-cs"/>
            </a:endParaRPr>
          </a:p>
        </p:txBody>
      </p:sp>
      <p:sp>
        <p:nvSpPr>
          <p:cNvPr id="10" name="Text Box 5"/>
          <p:cNvSpPr txBox="1">
            <a:spLocks noChangeArrowheads="1"/>
          </p:cNvSpPr>
          <p:nvPr/>
        </p:nvSpPr>
        <p:spPr bwMode="auto">
          <a:xfrm>
            <a:off x="913775" y="516503"/>
            <a:ext cx="9079788" cy="6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Thứ </a:t>
            </a:r>
            <a:r>
              <a:rPr kumimoji="0" lang="en-US" sz="3392" b="1" i="0" u="none" strike="noStrike" kern="1200" cap="none" spc="0" normalizeH="0" baseline="0" noProof="0">
                <a:ln>
                  <a:noFill/>
                </a:ln>
                <a:solidFill>
                  <a:srgbClr val="002060"/>
                </a:solidFill>
                <a:effectLst/>
                <a:uLnTx/>
                <a:uFillTx/>
                <a:latin typeface="HP001 4 hàng" panose="020B0603050302020204" pitchFamily="34" charset="0"/>
                <a:cs typeface="+mn-cs"/>
              </a:rPr>
              <a:t>hai</a:t>
            </a: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 ngày</a:t>
            </a:r>
            <a:r>
              <a:rPr kumimoji="0" lang="en-US" sz="3392" b="1" i="0" u="none" strike="noStrike" kern="1200" cap="none" spc="0" normalizeH="0" baseline="0" noProof="0">
                <a:ln>
                  <a:noFill/>
                </a:ln>
                <a:solidFill>
                  <a:srgbClr val="002060"/>
                </a:solidFill>
                <a:effectLst/>
                <a:uLnTx/>
                <a:uFillTx/>
                <a:latin typeface="HP001 4 hàng" panose="020B0603050302020204" pitchFamily="34" charset="0"/>
                <a:cs typeface="+mn-cs"/>
              </a:rPr>
              <a:t> 2</a:t>
            </a: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 tháng </a:t>
            </a:r>
            <a:r>
              <a:rPr lang="en-US" sz="3392" b="1" dirty="0">
                <a:solidFill>
                  <a:srgbClr val="002060"/>
                </a:solidFill>
                <a:latin typeface="HP001 4 hàng" panose="020B0603050302020204" pitchFamily="34" charset="0"/>
              </a:rPr>
              <a:t>5</a:t>
            </a: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 </a:t>
            </a:r>
            <a:r>
              <a:rPr kumimoji="0" lang="vi-VN" sz="3392" b="1" i="0" u="none" strike="noStrike" kern="1200" cap="none" spc="0" normalizeH="0" baseline="0" noProof="0" dirty="0">
                <a:ln>
                  <a:noFill/>
                </a:ln>
                <a:solidFill>
                  <a:srgbClr val="002060"/>
                </a:solidFill>
                <a:effectLst/>
                <a:uLnTx/>
                <a:uFillTx/>
                <a:latin typeface="HP001 4 hàng" panose="020B0603050302020204" pitchFamily="34" charset="0"/>
                <a:cs typeface="+mn-cs"/>
              </a:rPr>
              <a:t>năm 202</a:t>
            </a:r>
            <a:r>
              <a:rPr kumimoji="0" lang="en-US" sz="3392" b="1" i="0" u="none" strike="noStrike" kern="1200" cap="none" spc="0" normalizeH="0" baseline="0" noProof="0" dirty="0">
                <a:ln>
                  <a:noFill/>
                </a:ln>
                <a:solidFill>
                  <a:srgbClr val="002060"/>
                </a:solidFill>
                <a:effectLst/>
                <a:uLnTx/>
                <a:uFillTx/>
                <a:latin typeface="HP001 4 hàng" panose="020B0603050302020204" pitchFamily="34" charset="0"/>
                <a:cs typeface="+mn-cs"/>
              </a:rPr>
              <a:t>2</a:t>
            </a:r>
          </a:p>
        </p:txBody>
      </p:sp>
      <p:sp>
        <p:nvSpPr>
          <p:cNvPr id="11" name="Text Box 5"/>
          <p:cNvSpPr txBox="1">
            <a:spLocks noChangeArrowheads="1"/>
          </p:cNvSpPr>
          <p:nvPr/>
        </p:nvSpPr>
        <p:spPr bwMode="auto">
          <a:xfrm>
            <a:off x="908825" y="2231775"/>
            <a:ext cx="9353603" cy="61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392" b="1">
                <a:solidFill>
                  <a:srgbClr val="FF0000"/>
                </a:solidFill>
                <a:latin typeface="HP001 4 hàng" panose="020B0603050302020204" pitchFamily="34" charset="0"/>
              </a:rPr>
              <a:t>Đọc: Đất nước chúng mình</a:t>
            </a:r>
            <a:endParaRPr kumimoji="0" lang="en-US" sz="3392" b="1" i="0" u="none" strike="noStrike" kern="1200" cap="none" spc="0" normalizeH="0" baseline="0" noProof="0" dirty="0">
              <a:ln>
                <a:noFill/>
              </a:ln>
              <a:solidFill>
                <a:srgbClr val="FF0000"/>
              </a:solidFill>
              <a:effectLst/>
              <a:uLnTx/>
              <a:uFillTx/>
              <a:latin typeface="HP001 4 hàng" panose="020B0603050302020204" pitchFamily="34" charset="0"/>
              <a:cs typeface="+mn-cs"/>
            </a:endParaRPr>
          </a:p>
        </p:txBody>
      </p:sp>
      <p:sp>
        <p:nvSpPr>
          <p:cNvPr id="2" name="Rectangle 1"/>
          <p:cNvSpPr/>
          <p:nvPr/>
        </p:nvSpPr>
        <p:spPr>
          <a:xfrm>
            <a:off x="11334651" y="8484"/>
            <a:ext cx="857349" cy="30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5" b="0" i="0" u="none" strike="noStrike" kern="1200" cap="none" spc="0" normalizeH="0" baseline="0" noProof="0">
              <a:ln>
                <a:noFill/>
              </a:ln>
              <a:solidFill>
                <a:prstClr val="white"/>
              </a:solidFill>
              <a:effectLst/>
              <a:uLnTx/>
              <a:uFillTx/>
              <a:latin typeface="Arial-Rounded"/>
              <a:cs typeface="+mn-cs"/>
            </a:endParaRPr>
          </a:p>
        </p:txBody>
      </p:sp>
    </p:spTree>
    <p:extLst>
      <p:ext uri="{BB962C8B-B14F-4D97-AF65-F5344CB8AC3E}">
        <p14:creationId xmlns:p14="http://schemas.microsoft.com/office/powerpoint/2010/main" val="338468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288499" y="227637"/>
            <a:ext cx="8296701" cy="1509739"/>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6"/>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69086"/>
            </a:xfrm>
            <a:prstGeom prst="rect">
              <a:avLst/>
            </a:prstGeom>
            <a:noFill/>
          </p:spPr>
          <p:txBody>
            <a:bodyPr wrap="square" rtlCol="0">
              <a:spAutoFit/>
            </a:bodyPr>
            <a:lstStyle/>
            <a:p>
              <a:pPr algn="ctr" defTabSz="1219170">
                <a:buClr>
                  <a:srgbClr val="000000"/>
                </a:buClr>
              </a:pPr>
              <a:r>
                <a:rPr lang="en-US" altLang="zh-CN" sz="4800" b="1" kern="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Arial"/>
                </a:rPr>
                <a:t>YÊU CẦU CẦN ĐẠT</a:t>
              </a:r>
              <a:endParaRPr lang="zh-CN" altLang="en-US" sz="4800" b="1" kern="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530697" y="2019665"/>
            <a:ext cx="10216539" cy="974912"/>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914377">
              <a:defRPr/>
            </a:pP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khó</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Ngắt nghỉ hợp lí.</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530696" y="3257718"/>
            <a:ext cx="10216539" cy="1729918"/>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914377">
              <a:defRPr/>
            </a:pP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Giới thiệu về đất nước Việt Nam với 4 chủ đề bộ phận: giới thiệu chung, lịch sử đất nước, địa lí, khí hậu và trang phục truyền thống.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530696" y="5198567"/>
            <a:ext cx="10216539" cy="1659433"/>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914377">
              <a:defRPr/>
            </a:pP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Thêm yêu quê hương đất nước, tự hào về đất nước và con người Việt Nam.</a:t>
            </a:r>
            <a:endPar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138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+ 2</a:t>
            </a:r>
            <a:r>
              <a:rPr kumimoji="0" lang="vi-VN"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 </a:t>
            </a:r>
            <a:r>
              <a:rPr kumimoji="0" lang="en-US"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     </a:t>
            </a:r>
            <a:r>
              <a:rPr kumimoji="0" lang="vi-VN"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vi-VN" sz="2800" b="1" dirty="0">
                  <a:solidFill>
                    <a:schemeClr val="bg1"/>
                  </a:solidFill>
                  <a:latin typeface="+mj-lt"/>
                </a:rPr>
                <a:t>ĐỌC</a:t>
              </a:r>
              <a:r>
                <a:rPr lang="en-US" sz="2800" b="1" dirty="0">
                  <a:solidFill>
                    <a:schemeClr val="bg1"/>
                  </a:solidFill>
                  <a:latin typeface="+mj-lt"/>
                </a:rPr>
                <a:t> MẪU</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797215" cy="658835"/>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 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793672"/>
            <a:ext cx="2171700" cy="1951795"/>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64711" y="822246"/>
            <a:ext cx="9152379" cy="5787037"/>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809098" y="1977048"/>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2388914" y="2932767"/>
            <a:ext cx="4647637" cy="90159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2533277" y="3838849"/>
            <a:ext cx="3401674" cy="90159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2500565" y="4808867"/>
            <a:ext cx="4782828" cy="90159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540900" y="304722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641030" y="398164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641030" y="474044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559780" cy="658835"/>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Tree>
    <p:custDataLst>
      <p:tags r:id="rId1"/>
    </p:custDataLst>
    <p:extLst>
      <p:ext uri="{BB962C8B-B14F-4D97-AF65-F5344CB8AC3E}">
        <p14:creationId xmlns:p14="http://schemas.microsoft.com/office/powerpoint/2010/main" val="264929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38771284"/>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1921</Words>
  <Application>Microsoft Office PowerPoint</Application>
  <PresentationFormat>Widescreen</PresentationFormat>
  <Paragraphs>176</Paragraphs>
  <Slides>35</Slides>
  <Notes>17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Microsoft YaHei</vt:lpstr>
      <vt:lpstr>Arial</vt:lpstr>
      <vt:lpstr>Arial-Rounded</vt:lpstr>
      <vt:lpstr>Calibri</vt:lpstr>
      <vt:lpstr>等线</vt:lpstr>
      <vt:lpstr>等线 Light</vt:lpstr>
      <vt:lpstr>HP001 4 hàng</vt:lpstr>
      <vt:lpstr>Public Sans</vt:lpstr>
      <vt:lpstr>Satisfy</vt:lpstr>
      <vt:lpstr>SVN-Gretoon</vt:lpstr>
      <vt:lpstr>Times New Roman</vt:lpstr>
      <vt:lpstr>Verdana</vt:lpstr>
      <vt:lpstr>Wingdings</vt:lpstr>
      <vt:lpstr>方正静蕾简体</vt:lpstr>
      <vt:lpstr>Office Theme</vt:lpstr>
      <vt:lpstr>千图网拥有20W+精美PPT模板 更多PPT模板下载至：www.58pic.com/office/ppt​​</vt:lpstr>
      <vt:lpstr>Castaway in a Desert Island by Slidesgo</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My PC</cp:lastModifiedBy>
  <cp:revision>33</cp:revision>
  <dcterms:created xsi:type="dcterms:W3CDTF">2021-07-20T01:55:21Z</dcterms:created>
  <dcterms:modified xsi:type="dcterms:W3CDTF">2023-04-24T02:27:44Z</dcterms:modified>
</cp:coreProperties>
</file>