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352" r:id="rId2"/>
    <p:sldId id="353" r:id="rId3"/>
    <p:sldId id="380" r:id="rId4"/>
    <p:sldId id="354" r:id="rId5"/>
    <p:sldId id="358" r:id="rId6"/>
    <p:sldId id="359" r:id="rId7"/>
    <p:sldId id="360" r:id="rId8"/>
    <p:sldId id="381" r:id="rId9"/>
    <p:sldId id="363" r:id="rId10"/>
    <p:sldId id="364" r:id="rId11"/>
    <p:sldId id="365" r:id="rId12"/>
    <p:sldId id="366" r:id="rId13"/>
    <p:sldId id="367" r:id="rId14"/>
    <p:sldId id="368" r:id="rId15"/>
    <p:sldId id="370" r:id="rId16"/>
    <p:sldId id="382" r:id="rId17"/>
    <p:sldId id="372" r:id="rId18"/>
    <p:sldId id="373" r:id="rId19"/>
    <p:sldId id="375" r:id="rId20"/>
    <p:sldId id="376" r:id="rId21"/>
    <p:sldId id="377" r:id="rId22"/>
    <p:sldId id="378" r:id="rId23"/>
    <p:sldId id="379" r:id="rId24"/>
  </p:sldIdLst>
  <p:sldSz cx="6858000" cy="5143500"/>
  <p:notesSz cx="6858000" cy="9144000"/>
  <p:embeddedFontLst>
    <p:embeddedFont>
      <p:font typeface="Kalam" panose="020B0604020202020204" charset="0"/>
      <p:regular r:id="rId26"/>
      <p:bold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62DD0-E7BD-4DFF-8AA3-DBDF9D9A2215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6F9F32-1464-4271-A46B-B73B443B2BF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1EBB3E-4542-496D-BB1A-8BCE0B96DC11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70D15E-79EF-477D-B17B-87CD949AC6C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TRÒ CHƠI CỦA BỐ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địa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DF81DD-B2E1-49C4-9E26-B4B18A1E3A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6719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Trò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chơi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bố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834290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12889" y="1286032"/>
            <a:ext cx="6366933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en-US" sz="1600" dirty="0">
                <a:latin typeface="UTM Avo" panose="02040603050506020204" pitchFamily="18" charset="0"/>
              </a:rPr>
              <a:t>	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501661" y="1088951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1128890" y="17523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442148" y="2751451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4857045" y="1752385"/>
            <a:ext cx="663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1388789" y="2754057"/>
            <a:ext cx="665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tay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ngoan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trò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5D3730-FC9E-477E-9BDA-230529C8043D}"/>
              </a:ext>
            </a:extLst>
          </p:cNvPr>
          <p:cNvSpPr txBox="1"/>
          <p:nvPr/>
        </p:nvSpPr>
        <p:spPr>
          <a:xfrm>
            <a:off x="916642" y="374533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địa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nhà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414608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78359" y="1634744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3" y="1690844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314086" y="2024332"/>
            <a:ext cx="6229827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l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7A82FA-05A0-4EAD-8E60-1F6C97F4C3AB}"/>
              </a:ext>
            </a:extLst>
          </p:cNvPr>
          <p:cNvSpPr txBox="1"/>
          <p:nvPr/>
        </p:nvSpPr>
        <p:spPr>
          <a:xfrm>
            <a:off x="482178" y="781980"/>
            <a:ext cx="573559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Số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25,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đường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Thao,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thị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Cổ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Phúc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huyện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tỉnh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56141-030B-4E12-AC92-9433E6D50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13" y="2894955"/>
            <a:ext cx="5798787" cy="1440602"/>
          </a:xfrm>
          <a:prstGeom prst="rect">
            <a:avLst/>
          </a:prstGeom>
        </p:spPr>
      </p:pic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7B1CC6FF-F256-4CEA-9840-184E9405C8BC}"/>
              </a:ext>
            </a:extLst>
          </p:cNvPr>
          <p:cNvSpPr/>
          <p:nvPr/>
        </p:nvSpPr>
        <p:spPr>
          <a:xfrm>
            <a:off x="729895" y="4335556"/>
            <a:ext cx="991661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bàn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Rounded Rectangle 21">
            <a:extLst>
              <a:ext uri="{FF2B5EF4-FFF2-40B4-BE49-F238E27FC236}">
                <a16:creationId xmlns:a16="http://schemas.microsoft.com/office/drawing/2014/main" id="{3D17E759-5807-494C-85F1-F8DEB1C1DB79}"/>
              </a:ext>
            </a:extLst>
          </p:cNvPr>
          <p:cNvSpPr/>
          <p:nvPr/>
        </p:nvSpPr>
        <p:spPr>
          <a:xfrm>
            <a:off x="3252242" y="4335557"/>
            <a:ext cx="874353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nón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Rounded Rectangle 21">
            <a:extLst>
              <a:ext uri="{FF2B5EF4-FFF2-40B4-BE49-F238E27FC236}">
                <a16:creationId xmlns:a16="http://schemas.microsoft.com/office/drawing/2014/main" id="{90D353A5-2ACE-47B2-B5B7-EDBF1FB7A630}"/>
              </a:ext>
            </a:extLst>
          </p:cNvPr>
          <p:cNvSpPr/>
          <p:nvPr/>
        </p:nvSpPr>
        <p:spPr>
          <a:xfrm>
            <a:off x="5031271" y="4335556"/>
            <a:ext cx="1258656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lẵng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4" grpId="0"/>
      <p:bldP spid="81" grpId="0" build="p"/>
      <p:bldP spid="82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596313" y="53935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ao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8E6490-C0D2-4791-AFFC-22DE39338679}"/>
              </a:ext>
            </a:extLst>
          </p:cNvPr>
          <p:cNvSpPr/>
          <p:nvPr/>
        </p:nvSpPr>
        <p:spPr>
          <a:xfrm>
            <a:off x="654985" y="1081929"/>
            <a:ext cx="599676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trước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vút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s       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77E7A8-7D93-428E-B3C4-25ECC7115751}"/>
              </a:ext>
            </a:extLst>
          </p:cNvPr>
          <p:cNvGrpSpPr/>
          <p:nvPr/>
        </p:nvGrpSpPr>
        <p:grpSpPr>
          <a:xfrm>
            <a:off x="1888297" y="1338467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3ED9FA5-E030-44F4-A251-5BB652557778}"/>
              </a:ext>
            </a:extLst>
          </p:cNvPr>
          <p:cNvSpPr txBox="1"/>
          <p:nvPr/>
        </p:nvSpPr>
        <p:spPr>
          <a:xfrm>
            <a:off x="1778935" y="1362934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5388C1-14C1-42E2-9D80-0AC037B7D724}"/>
              </a:ext>
            </a:extLst>
          </p:cNvPr>
          <p:cNvGrpSpPr/>
          <p:nvPr/>
        </p:nvGrpSpPr>
        <p:grpSpPr>
          <a:xfrm>
            <a:off x="3871382" y="1304600"/>
            <a:ext cx="417689" cy="417689"/>
            <a:chOff x="7507111" y="2996098"/>
            <a:chExt cx="417689" cy="4176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7753D9B-80B7-43A1-A0C3-6396962D662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BC43388-81D9-48E9-9DD1-A0223F8AB2DD}"/>
              </a:ext>
            </a:extLst>
          </p:cNvPr>
          <p:cNvSpPr txBox="1"/>
          <p:nvPr/>
        </p:nvSpPr>
        <p:spPr>
          <a:xfrm>
            <a:off x="3742970" y="1360817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1BB890-8C0C-4268-BF59-84A4F6374A92}"/>
              </a:ext>
            </a:extLst>
          </p:cNvPr>
          <p:cNvGrpSpPr/>
          <p:nvPr/>
        </p:nvGrpSpPr>
        <p:grpSpPr>
          <a:xfrm>
            <a:off x="2244601" y="2012694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E61AF14-C7AE-4DCB-BC47-D3AC06D88D68}"/>
              </a:ext>
            </a:extLst>
          </p:cNvPr>
          <p:cNvSpPr txBox="1"/>
          <p:nvPr/>
        </p:nvSpPr>
        <p:spPr>
          <a:xfrm>
            <a:off x="2150056" y="2056211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FB22B-232D-49EE-91A3-1E4CC19D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19" y="2594245"/>
            <a:ext cx="3857625" cy="216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/>
      <p:bldP spid="68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4471D-65C0-475F-8D18-FC46E4E86B4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FB7C98-BFE7-4C5F-BDAA-C46AAA8BBDE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767D2E-BE97-4596-B2EE-7183943FF830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3E1B2D1-BBF7-4AE0-A5C8-DEDB5316B2CD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30353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564806F9-6B9C-49DF-B344-CAAD4931F946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03A6383D-F3D6-4390-AED6-2DE65E72AFEA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2593D327-B8B7-4A65-8C9D-39E722F5EE16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tâm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7274DC29-BDD5-45FC-AE47-3ABD40915146}"/>
              </a:ext>
            </a:extLst>
          </p:cNvPr>
          <p:cNvSpPr/>
          <p:nvPr/>
        </p:nvSpPr>
        <p:spPr>
          <a:xfrm>
            <a:off x="704495" y="1993055"/>
            <a:ext cx="15053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AB8C982-4FFE-4440-8AA8-0158ACAC38C8}"/>
              </a:ext>
            </a:extLst>
          </p:cNvPr>
          <p:cNvSpPr/>
          <p:nvPr/>
        </p:nvSpPr>
        <p:spPr>
          <a:xfrm>
            <a:off x="2812696" y="1993055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trọng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2F6CC7AD-C793-401F-ADB2-66C73B1F6BB2}"/>
              </a:ext>
            </a:extLst>
          </p:cNvPr>
          <p:cNvSpPr/>
          <p:nvPr/>
        </p:nvSpPr>
        <p:spPr>
          <a:xfrm>
            <a:off x="4920897" y="197473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131270-A4C6-4939-9052-FF4480BF6B0B}"/>
              </a:ext>
            </a:extLst>
          </p:cNvPr>
          <p:cNvSpPr txBox="1"/>
          <p:nvPr/>
        </p:nvSpPr>
        <p:spPr>
          <a:xfrm>
            <a:off x="430619" y="242178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A96EDF-5148-4778-ACF5-ABD3294BC8E7}"/>
              </a:ext>
            </a:extLst>
          </p:cNvPr>
          <p:cNvSpPr/>
          <p:nvPr/>
        </p:nvSpPr>
        <p:spPr>
          <a:xfrm>
            <a:off x="484416" y="3264767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Khi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kiên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nhẫn</a:t>
            </a:r>
            <a:r>
              <a:rPr lang="en-US" sz="1900" dirty="0">
                <a:latin typeface="UTM Avo" panose="02040603050506020204" pitchFamily="18" charset="0"/>
              </a:rPr>
              <a:t>. Khi </a:t>
            </a:r>
            <a:r>
              <a:rPr lang="en-US" sz="1900" dirty="0" err="1">
                <a:latin typeface="UTM Avo" panose="02040603050506020204" pitchFamily="18" charset="0"/>
              </a:rPr>
              <a:t>chơi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cùng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vui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tính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Mỗi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lỗi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nghiêm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bảo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dễ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thứ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23B3A62-6C41-4DBA-97B3-4B59E449C334}"/>
              </a:ext>
            </a:extLst>
          </p:cNvPr>
          <p:cNvCxnSpPr>
            <a:cxnSpLocks/>
          </p:cNvCxnSpPr>
          <p:nvPr/>
        </p:nvCxnSpPr>
        <p:spPr>
          <a:xfrm>
            <a:off x="3975101" y="3717851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B2A463-4A90-45F3-A086-F93F70A7CF21}"/>
              </a:ext>
            </a:extLst>
          </p:cNvPr>
          <p:cNvCxnSpPr>
            <a:cxnSpLocks/>
          </p:cNvCxnSpPr>
          <p:nvPr/>
        </p:nvCxnSpPr>
        <p:spPr>
          <a:xfrm>
            <a:off x="2628902" y="4162351"/>
            <a:ext cx="800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A26C5D-798E-47D0-B7C8-FC0B5819B67B}"/>
              </a:ext>
            </a:extLst>
          </p:cNvPr>
          <p:cNvCxnSpPr>
            <a:cxnSpLocks/>
          </p:cNvCxnSpPr>
          <p:nvPr/>
        </p:nvCxnSpPr>
        <p:spPr>
          <a:xfrm>
            <a:off x="526695" y="4594764"/>
            <a:ext cx="15688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25BF74-DC53-4F89-A7B9-5D3951F4B6E8}"/>
              </a:ext>
            </a:extLst>
          </p:cNvPr>
          <p:cNvCxnSpPr>
            <a:cxnSpLocks/>
          </p:cNvCxnSpPr>
          <p:nvPr/>
        </p:nvCxnSpPr>
        <p:spPr>
          <a:xfrm>
            <a:off x="4724401" y="4610713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42900" y="544836"/>
            <a:ext cx="61976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317500" y="1276477"/>
            <a:ext cx="5996763" cy="310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1900" b="1" dirty="0" err="1">
                <a:latin typeface="UTM Avo" panose="02040603050506020204" pitchFamily="18" charset="0"/>
              </a:rPr>
              <a:t>Đặt</a:t>
            </a:r>
            <a:r>
              <a:rPr lang="en-US" sz="1900" b="1" dirty="0"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latin typeface="UTM Avo" panose="02040603050506020204" pitchFamily="18" charset="0"/>
              </a:rPr>
              <a:t>câu</a:t>
            </a:r>
            <a:endParaRPr lang="en-US" sz="19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Nam </a:t>
            </a:r>
            <a:r>
              <a:rPr lang="en-US" sz="1900" dirty="0" err="1">
                <a:latin typeface="UTM Avo" panose="02040603050506020204" pitchFamily="18" charset="0"/>
              </a:rPr>
              <a:t>ơi</a:t>
            </a:r>
            <a:r>
              <a:rPr lang="en-US" sz="1900" dirty="0">
                <a:latin typeface="UTM Avo" panose="02040603050506020204" pitchFamily="18" charset="0"/>
              </a:rPr>
              <a:t>  Con </a:t>
            </a:r>
            <a:r>
              <a:rPr lang="en-US" sz="1900" dirty="0" err="1">
                <a:latin typeface="UTM Avo" panose="02040603050506020204" pitchFamily="18" charset="0"/>
              </a:rPr>
              <a:t>hãy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đặt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một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nhé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uống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 - </a:t>
            </a:r>
            <a:r>
              <a:rPr lang="en-US" sz="1900" dirty="0" err="1">
                <a:latin typeface="UTM Avo" panose="02040603050506020204" pitchFamily="18" charset="0"/>
              </a:rPr>
              <a:t>Thế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đâu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Dạ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ở </a:t>
            </a:r>
            <a:r>
              <a:rPr lang="en-US" sz="1900" dirty="0" err="1">
                <a:latin typeface="UTM Avo" panose="02040603050506020204" pitchFamily="18" charset="0"/>
              </a:rPr>
              <a:t>trong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cốc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rồi</a:t>
            </a:r>
            <a:r>
              <a:rPr lang="en-US" sz="1900" dirty="0">
                <a:latin typeface="UTM Avo" panose="02040603050506020204" pitchFamily="18" charset="0"/>
              </a:rPr>
              <a:t> ạ.</a:t>
            </a: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Truyện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thông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minh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dí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dỏm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E04FA2-0DD4-4407-B462-E74F084D2047}"/>
              </a:ext>
            </a:extLst>
          </p:cNvPr>
          <p:cNvGrpSpPr/>
          <p:nvPr/>
        </p:nvGrpSpPr>
        <p:grpSpPr>
          <a:xfrm>
            <a:off x="2234753" y="1837890"/>
            <a:ext cx="261733" cy="261733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A2C429-FFA3-4EA3-8C7F-91F27ADA43E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B20ED7-5442-437A-81CD-C7183A4CB66B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1CFA95-E418-449C-B51C-A26972B5FD54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1F4711-B747-4D26-A3EF-82C8B307B25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1C385D-C701-4183-AA92-86469CCC56B8}"/>
              </a:ext>
            </a:extLst>
          </p:cNvPr>
          <p:cNvSpPr txBox="1"/>
          <p:nvPr/>
        </p:nvSpPr>
        <p:spPr>
          <a:xfrm>
            <a:off x="2190688" y="18017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DBC21E-8CCD-4DF1-98A1-FFFB6B1F13D5}"/>
              </a:ext>
            </a:extLst>
          </p:cNvPr>
          <p:cNvGrpSpPr/>
          <p:nvPr/>
        </p:nvGrpSpPr>
        <p:grpSpPr>
          <a:xfrm>
            <a:off x="1973020" y="2268000"/>
            <a:ext cx="261733" cy="261733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85443B-5FEF-4240-994A-5E328B02927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12735A-90F9-4A7A-88D0-0C0913862DBD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96D30C-6747-465A-95C3-A257BDFA7CC7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00F57D-1379-40BE-8AEB-09E5655D3B3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F48AB5F-2EB9-43A9-B84B-DF0EFC024259}"/>
              </a:ext>
            </a:extLst>
          </p:cNvPr>
          <p:cNvSpPr txBox="1"/>
          <p:nvPr/>
        </p:nvSpPr>
        <p:spPr>
          <a:xfrm>
            <a:off x="1928955" y="223190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45A82E-890F-40CD-B126-01F3E9568E46}"/>
              </a:ext>
            </a:extLst>
          </p:cNvPr>
          <p:cNvGrpSpPr/>
          <p:nvPr/>
        </p:nvGrpSpPr>
        <p:grpSpPr>
          <a:xfrm>
            <a:off x="4292153" y="2703134"/>
            <a:ext cx="261733" cy="261733"/>
            <a:chOff x="7507111" y="2996098"/>
            <a:chExt cx="417689" cy="41768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C46A97-11EC-4C62-9052-FBC28EDE983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49182D5-7F0C-4A3D-BCAA-094B6C4048DE}"/>
                </a:ext>
              </a:extLst>
            </p:cNvPr>
            <p:cNvCxnSpPr>
              <a:stCxn id="44" idx="0"/>
              <a:endCxn id="4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813B1FD-3A13-450A-8409-79CDB4609A96}"/>
                </a:ext>
              </a:extLst>
            </p:cNvPr>
            <p:cNvCxnSpPr>
              <a:stCxn id="44" idx="3"/>
              <a:endCxn id="4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DAA809-45F8-4FB3-9D50-4E476870E43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9D93336-1830-4682-89F7-05D6B39CFE2A}"/>
              </a:ext>
            </a:extLst>
          </p:cNvPr>
          <p:cNvSpPr txBox="1"/>
          <p:nvPr/>
        </p:nvSpPr>
        <p:spPr>
          <a:xfrm>
            <a:off x="4248088" y="2667039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BF82C4-3B47-4C9E-8A54-8CC536DEDC79}"/>
              </a:ext>
            </a:extLst>
          </p:cNvPr>
          <p:cNvGrpSpPr/>
          <p:nvPr/>
        </p:nvGrpSpPr>
        <p:grpSpPr>
          <a:xfrm>
            <a:off x="3561903" y="3145990"/>
            <a:ext cx="261733" cy="261733"/>
            <a:chOff x="7507111" y="2996098"/>
            <a:chExt cx="417689" cy="41768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08B805-BCA1-4D48-B7D0-EA432FA3829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512942-426C-4527-ABB8-680EED1B9595}"/>
                </a:ext>
              </a:extLst>
            </p:cNvPr>
            <p:cNvCxnSpPr>
              <a:stCxn id="50" idx="0"/>
              <a:endCxn id="5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932BD04-9953-4D93-81B0-D16B257E6AF8}"/>
                </a:ext>
              </a:extLst>
            </p:cNvPr>
            <p:cNvCxnSpPr>
              <a:stCxn id="50" idx="3"/>
              <a:endCxn id="5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ACF062D-D1E0-40C7-B747-58D190EDD79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491B8B7-93A2-413D-B72C-033BCC367A59}"/>
              </a:ext>
            </a:extLst>
          </p:cNvPr>
          <p:cNvSpPr txBox="1"/>
          <p:nvPr/>
        </p:nvSpPr>
        <p:spPr>
          <a:xfrm>
            <a:off x="3517838" y="31098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2" grpId="0"/>
      <p:bldP spid="48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CDFE4-6007-4EFE-B9F5-0C0BEF42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87" y="1813915"/>
            <a:ext cx="4647360" cy="2989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71F4A-7066-4C27-98E8-980F38C3892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B1D2D7-8AA9-4CA2-BB8F-558D83DE3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B7FDB5-55F8-40D3-B157-A17755624BC8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98180A-0A5B-4851-9876-DF5C526E07C2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52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ốm</a:t>
            </a:r>
            <a:r>
              <a:rPr lang="en-US" sz="1800" dirty="0"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latin typeface="UTM Avo" panose="02040603050506020204" pitchFamily="18" charset="0"/>
              </a:rPr>
              <a:t>mệt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khó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giúp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ai </a:t>
            </a:r>
            <a:r>
              <a:rPr lang="en-US" sz="1800" dirty="0" err="1">
                <a:latin typeface="UTM Avo" panose="02040603050506020204" pitchFamily="18" charset="0"/>
              </a:rPr>
              <a:t>khen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tốt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435374" y="373144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463047" y="3878469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quý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1311636" y="34759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quý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9C5E82-539E-4CE8-BAE7-96B251094F80}"/>
              </a:ext>
            </a:extLst>
          </p:cNvPr>
          <p:cNvCxnSpPr>
            <a:cxnSpLocks/>
          </p:cNvCxnSpPr>
          <p:nvPr/>
        </p:nvCxnSpPr>
        <p:spPr>
          <a:xfrm>
            <a:off x="1760105" y="2441007"/>
            <a:ext cx="4098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612BB-FE5E-43DF-A736-9DAD007212E1}"/>
              </a:ext>
            </a:extLst>
          </p:cNvPr>
          <p:cNvCxnSpPr>
            <a:cxnSpLocks/>
          </p:cNvCxnSpPr>
          <p:nvPr/>
        </p:nvCxnSpPr>
        <p:spPr>
          <a:xfrm>
            <a:off x="5531556" y="2858695"/>
            <a:ext cx="807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08ADF-56C0-420B-BD41-3C6C973F24A7}"/>
              </a:ext>
            </a:extLst>
          </p:cNvPr>
          <p:cNvCxnSpPr>
            <a:cxnSpLocks/>
          </p:cNvCxnSpPr>
          <p:nvPr/>
        </p:nvCxnSpPr>
        <p:spPr>
          <a:xfrm flipV="1">
            <a:off x="467590" y="3255137"/>
            <a:ext cx="1146721" cy="15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ai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đình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4978552" y="3059860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12520" y="1653433"/>
            <a:ext cx="6052809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đình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212520" y="2046361"/>
            <a:ext cx="666240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2A634-38EA-4C15-9234-0EFB2CDF0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862314-A73F-484E-AF63-A0DF7188D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0"/>
          <a:stretch/>
        </p:blipFill>
        <p:spPr>
          <a:xfrm>
            <a:off x="1197174" y="2439447"/>
            <a:ext cx="4463652" cy="242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C62DC-CEED-4F59-A0FA-DDEBEFAFA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" y="584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928A5-8149-4984-8E17-A335351942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" y="2685676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69A07A-16D5-4396-89F6-10036D4C70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9" y="375555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xơi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1274179" y="1750556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uống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" name="Picture 2" descr="Family Eating Stock Illustrations – 7,959 Family Eating Stock  Illustrations, Vectors &amp; Clipart - Dreamstime">
            <a:extLst>
              <a:ext uri="{FF2B5EF4-FFF2-40B4-BE49-F238E27FC236}">
                <a16:creationId xmlns:a16="http://schemas.microsoft.com/office/drawing/2014/main" id="{52B63B39-2B44-4666-BEE8-F79CC1A6D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0E8E6"/>
              </a:clrFrom>
              <a:clrTo>
                <a:srgbClr val="F0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8724" r="11440" b="16571"/>
          <a:stretch/>
        </p:blipFill>
        <p:spPr bwMode="auto">
          <a:xfrm>
            <a:off x="1609192" y="2448505"/>
            <a:ext cx="3265388" cy="23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Hai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cỗ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6038" y="2487634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xưng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hô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2875545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0FB53-5E62-4B76-AD2B-4BBE11F34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217385-94DB-4D4B-B214-4EFAE3E68511}"/>
              </a:ext>
            </a:extLst>
          </p:cNvPr>
          <p:cNvSpPr txBox="1"/>
          <p:nvPr/>
        </p:nvSpPr>
        <p:spPr>
          <a:xfrm>
            <a:off x="506039" y="3275285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Nhìn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cơm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nhớ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96ACB-E1DF-4E09-A343-677AD315EFE6}"/>
              </a:ext>
            </a:extLst>
          </p:cNvPr>
          <p:cNvSpPr txBox="1"/>
          <p:nvPr/>
        </p:nvSpPr>
        <p:spPr>
          <a:xfrm>
            <a:off x="503842" y="3663196"/>
            <a:ext cx="570445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518578" y="857898"/>
            <a:ext cx="5829816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Khi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Chăm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CD60-8B6E-41A5-B659-B967F6C32783}"/>
              </a:ext>
            </a:extLst>
          </p:cNvPr>
          <p:cNvSpPr/>
          <p:nvPr/>
        </p:nvSpPr>
        <p:spPr>
          <a:xfrm>
            <a:off x="465656" y="2062448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35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699406"/>
            <a:ext cx="6327981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a. Cho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b. </a:t>
            </a:r>
            <a:r>
              <a:rPr lang="en-US" sz="1500" dirty="0" err="1">
                <a:latin typeface="UTM Avo" panose="02040603050506020204" pitchFamily="18" charset="0"/>
              </a:rPr>
              <a:t>Dạ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!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2588332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nghị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22A7E-5868-4093-BC12-A656A8E81460}"/>
              </a:ext>
            </a:extLst>
          </p:cNvPr>
          <p:cNvSpPr txBox="1"/>
          <p:nvPr/>
        </p:nvSpPr>
        <p:spPr>
          <a:xfrm>
            <a:off x="1160519" y="2895003"/>
            <a:ext cx="5735597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lỗi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ở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có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Vậy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miến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Vâng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ạ!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chút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1E063E-F0D7-4E38-9EB3-3BD09D2D9AEB}"/>
              </a:ext>
            </a:extLst>
          </p:cNvPr>
          <p:cNvSpPr/>
          <p:nvPr/>
        </p:nvSpPr>
        <p:spPr>
          <a:xfrm>
            <a:off x="1478134" y="1782469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66DAC5-3C7E-417C-8FE0-F1B7E7D53044}"/>
              </a:ext>
            </a:extLst>
          </p:cNvPr>
          <p:cNvSpPr/>
          <p:nvPr/>
        </p:nvSpPr>
        <p:spPr>
          <a:xfrm>
            <a:off x="1466844" y="1334490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1204</Words>
  <Application>Microsoft Office PowerPoint</Application>
  <PresentationFormat>Custom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UTM Cookies</vt:lpstr>
      <vt:lpstr>Wingdings</vt:lpstr>
      <vt:lpstr>Kalam</vt:lpstr>
      <vt:lpstr>Arial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My PC</cp:lastModifiedBy>
  <cp:revision>141</cp:revision>
  <dcterms:modified xsi:type="dcterms:W3CDTF">2022-12-14T02:18:59Z</dcterms:modified>
</cp:coreProperties>
</file>