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34" r:id="rId3"/>
    <p:sldId id="361" r:id="rId4"/>
    <p:sldId id="345" r:id="rId5"/>
    <p:sldId id="362" r:id="rId6"/>
    <p:sldId id="36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82174" autoAdjust="0"/>
  </p:normalViewPr>
  <p:slideViewPr>
    <p:cSldViewPr snapToGrid="0">
      <p:cViewPr varScale="1">
        <p:scale>
          <a:sx n="59" d="100"/>
          <a:sy n="59" d="100"/>
        </p:scale>
        <p:origin x="14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Have the class look at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what they can see in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point to the picture and say the family words and spell the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Remind them of the key structure: “This is my…” to introduce family members.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Point and say.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Demonstrate the activity using the speech bubbles.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to a person in the picture, have the student B introduce.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Role-play.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groups of three.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Demonstrate the activity using the example.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them to role-play the activity.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     1. Draw your family. Point and say.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look at the picture of the garden and draw their family.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say about their family.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students demonstrate the activity in front of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1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3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0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0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1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7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9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7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29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1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1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85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52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0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0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01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87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2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30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77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0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0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6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98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647D0D-56F0-BF8B-017B-2E7DF6C059D1}"/>
              </a:ext>
            </a:extLst>
          </p:cNvPr>
          <p:cNvGrpSpPr/>
          <p:nvPr/>
        </p:nvGrpSpPr>
        <p:grpSpPr>
          <a:xfrm>
            <a:off x="2213442" y="903456"/>
            <a:ext cx="7955969" cy="5310175"/>
            <a:chOff x="2345417" y="903456"/>
            <a:chExt cx="7955969" cy="53101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26A56E-A760-A8E0-5D16-1E2DB44F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417" y="1549787"/>
              <a:ext cx="7955969" cy="4663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DC82-767C-74C6-3F9D-58DE977F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3148" y="903456"/>
              <a:ext cx="2400508" cy="56392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3A1316-5F85-48C9-C89F-0C29B03C9CBA}"/>
              </a:ext>
            </a:extLst>
          </p:cNvPr>
          <p:cNvGrpSpPr/>
          <p:nvPr/>
        </p:nvGrpSpPr>
        <p:grpSpPr>
          <a:xfrm>
            <a:off x="1421593" y="362936"/>
            <a:ext cx="6836286" cy="646331"/>
            <a:chOff x="1421593" y="362936"/>
            <a:chExt cx="6836286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292C4D-5BBF-57A1-604D-E2924463D0EF}"/>
                </a:ext>
              </a:extLst>
            </p:cNvPr>
            <p:cNvSpPr txBox="1"/>
            <p:nvPr/>
          </p:nvSpPr>
          <p:spPr>
            <a:xfrm>
              <a:off x="2439558" y="362936"/>
              <a:ext cx="581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1. Point and say.</a:t>
              </a:r>
            </a:p>
          </p:txBody>
        </p:sp>
        <p:sp>
          <p:nvSpPr>
            <p:cNvPr id="10" name="Flowchart: Off-page Connector 9">
              <a:extLst>
                <a:ext uri="{FF2B5EF4-FFF2-40B4-BE49-F238E27FC236}">
                  <a16:creationId xmlns:a16="http://schemas.microsoft.com/office/drawing/2014/main" id="{BCCF21AC-2272-7B04-144D-DA065128B0B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970CD-F449-A8D6-5CA3-6A4CADD2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1288587"/>
            <a:ext cx="11713029" cy="13239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3600C4-0204-156B-8061-E2A785A9B2E1}"/>
              </a:ext>
            </a:extLst>
          </p:cNvPr>
          <p:cNvGrpSpPr/>
          <p:nvPr/>
        </p:nvGrpSpPr>
        <p:grpSpPr>
          <a:xfrm>
            <a:off x="1421593" y="362936"/>
            <a:ext cx="6836286" cy="646331"/>
            <a:chOff x="1421593" y="362936"/>
            <a:chExt cx="683628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88024E-F5A3-94CC-F856-43DF5088B028}"/>
                </a:ext>
              </a:extLst>
            </p:cNvPr>
            <p:cNvSpPr txBox="1"/>
            <p:nvPr/>
          </p:nvSpPr>
          <p:spPr>
            <a:xfrm>
              <a:off x="2439558" y="362936"/>
              <a:ext cx="581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2. Role-play.</a:t>
              </a: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AA1E3A-0710-559B-8CB0-669BDCCF3B5A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D60814-B16D-FC4D-C7DC-9F0DA2FEDA80}"/>
              </a:ext>
            </a:extLst>
          </p:cNvPr>
          <p:cNvSpPr txBox="1"/>
          <p:nvPr/>
        </p:nvSpPr>
        <p:spPr>
          <a:xfrm>
            <a:off x="2814534" y="4042307"/>
            <a:ext cx="6562929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/>
              <a:t>Tina: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This is my </a:t>
            </a:r>
            <a:r>
              <a:rPr lang="en-US" sz="3600" u="sng" dirty="0">
                <a:solidFill>
                  <a:srgbClr val="FF0000"/>
                </a:solidFill>
              </a:rPr>
              <a:t>brother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u="sng" dirty="0">
                <a:solidFill>
                  <a:srgbClr val="FF0000"/>
                </a:solidFill>
              </a:rPr>
              <a:t>Ben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u="sng" dirty="0"/>
              <a:t>Mark: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Hello, </a:t>
            </a:r>
            <a:r>
              <a:rPr lang="en-US" sz="3600" u="sng" dirty="0">
                <a:solidFill>
                  <a:srgbClr val="FF0000"/>
                </a:solidFill>
              </a:rPr>
              <a:t>Ben</a:t>
            </a:r>
            <a:r>
              <a:rPr lang="en-US" sz="3600" dirty="0">
                <a:solidFill>
                  <a:srgbClr val="0070C0"/>
                </a:solidFill>
              </a:rPr>
              <a:t>. I’m </a:t>
            </a:r>
            <a:r>
              <a:rPr lang="en-US" sz="3600" u="sng" dirty="0">
                <a:solidFill>
                  <a:srgbClr val="FF0000"/>
                </a:solidFill>
              </a:rPr>
              <a:t>Mark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u="sng" dirty="0"/>
              <a:t>Ben: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Hello, </a:t>
            </a:r>
            <a:r>
              <a:rPr lang="en-US" sz="3600" u="sng" dirty="0">
                <a:solidFill>
                  <a:srgbClr val="FF0000"/>
                </a:solidFill>
              </a:rPr>
              <a:t>Mark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077F4-F827-CD61-9D8A-36547CB4FCC0}"/>
              </a:ext>
            </a:extLst>
          </p:cNvPr>
          <p:cNvSpPr txBox="1"/>
          <p:nvPr/>
        </p:nvSpPr>
        <p:spPr>
          <a:xfrm>
            <a:off x="1644901" y="3105834"/>
            <a:ext cx="278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3A1316-5F85-48C9-C89F-0C29B03C9CBA}"/>
              </a:ext>
            </a:extLst>
          </p:cNvPr>
          <p:cNvGrpSpPr/>
          <p:nvPr/>
        </p:nvGrpSpPr>
        <p:grpSpPr>
          <a:xfrm>
            <a:off x="1421593" y="362936"/>
            <a:ext cx="8556965" cy="646331"/>
            <a:chOff x="1421593" y="362936"/>
            <a:chExt cx="8556965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292C4D-5BBF-57A1-604D-E2924463D0EF}"/>
                </a:ext>
              </a:extLst>
            </p:cNvPr>
            <p:cNvSpPr txBox="1"/>
            <p:nvPr/>
          </p:nvSpPr>
          <p:spPr>
            <a:xfrm>
              <a:off x="2439558" y="362936"/>
              <a:ext cx="75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1. Draw your family. Point and say.</a:t>
              </a:r>
            </a:p>
          </p:txBody>
        </p:sp>
        <p:sp>
          <p:nvSpPr>
            <p:cNvPr id="10" name="Flowchart: Off-page Connector 9">
              <a:extLst>
                <a:ext uri="{FF2B5EF4-FFF2-40B4-BE49-F238E27FC236}">
                  <a16:creationId xmlns:a16="http://schemas.microsoft.com/office/drawing/2014/main" id="{BCCF21AC-2272-7B04-144D-DA065128B0B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F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5A445C-0075-9CF8-A0F1-36A7BBFF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4" y="1125117"/>
            <a:ext cx="11983370" cy="5369945"/>
          </a:xfrm>
          <a:prstGeom prst="rect">
            <a:avLst/>
          </a:prstGeom>
        </p:spPr>
      </p:pic>
      <p:pic>
        <p:nvPicPr>
          <p:cNvPr id="1026" name="Picture 2" descr="Từ vựng về chủ đề Relationship and Family - IELTS Vietop">
            <a:extLst>
              <a:ext uri="{FF2B5EF4-FFF2-40B4-BE49-F238E27FC236}">
                <a16:creationId xmlns:a16="http://schemas.microsoft.com/office/drawing/2014/main" id="{5D7570B4-9E32-4222-9227-27EFF11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2" y="3151414"/>
            <a:ext cx="5470071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6E0080BD-49FB-45F6-97DE-3837183E6EF9}"/>
              </a:ext>
            </a:extLst>
          </p:cNvPr>
          <p:cNvSpPr/>
          <p:nvPr/>
        </p:nvSpPr>
        <p:spPr>
          <a:xfrm>
            <a:off x="8229599" y="3967843"/>
            <a:ext cx="1175657" cy="69133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sister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9EB3DC7-593F-4185-8570-CFBEA3973530}"/>
              </a:ext>
            </a:extLst>
          </p:cNvPr>
          <p:cNvSpPr/>
          <p:nvPr/>
        </p:nvSpPr>
        <p:spPr>
          <a:xfrm>
            <a:off x="4389321" y="5078187"/>
            <a:ext cx="2427856" cy="98325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brother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A3090E6-1AD8-439A-82F4-4A010A8A0FB9}"/>
              </a:ext>
            </a:extLst>
          </p:cNvPr>
          <p:cNvSpPr/>
          <p:nvPr/>
        </p:nvSpPr>
        <p:spPr>
          <a:xfrm>
            <a:off x="5981358" y="2689898"/>
            <a:ext cx="2020541" cy="6913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father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FDB2DBE-64E8-4040-96CA-20E9EDA51853}"/>
              </a:ext>
            </a:extLst>
          </p:cNvPr>
          <p:cNvSpPr/>
          <p:nvPr/>
        </p:nvSpPr>
        <p:spPr>
          <a:xfrm>
            <a:off x="4683515" y="3165547"/>
            <a:ext cx="2308113" cy="6913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9231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66905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291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147</cp:revision>
  <dcterms:created xsi:type="dcterms:W3CDTF">2020-12-08T03:17:05Z</dcterms:created>
  <dcterms:modified xsi:type="dcterms:W3CDTF">2024-01-23T10:37:25Z</dcterms:modified>
</cp:coreProperties>
</file>