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334" r:id="rId3"/>
    <p:sldId id="355" r:id="rId4"/>
    <p:sldId id="373" r:id="rId5"/>
    <p:sldId id="374" r:id="rId6"/>
    <p:sldId id="375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73831" autoAdjust="0"/>
  </p:normalViewPr>
  <p:slideViewPr>
    <p:cSldViewPr snapToGrid="0">
      <p:cViewPr varScale="1">
        <p:scale>
          <a:sx n="72" d="100"/>
          <a:sy n="72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05)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say, and do.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a flashcard to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 A call out the command and Team B do the action.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ands down">
            <a:hlinkClick r:id="" action="ppaction://media"/>
            <a:extLst>
              <a:ext uri="{FF2B5EF4-FFF2-40B4-BE49-F238E27FC236}">
                <a16:creationId xmlns:a16="http://schemas.microsoft.com/office/drawing/2014/main" id="{9DF82429-7555-E346-F4FE-37A0D37EF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05480" y="2460841"/>
            <a:ext cx="487363" cy="487363"/>
          </a:xfrm>
          <a:prstGeom prst="rect">
            <a:avLst/>
          </a:prstGeom>
        </p:spPr>
      </p:pic>
      <p:pic>
        <p:nvPicPr>
          <p:cNvPr id="14" name="close your book">
            <a:hlinkClick r:id="" action="ppaction://media"/>
            <a:extLst>
              <a:ext uri="{FF2B5EF4-FFF2-40B4-BE49-F238E27FC236}">
                <a16:creationId xmlns:a16="http://schemas.microsoft.com/office/drawing/2014/main" id="{BEC10D65-6F04-DE25-C311-CAB552B9F4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2003" y="2311834"/>
            <a:ext cx="487363" cy="487363"/>
          </a:xfrm>
          <a:prstGeom prst="rect">
            <a:avLst/>
          </a:prstGeom>
        </p:spPr>
      </p:pic>
      <p:pic>
        <p:nvPicPr>
          <p:cNvPr id="13" name="open your book">
            <a:hlinkClick r:id="" action="ppaction://media"/>
            <a:extLst>
              <a:ext uri="{FF2B5EF4-FFF2-40B4-BE49-F238E27FC236}">
                <a16:creationId xmlns:a16="http://schemas.microsoft.com/office/drawing/2014/main" id="{E1F04256-0447-9A03-01CC-ABCC57843A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86520" y="2314042"/>
            <a:ext cx="487363" cy="487363"/>
          </a:xfrm>
          <a:prstGeom prst="rect">
            <a:avLst/>
          </a:prstGeom>
        </p:spPr>
      </p:pic>
      <p:pic>
        <p:nvPicPr>
          <p:cNvPr id="11" name="hands up">
            <a:hlinkClick r:id="" action="ppaction://media"/>
            <a:extLst>
              <a:ext uri="{FF2B5EF4-FFF2-40B4-BE49-F238E27FC236}">
                <a16:creationId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5337" y="3870813"/>
            <a:ext cx="31737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close your book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7502" y="3870813"/>
            <a:ext cx="268774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down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5559" y="4836533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əʊpən</a:t>
            </a:r>
            <a:r>
              <a:rPr lang="en-US" sz="2000" dirty="0"/>
              <a:t> </a:t>
            </a:r>
            <a:r>
              <a:rPr lang="en-US" sz="2000" dirty="0" err="1"/>
              <a:t>jʊr</a:t>
            </a:r>
            <a:r>
              <a:rPr lang="en-US" sz="2000" dirty="0"/>
              <a:t> </a:t>
            </a:r>
            <a:r>
              <a:rPr lang="en-US" sz="2000" dirty="0" err="1"/>
              <a:t>bʊk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mở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24099" y="4836533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kləʊz</a:t>
            </a:r>
            <a:r>
              <a:rPr lang="en-US" sz="2000" dirty="0"/>
              <a:t> </a:t>
            </a:r>
            <a:r>
              <a:rPr lang="en-US" sz="2000" dirty="0" err="1"/>
              <a:t>jʊr</a:t>
            </a:r>
            <a:r>
              <a:rPr lang="en-US" sz="2000" dirty="0"/>
              <a:t> </a:t>
            </a:r>
            <a:r>
              <a:rPr lang="en-US" sz="2000" dirty="0" err="1"/>
              <a:t>bʊk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đóng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lại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96068" y="4836533"/>
            <a:ext cx="207060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hạ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04)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140572" y="3836366"/>
            <a:ext cx="31737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open your book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E98F17-3D21-0F63-DBB1-7FB3A9FD1698}"/>
              </a:ext>
            </a:extLst>
          </p:cNvPr>
          <p:cNvGrpSpPr/>
          <p:nvPr/>
        </p:nvGrpSpPr>
        <p:grpSpPr>
          <a:xfrm>
            <a:off x="1283129" y="958435"/>
            <a:ext cx="2840032" cy="2635167"/>
            <a:chOff x="1283129" y="958435"/>
            <a:chExt cx="2840032" cy="26351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97E29C-2FC6-B2CE-B29D-EA381122B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770" y="1279081"/>
              <a:ext cx="2526391" cy="23145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" name="Heptagon 1">
              <a:extLst>
                <a:ext uri="{FF2B5EF4-FFF2-40B4-BE49-F238E27FC236}">
                  <a16:creationId xmlns:a16="http://schemas.microsoft.com/office/drawing/2014/main" id="{69B0F3F8-2313-01F5-F544-42D7A514C265}"/>
                </a:ext>
              </a:extLst>
            </p:cNvPr>
            <p:cNvSpPr/>
            <p:nvPr/>
          </p:nvSpPr>
          <p:spPr>
            <a:xfrm>
              <a:off x="1283129" y="958435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52E3B0-B5B1-C90C-13C8-70652A231FA1}"/>
              </a:ext>
            </a:extLst>
          </p:cNvPr>
          <p:cNvGrpSpPr/>
          <p:nvPr/>
        </p:nvGrpSpPr>
        <p:grpSpPr>
          <a:xfrm>
            <a:off x="4713038" y="958435"/>
            <a:ext cx="2860709" cy="2578755"/>
            <a:chOff x="4713038" y="958435"/>
            <a:chExt cx="2860709" cy="257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FEE654-B6BE-AE93-9ED4-61F59C4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7828" y="1228237"/>
              <a:ext cx="2585919" cy="23089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3" name="Heptagon 22">
              <a:extLst>
                <a:ext uri="{FF2B5EF4-FFF2-40B4-BE49-F238E27FC236}">
                  <a16:creationId xmlns:a16="http://schemas.microsoft.com/office/drawing/2014/main" id="{26E21E18-DA0C-8084-F7F9-8E35BE0F77F0}"/>
                </a:ext>
              </a:extLst>
            </p:cNvPr>
            <p:cNvSpPr/>
            <p:nvPr/>
          </p:nvSpPr>
          <p:spPr>
            <a:xfrm>
              <a:off x="4713038" y="958435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07F003-8AC6-EC30-DDE3-E1D18DEA3C92}"/>
              </a:ext>
            </a:extLst>
          </p:cNvPr>
          <p:cNvGrpSpPr/>
          <p:nvPr/>
        </p:nvGrpSpPr>
        <p:grpSpPr>
          <a:xfrm>
            <a:off x="8142947" y="958434"/>
            <a:ext cx="2881386" cy="2613292"/>
            <a:chOff x="8142947" y="958434"/>
            <a:chExt cx="2881386" cy="26132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290D1B-ED89-7570-46D1-9FCDA95C5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8414" y="1228237"/>
              <a:ext cx="2585919" cy="2343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Heptagon 23">
              <a:extLst>
                <a:ext uri="{FF2B5EF4-FFF2-40B4-BE49-F238E27FC236}">
                  <a16:creationId xmlns:a16="http://schemas.microsoft.com/office/drawing/2014/main" id="{26685243-4BFD-2490-D161-E61613123A11}"/>
                </a:ext>
              </a:extLst>
            </p:cNvPr>
            <p:cNvSpPr/>
            <p:nvPr/>
          </p:nvSpPr>
          <p:spPr>
            <a:xfrm>
              <a:off x="8142947" y="958434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6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05)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887B27D-89C3-345E-862A-D03281B78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08" y="1536192"/>
            <a:ext cx="11911584" cy="3389376"/>
          </a:xfrm>
          <a:prstGeom prst="rect">
            <a:avLst/>
          </a:prstGeom>
        </p:spPr>
      </p:pic>
      <p:pic>
        <p:nvPicPr>
          <p:cNvPr id="10" name="CD1-TRACK 5">
            <a:hlinkClick r:id="" action="ppaction://media"/>
            <a:extLst>
              <a:ext uri="{FF2B5EF4-FFF2-40B4-BE49-F238E27FC236}">
                <a16:creationId xmlns:a16="http://schemas.microsoft.com/office/drawing/2014/main" id="{7C3B83EE-5AB5-6FE8-B268-A45E5FBE2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1924" y="521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6225246-ABCC-7FB4-CFA9-9221E7F8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232"/>
            <a:ext cx="12192000" cy="27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Read my lips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29F3EF-551B-0FE2-C298-0AAAB6150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1304545"/>
            <a:ext cx="12057888" cy="34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10262</TotalTime>
  <Words>239</Words>
  <Application>Microsoft Office PowerPoint</Application>
  <PresentationFormat>Widescreen</PresentationFormat>
  <Paragraphs>42</Paragraphs>
  <Slides>6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242</cp:revision>
  <dcterms:created xsi:type="dcterms:W3CDTF">2020-12-08T03:17:05Z</dcterms:created>
  <dcterms:modified xsi:type="dcterms:W3CDTF">2023-09-20T13:42:08Z</dcterms:modified>
</cp:coreProperties>
</file>