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302" r:id="rId3"/>
    <p:sldId id="292" r:id="rId4"/>
    <p:sldId id="372" r:id="rId5"/>
    <p:sldId id="334" r:id="rId6"/>
    <p:sldId id="355" r:id="rId7"/>
    <p:sldId id="373" r:id="rId8"/>
    <p:sldId id="374" r:id="rId9"/>
    <p:sldId id="37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72" d="100"/>
          <a:sy n="72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Name Chain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introduce their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the class to stand up and make a circle.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Introduce your name and pass a ball a student on your left. Ask him/her to use the structures: “Hello, my name is ____. </a:t>
            </a:r>
            <a:r>
              <a:rPr lang="en-US" dirty="0" err="1"/>
              <a:t>He/She</a:t>
            </a:r>
            <a:r>
              <a:rPr lang="en-US" dirty="0"/>
              <a:t> is ___.” to introduce their name and friends’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continue the activity with another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9F34D2-FA5D-49F7-121E-076B43F98C36}"/>
              </a:ext>
            </a:extLst>
          </p:cNvPr>
          <p:cNvSpPr txBox="1"/>
          <p:nvPr/>
        </p:nvSpPr>
        <p:spPr>
          <a:xfrm>
            <a:off x="5022504" y="497097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 Chain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F77E6-147C-F283-A6C6-CF1A8661386B}"/>
              </a:ext>
            </a:extLst>
          </p:cNvPr>
          <p:cNvSpPr/>
          <p:nvPr/>
        </p:nvSpPr>
        <p:spPr>
          <a:xfrm>
            <a:off x="4931807" y="1397185"/>
            <a:ext cx="51789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Hello, my name is ______.</a:t>
            </a:r>
          </a:p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He/She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is______.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EA0CE-579A-1379-D3B1-633FAA4A8361}"/>
              </a:ext>
            </a:extLst>
          </p:cNvPr>
          <p:cNvSpPr/>
          <p:nvPr/>
        </p:nvSpPr>
        <p:spPr>
          <a:xfrm>
            <a:off x="4931807" y="3773737"/>
            <a:ext cx="677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1: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02FFC-CEF2-03D6-52EA-CE6A8D5360CF}"/>
              </a:ext>
            </a:extLst>
          </p:cNvPr>
          <p:cNvSpPr txBox="1"/>
          <p:nvPr/>
        </p:nvSpPr>
        <p:spPr>
          <a:xfrm>
            <a:off x="4931807" y="3084263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Example:</a:t>
            </a:r>
            <a:endParaRPr lang="en-US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C13BB-EB58-BFD0-4699-5FC9BAB33C9B}"/>
              </a:ext>
            </a:extLst>
          </p:cNvPr>
          <p:cNvSpPr/>
          <p:nvPr/>
        </p:nvSpPr>
        <p:spPr>
          <a:xfrm>
            <a:off x="4931807" y="4662548"/>
            <a:ext cx="6556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2: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Lan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ln/>
                <a:solidFill>
                  <a:srgbClr val="0070C0"/>
                </a:solidFill>
              </a:rPr>
              <a:t>She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ADCF9-D99C-E42A-228A-495FA723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1" y="842962"/>
            <a:ext cx="4276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3E923-4FA3-6ED8-F1A5-BB84A0AB87BC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6CE31C5-67C1-C1E8-1926-8FDB6EFC4231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ADA2D9-CE39-5CF1-EEA7-0ACB668A415C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C9FF34-0AA4-4116-5DBC-97408DB1BC06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8B0A7-5FA9-B2D6-358D-9F3241CE04B4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31363E-A491-6024-63C6-67EBA6A1339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4" name="CD1-TRACK 3">
            <a:hlinkClick r:id="" action="ppaction://media"/>
            <a:extLst>
              <a:ext uri="{FF2B5EF4-FFF2-40B4-BE49-F238E27FC236}">
                <a16:creationId xmlns:a16="http://schemas.microsoft.com/office/drawing/2014/main" id="{8A5C7EFE-E7FB-E977-216F-1DF3D175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DA6B8-78E2-18BA-EB12-AA20AC14E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14" y="1785262"/>
            <a:ext cx="11850886" cy="26404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55505-D693-1A9D-C8E6-94CA62FB8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" y="1365504"/>
            <a:ext cx="11720576" cy="40181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Simon says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401</Words>
  <Application>Microsoft Office PowerPoint</Application>
  <PresentationFormat>Widescreen</PresentationFormat>
  <Paragraphs>65</Paragraphs>
  <Slides>9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231</cp:revision>
  <dcterms:created xsi:type="dcterms:W3CDTF">2020-12-08T03:17:05Z</dcterms:created>
  <dcterms:modified xsi:type="dcterms:W3CDTF">2023-09-20T13:41:14Z</dcterms:modified>
</cp:coreProperties>
</file>