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60" r:id="rId3"/>
    <p:sldId id="368" r:id="rId4"/>
    <p:sldId id="369" r:id="rId5"/>
    <p:sldId id="370" r:id="rId6"/>
    <p:sldId id="334" r:id="rId7"/>
    <p:sldId id="346" r:id="rId8"/>
    <p:sldId id="366" r:id="rId9"/>
    <p:sldId id="371" r:id="rId10"/>
    <p:sldId id="372" r:id="rId11"/>
    <p:sldId id="373" r:id="rId12"/>
    <p:sldId id="374" r:id="rId13"/>
    <p:sldId id="379" r:id="rId14"/>
    <p:sldId id="380" r:id="rId15"/>
    <p:sldId id="386" r:id="rId16"/>
    <p:sldId id="381" r:id="rId17"/>
    <p:sldId id="382" r:id="rId18"/>
    <p:sldId id="385" r:id="rId19"/>
    <p:sldId id="383" r:id="rId20"/>
    <p:sldId id="384" r:id="rId21"/>
    <p:sldId id="347" r:id="rId22"/>
    <p:sldId id="378" r:id="rId23"/>
    <p:sldId id="375" r:id="rId24"/>
    <p:sldId id="376" r:id="rId25"/>
    <p:sldId id="3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8" d="100"/>
          <a:sy n="68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True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1.xml"/><Relationship Id="rId5" Type="http://schemas.openxmlformats.org/officeDocument/2006/relationships/slide" Target="slide16.xml"/><Relationship Id="rId10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2C980-8C86-4C3E-BD8A-E880CA63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10" y="1418365"/>
            <a:ext cx="7581432" cy="4747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A540A-13DC-439B-9FEC-AA2623D9CC86}"/>
              </a:ext>
            </a:extLst>
          </p:cNvPr>
          <p:cNvSpPr txBox="1"/>
          <p:nvPr/>
        </p:nvSpPr>
        <p:spPr>
          <a:xfrm>
            <a:off x="1430937" y="494676"/>
            <a:ext cx="978857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You have 5 minutes to read and remember the text. </a:t>
            </a:r>
          </a:p>
        </p:txBody>
      </p:sp>
    </p:spTree>
    <p:extLst>
      <p:ext uri="{BB962C8B-B14F-4D97-AF65-F5344CB8AC3E}">
        <p14:creationId xmlns:p14="http://schemas.microsoft.com/office/powerpoint/2010/main" val="151310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884A-3448-461B-8338-1140565C17E3}"/>
              </a:ext>
            </a:extLst>
          </p:cNvPr>
          <p:cNvSpPr txBox="1"/>
          <p:nvPr/>
        </p:nvSpPr>
        <p:spPr>
          <a:xfrm>
            <a:off x="6607915" y="3685188"/>
            <a:ext cx="4985987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class is divided into 2 groups.</a:t>
            </a:r>
          </a:p>
          <a:p>
            <a:r>
              <a:rPr lang="en-US" sz="2000" dirty="0"/>
              <a:t>Each group takes turn to choose the star.</a:t>
            </a:r>
          </a:p>
          <a:p>
            <a:r>
              <a:rPr lang="en-US" sz="2000" dirty="0"/>
              <a:t>Teacher click on each star chosen by students. Students answer the questions. If they have the correct answer, they earn the points for each question.</a:t>
            </a:r>
          </a:p>
          <a:p>
            <a:r>
              <a:rPr lang="en-US" sz="2000" dirty="0"/>
              <a:t>There is one lucky and one unlucky star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4E4E-F582-4F83-9A69-246DF18115FB}"/>
              </a:ext>
            </a:extLst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DD5D58AE-B2D9-4885-B231-7D73A439D721}"/>
              </a:ext>
            </a:extLst>
          </p:cNvPr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819C3D7-C849-4AC4-801E-83D805705F75}"/>
              </a:ext>
            </a:extLst>
          </p:cNvPr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FAAAB33B-60B4-480F-BEC2-86389D904D32}"/>
              </a:ext>
            </a:extLst>
          </p:cNvPr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43D13AF2-3E73-474E-A2AA-DDE3D5CCEAE5}"/>
              </a:ext>
            </a:extLst>
          </p:cNvPr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9DDD802-5700-4778-913C-90DBC70580D6}"/>
              </a:ext>
            </a:extLst>
          </p:cNvPr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746923D-827D-4759-AE97-D8412C25E66C}"/>
              </a:ext>
            </a:extLst>
          </p:cNvPr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B1889D5-813B-459D-BC98-8BB946EFBF83}"/>
              </a:ext>
            </a:extLst>
          </p:cNvPr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5E49973-0F0F-4898-A773-46904A73998E}"/>
              </a:ext>
            </a:extLst>
          </p:cNvPr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FFF-D9C6-42CA-8ED4-3B6DFE3F6F2E}"/>
              </a:ext>
            </a:extLst>
          </p:cNvPr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4412-5084-4042-B64B-F09E72F6326A}"/>
              </a:ext>
            </a:extLst>
          </p:cNvPr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02CE-774C-44C2-9074-7AE7CE155ADA}"/>
              </a:ext>
            </a:extLst>
          </p:cNvPr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7B07-94B1-49E8-A8A2-994475842318}"/>
              </a:ext>
            </a:extLst>
          </p:cNvPr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7551-AB71-4040-A4AB-8DB24AC2E015}"/>
              </a:ext>
            </a:extLst>
          </p:cNvPr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044AA-19ED-4110-A279-2FFC1038376D}"/>
              </a:ext>
            </a:extLst>
          </p:cNvPr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7B78-D54F-45D3-984A-F81B38327AF7}"/>
              </a:ext>
            </a:extLst>
          </p:cNvPr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BDC51-A5B8-4A16-8529-9EBD7D2A3EB3}"/>
              </a:ext>
            </a:extLst>
          </p:cNvPr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10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C5B17-D7D5-45AB-B1F2-C44BD4EA7922}"/>
              </a:ext>
            </a:extLst>
          </p:cNvPr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11" action="ppaction://hlinksldjump"/>
              </a:rPr>
              <a:t>Continue the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4091797" y="2278024"/>
            <a:ext cx="53483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They often eat steak.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8DABEB-4C07-44F2-9EA6-6392F5DFB2E9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0E29B17F-CE13-46B6-8310-4267E682213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58832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don’t eat noodles.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34B671C-7BCD-4B81-A9C0-3DAC133FA75C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15576273-07FE-427B-8642-E166E685C12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D4E12-798D-40B1-B348-945D217F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38028674-DF87-4B4C-BD34-CA2FFD0C09DE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CONGRATULATION. YOU EARN 30 POINTS</a:t>
            </a:r>
          </a:p>
        </p:txBody>
      </p:sp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3B94932C-A5E4-4853-936A-214C502C4C55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493265" y="2295277"/>
            <a:ext cx="51931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His favorite food is </a:t>
            </a:r>
            <a:r>
              <a:rPr lang="en-US" sz="3600" dirty="0" err="1">
                <a:solidFill>
                  <a:srgbClr val="00B0F0"/>
                </a:solidFill>
              </a:rPr>
              <a:t>phở</a:t>
            </a:r>
            <a:r>
              <a:rPr lang="en-US" sz="3600" dirty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E7F3FC3-E72D-4085-BAB8-4EF10FC00F34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A722CC2F-3501-4572-BFF3-5AB6532FDC0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488653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eat with chopsticks.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247513F5-5C59-4A5C-A24F-ECFB51EF88A7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FBC93CCC-62D4-473C-8468-CB2AAA5419C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8A218045-4411-43CA-8B1E-04CD9ADAEB71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NO.YOU LOSE 20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5AEC-76AE-4C02-99A6-8040B229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5A417244-0CAD-426F-B7F8-6F331BE20A4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464287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don’t use a spoon.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60067590-99FC-4DC2-B8DF-6979A0494236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7BE32424-640D-460A-AC2A-698689C28AD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548329" y="4656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Phở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20" y="3236820"/>
            <a:ext cx="3594964" cy="2324974"/>
          </a:xfrm>
          <a:prstGeom prst="rect">
            <a:avLst/>
          </a:prstGeom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3305713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use a knife.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464B2C-8098-4952-8B38-CAEE80648CA5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7C737A46-7E98-468E-A9B4-134EB129AA84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38336-D272-4C94-A872-0D9D644DFAAF}"/>
              </a:ext>
            </a:extLst>
          </p:cNvPr>
          <p:cNvSpPr txBox="1"/>
          <p:nvPr/>
        </p:nvSpPr>
        <p:spPr>
          <a:xfrm>
            <a:off x="4871049" y="346316"/>
            <a:ext cx="5614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Matching – click on each box on the left to see the answer.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CF9B8-493B-47BF-A852-14BF76C0EE57}"/>
              </a:ext>
            </a:extLst>
          </p:cNvPr>
          <p:cNvSpPr txBox="1"/>
          <p:nvPr/>
        </p:nvSpPr>
        <p:spPr>
          <a:xfrm>
            <a:off x="934574" y="1760764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My favorite food is____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A7BDA-8977-48A3-AA3B-82EED964AEE9}"/>
              </a:ext>
            </a:extLst>
          </p:cNvPr>
          <p:cNvSpPr txBox="1"/>
          <p:nvPr/>
        </p:nvSpPr>
        <p:spPr>
          <a:xfrm>
            <a:off x="955928" y="2793203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don’t use a____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B54A6-CC36-42AE-9B9D-1439E93A3211}"/>
              </a:ext>
            </a:extLst>
          </p:cNvPr>
          <p:cNvSpPr txBox="1"/>
          <p:nvPr/>
        </p:nvSpPr>
        <p:spPr>
          <a:xfrm>
            <a:off x="955928" y="3976819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eat fish with____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2B032-DE82-4185-BB8D-94360D875104}"/>
              </a:ext>
            </a:extLst>
          </p:cNvPr>
          <p:cNvSpPr txBox="1"/>
          <p:nvPr/>
        </p:nvSpPr>
        <p:spPr>
          <a:xfrm>
            <a:off x="934575" y="5009258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often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51840-FA7E-45E0-92C8-E8C0CCA26168}"/>
              </a:ext>
            </a:extLst>
          </p:cNvPr>
          <p:cNvSpPr txBox="1"/>
          <p:nvPr/>
        </p:nvSpPr>
        <p:spPr>
          <a:xfrm>
            <a:off x="8548732" y="1761739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eat pizza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7A5BC-0D46-4EE8-85F8-EBD4058F87AB}"/>
              </a:ext>
            </a:extLst>
          </p:cNvPr>
          <p:cNvSpPr txBox="1"/>
          <p:nvPr/>
        </p:nvSpPr>
        <p:spPr>
          <a:xfrm>
            <a:off x="8548729" y="2793203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chopsticks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D00FE-4C00-484A-A11F-23BC084D71C0}"/>
              </a:ext>
            </a:extLst>
          </p:cNvPr>
          <p:cNvSpPr txBox="1"/>
          <p:nvPr/>
        </p:nvSpPr>
        <p:spPr>
          <a:xfrm>
            <a:off x="8548730" y="3973156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 fork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9FC9F-9282-46A7-B753-4DA2B05E1C85}"/>
              </a:ext>
            </a:extLst>
          </p:cNvPr>
          <p:cNvSpPr txBox="1"/>
          <p:nvPr/>
        </p:nvSpPr>
        <p:spPr>
          <a:xfrm>
            <a:off x="8548731" y="4979254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noodles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05583-772D-4410-AF7C-33AA1E3C2A84}"/>
              </a:ext>
            </a:extLst>
          </p:cNvPr>
          <p:cNvSpPr/>
          <p:nvPr/>
        </p:nvSpPr>
        <p:spPr>
          <a:xfrm>
            <a:off x="481054" y="539130"/>
            <a:ext cx="350378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Pre-Writing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19F6E2-3446-4A54-A179-5859354A56EE}"/>
              </a:ext>
            </a:extLst>
          </p:cNvPr>
          <p:cNvCxnSpPr>
            <a:stCxn id="3" idx="3"/>
          </p:cNvCxnSpPr>
          <p:nvPr/>
        </p:nvCxnSpPr>
        <p:spPr>
          <a:xfrm>
            <a:off x="5834377" y="2083930"/>
            <a:ext cx="2714352" cy="3091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F6283F-F649-49FE-AC4F-99F08689A584}"/>
              </a:ext>
            </a:extLst>
          </p:cNvPr>
          <p:cNvCxnSpPr>
            <a:cxnSpLocks/>
          </p:cNvCxnSpPr>
          <p:nvPr/>
        </p:nvCxnSpPr>
        <p:spPr>
          <a:xfrm>
            <a:off x="5805619" y="3079022"/>
            <a:ext cx="2646847" cy="1023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45C34F-46F1-4766-B982-6E7C6A2A7575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5855731" y="3116369"/>
            <a:ext cx="2692998" cy="118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A626B2-CFD1-402D-AEA2-3239A9AD653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834378" y="2122118"/>
            <a:ext cx="2646847" cy="3210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D5923-E182-40AE-9FD5-07992979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14" y="1868774"/>
            <a:ext cx="9182100" cy="3810000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C0E22F-3CF3-4F81-8D74-492A2AD5EDA9}"/>
              </a:ext>
            </a:extLst>
          </p:cNvPr>
          <p:cNvSpPr/>
          <p:nvPr/>
        </p:nvSpPr>
        <p:spPr>
          <a:xfrm>
            <a:off x="2086131" y="524656"/>
            <a:ext cx="873926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Answer the questions about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892BE-50FF-4472-8A1F-08103347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9" y="480166"/>
            <a:ext cx="1339590" cy="786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4A1E1-E447-4F97-BE3E-F2AE523A0B22}"/>
              </a:ext>
            </a:extLst>
          </p:cNvPr>
          <p:cNvSpPr txBox="1"/>
          <p:nvPr/>
        </p:nvSpPr>
        <p:spPr>
          <a:xfrm>
            <a:off x="6879102" y="2067951"/>
            <a:ext cx="394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name’s Linh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AA169-EAC4-45E5-B05A-1CE121ABD96F}"/>
              </a:ext>
            </a:extLst>
          </p:cNvPr>
          <p:cNvSpPr txBox="1"/>
          <p:nvPr/>
        </p:nvSpPr>
        <p:spPr>
          <a:xfrm>
            <a:off x="6879101" y="2799971"/>
            <a:ext cx="394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often eat 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3E1DA-F7F7-4BED-9C70-57486CC91181}"/>
              </a:ext>
            </a:extLst>
          </p:cNvPr>
          <p:cNvSpPr txBox="1"/>
          <p:nvPr/>
        </p:nvSpPr>
        <p:spPr>
          <a:xfrm>
            <a:off x="6879100" y="3473255"/>
            <a:ext cx="394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It’s beef/fried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11101-A2A0-4846-996F-875EB9D0BC44}"/>
              </a:ext>
            </a:extLst>
          </p:cNvPr>
          <p:cNvSpPr txBox="1"/>
          <p:nvPr/>
        </p:nvSpPr>
        <p:spPr>
          <a:xfrm>
            <a:off x="6682151" y="4239372"/>
            <a:ext cx="460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with chopsticks and spoon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8FBDB-58A0-4043-BC53-833ADEA8D34C}"/>
              </a:ext>
            </a:extLst>
          </p:cNvPr>
          <p:cNvSpPr txBox="1"/>
          <p:nvPr/>
        </p:nvSpPr>
        <p:spPr>
          <a:xfrm>
            <a:off x="6879098" y="4945506"/>
            <a:ext cx="394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knife, fork</a:t>
            </a:r>
          </a:p>
        </p:txBody>
      </p:sp>
    </p:spTree>
    <p:extLst>
      <p:ext uri="{BB962C8B-B14F-4D97-AF65-F5344CB8AC3E}">
        <p14:creationId xmlns:p14="http://schemas.microsoft.com/office/powerpoint/2010/main" val="239588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2C403-7185-4DFF-A99D-E145C1DCE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9" y="528640"/>
            <a:ext cx="9028759" cy="1120045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7DBCE0D-C4C4-4E61-AA7D-EBDB4B2D5229}"/>
              </a:ext>
            </a:extLst>
          </p:cNvPr>
          <p:cNvSpPr/>
          <p:nvPr/>
        </p:nvSpPr>
        <p:spPr>
          <a:xfrm>
            <a:off x="254695" y="1904065"/>
            <a:ext cx="9953469" cy="4317167"/>
          </a:xfrm>
          <a:prstGeom prst="round2Diag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331F20-6CA4-428E-AADF-F73833663270}"/>
              </a:ext>
            </a:extLst>
          </p:cNvPr>
          <p:cNvCxnSpPr/>
          <p:nvPr/>
        </p:nvCxnSpPr>
        <p:spPr>
          <a:xfrm>
            <a:off x="861618" y="253895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AFE856-3651-4CD2-8C7C-2F530A0767E1}"/>
              </a:ext>
            </a:extLst>
          </p:cNvPr>
          <p:cNvCxnSpPr/>
          <p:nvPr/>
        </p:nvCxnSpPr>
        <p:spPr>
          <a:xfrm>
            <a:off x="996707" y="319859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F4C8C-6D26-4E08-BEB9-16CFF50A43CB}"/>
              </a:ext>
            </a:extLst>
          </p:cNvPr>
          <p:cNvCxnSpPr/>
          <p:nvPr/>
        </p:nvCxnSpPr>
        <p:spPr>
          <a:xfrm>
            <a:off x="996707" y="400268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A702C4-4C7B-4E00-BCD0-30599D3D3180}"/>
              </a:ext>
            </a:extLst>
          </p:cNvPr>
          <p:cNvCxnSpPr/>
          <p:nvPr/>
        </p:nvCxnSpPr>
        <p:spPr>
          <a:xfrm>
            <a:off x="1096779" y="4761875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18418-A08E-42A5-92EA-D10D5A8B75C9}"/>
              </a:ext>
            </a:extLst>
          </p:cNvPr>
          <p:cNvCxnSpPr/>
          <p:nvPr/>
        </p:nvCxnSpPr>
        <p:spPr>
          <a:xfrm>
            <a:off x="1171728" y="5526061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64A90-AABC-4352-BB75-D4A2F15F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43" y="1926083"/>
            <a:ext cx="800100" cy="64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D0FB1-F3D2-43E2-84C6-19F65A50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8" y="5565965"/>
            <a:ext cx="8001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886EFD-F435-4009-9E03-65A0B0746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36" y="459261"/>
            <a:ext cx="1807526" cy="1180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6566DB-7539-4D35-90BD-4F90B79CB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959" y="2249933"/>
            <a:ext cx="1426485" cy="1259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0B36A-1DA6-4096-9C44-03EAD01D9C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05" y="3917923"/>
            <a:ext cx="1426485" cy="11985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7A4276-22B7-46BA-8885-1454FDA7374F}"/>
              </a:ext>
            </a:extLst>
          </p:cNvPr>
          <p:cNvSpPr txBox="1"/>
          <p:nvPr/>
        </p:nvSpPr>
        <p:spPr>
          <a:xfrm>
            <a:off x="867866" y="1720407"/>
            <a:ext cx="8341566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My name’s Linh. I’m from Viet Nam. I often eat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rice with chopsticks or a spoon. My favorite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food is beef. I don’t use a knife.</a:t>
            </a:r>
          </a:p>
        </p:txBody>
      </p:sp>
    </p:spTree>
    <p:extLst>
      <p:ext uri="{BB962C8B-B14F-4D97-AF65-F5344CB8AC3E}">
        <p14:creationId xmlns:p14="http://schemas.microsoft.com/office/powerpoint/2010/main" val="81958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25F8D-1D13-4235-BDEC-1FC11A4D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9" y="404968"/>
            <a:ext cx="7419975" cy="771525"/>
          </a:xfrm>
          <a:prstGeom prst="rect">
            <a:avLst/>
          </a:prstGeom>
        </p:spPr>
      </p:pic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258C21CF-156F-4127-8FC3-498E7BB0BF3E}"/>
              </a:ext>
            </a:extLst>
          </p:cNvPr>
          <p:cNvSpPr/>
          <p:nvPr/>
        </p:nvSpPr>
        <p:spPr>
          <a:xfrm>
            <a:off x="2500894" y="1768840"/>
            <a:ext cx="8097152" cy="3007297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Hello, my name is……..I’m from……………………………………………………………………………………………………………………………………………………………………………………………………………..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3493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CE4D1D-E19C-4882-B2CA-336D78C8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34" y="2669297"/>
            <a:ext cx="3932533" cy="3389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199" y="674557"/>
            <a:ext cx="81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CACDF-B512-4278-9D21-EB3CD6A25941}"/>
              </a:ext>
            </a:extLst>
          </p:cNvPr>
          <p:cNvSpPr txBox="1"/>
          <p:nvPr/>
        </p:nvSpPr>
        <p:spPr>
          <a:xfrm>
            <a:off x="1254177" y="5291529"/>
            <a:ext cx="23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rice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DD4BC35-EB7E-4D70-A906-6FCD6339D288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0150486-00C7-4DAB-A18F-7CAE86B04D23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70E49FE-00EF-4569-918E-138A1FD65DEC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E968E4F-A760-4838-9578-18B9895F4ABC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AC6F7-8827-446E-950B-3200A0B069AC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725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7726C9-0676-4803-9D97-E62A11AB6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27" y="2669296"/>
            <a:ext cx="3923241" cy="3371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is behind these boxes?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CACDF-B512-4278-9D21-EB3CD6A25941}"/>
              </a:ext>
            </a:extLst>
          </p:cNvPr>
          <p:cNvSpPr txBox="1"/>
          <p:nvPr/>
        </p:nvSpPr>
        <p:spPr>
          <a:xfrm>
            <a:off x="4766872" y="5394386"/>
            <a:ext cx="23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chopstick 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5F7FD1B-3D2C-491A-AA20-749554561ADD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4749169-4F45-4318-ABF9-40B20E00487D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C25B080-3EAD-4E9E-BAC0-6EF7485BD6B4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DC436EC-A636-4637-B816-5CB091F68CF0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C0C6A-830C-4077-A103-CA21334F59A4}"/>
              </a:ext>
            </a:extLst>
          </p:cNvPr>
          <p:cNvSpPr txBox="1"/>
          <p:nvPr/>
        </p:nvSpPr>
        <p:spPr>
          <a:xfrm>
            <a:off x="4646160" y="1515621"/>
            <a:ext cx="3189483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chopsticks</a:t>
            </a:r>
          </a:p>
        </p:txBody>
      </p:sp>
    </p:spTree>
    <p:extLst>
      <p:ext uri="{BB962C8B-B14F-4D97-AF65-F5344CB8AC3E}">
        <p14:creationId xmlns:p14="http://schemas.microsoft.com/office/powerpoint/2010/main" val="27729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Which country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C0E3A-A0FF-4FE5-AFDE-0850C149C6B5}"/>
              </a:ext>
            </a:extLst>
          </p:cNvPr>
          <p:cNvSpPr txBox="1"/>
          <p:nvPr/>
        </p:nvSpPr>
        <p:spPr>
          <a:xfrm>
            <a:off x="4646160" y="1515621"/>
            <a:ext cx="3189483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60" y="3277053"/>
            <a:ext cx="3615163" cy="2371352"/>
          </a:xfrm>
          <a:prstGeom prst="rect">
            <a:avLst/>
          </a:prstGeom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BDAA97C-5CCD-48A0-A1DA-BAB9F13F7E35}"/>
              </a:ext>
            </a:extLst>
          </p:cNvPr>
          <p:cNvSpPr/>
          <p:nvPr/>
        </p:nvSpPr>
        <p:spPr>
          <a:xfrm>
            <a:off x="4384748" y="2435989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54EB568-332C-4FFB-A6B8-1A3993627F30}"/>
              </a:ext>
            </a:extLst>
          </p:cNvPr>
          <p:cNvSpPr/>
          <p:nvPr/>
        </p:nvSpPr>
        <p:spPr>
          <a:xfrm>
            <a:off x="6341722" y="4165999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6883BE8-D996-49B7-AB41-4D47BEA1B00E}"/>
              </a:ext>
            </a:extLst>
          </p:cNvPr>
          <p:cNvSpPr/>
          <p:nvPr/>
        </p:nvSpPr>
        <p:spPr>
          <a:xfrm>
            <a:off x="4384746" y="4165999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016F0278-59D0-4ED2-A890-D5158864CC46}"/>
              </a:ext>
            </a:extLst>
          </p:cNvPr>
          <p:cNvSpPr/>
          <p:nvPr/>
        </p:nvSpPr>
        <p:spPr>
          <a:xfrm>
            <a:off x="6341723" y="243598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09359-39BC-4338-B1CA-1E2633AC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5" y="1550623"/>
            <a:ext cx="11549489" cy="4416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5E634-26C5-45CE-8B24-A65E0745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5" y="297538"/>
            <a:ext cx="98202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41790-6F4B-4536-BAD6-578C868A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2" y="429479"/>
            <a:ext cx="7581432" cy="4747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420D20-4E28-43AE-9AC5-48D656144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24" y="1076011"/>
            <a:ext cx="3962400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AC93E-9781-4898-B7A9-8585C7D9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311" y="2134541"/>
            <a:ext cx="1886107" cy="6686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84171" y="1076011"/>
            <a:ext cx="28924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F90635-4016-477D-BA2B-C3C47DE95B03}"/>
              </a:ext>
            </a:extLst>
          </p:cNvPr>
          <p:cNvSpPr txBox="1"/>
          <p:nvPr/>
        </p:nvSpPr>
        <p:spPr>
          <a:xfrm>
            <a:off x="669507" y="4997159"/>
            <a:ext cx="576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 They often eat steak – False</a:t>
            </a:r>
          </a:p>
          <a:p>
            <a:r>
              <a:rPr lang="en-US" sz="3200" dirty="0"/>
              <a:t>3. His </a:t>
            </a:r>
            <a:r>
              <a:rPr lang="en-US" sz="3200" dirty="0" err="1"/>
              <a:t>favourite</a:t>
            </a:r>
            <a:r>
              <a:rPr lang="en-US" sz="3200" dirty="0"/>
              <a:t> food is </a:t>
            </a:r>
            <a:r>
              <a:rPr lang="en-US" sz="3200" dirty="0" err="1"/>
              <a:t>phở</a:t>
            </a:r>
            <a:r>
              <a:rPr lang="en-US" sz="3200" dirty="0"/>
              <a:t> – True</a:t>
            </a:r>
          </a:p>
          <a:p>
            <a:r>
              <a:rPr lang="en-US" sz="3200" dirty="0"/>
              <a:t>4. They don’t use a spoon - False</a:t>
            </a:r>
          </a:p>
        </p:txBody>
      </p:sp>
    </p:spTree>
    <p:extLst>
      <p:ext uri="{BB962C8B-B14F-4D97-AF65-F5344CB8AC3E}">
        <p14:creationId xmlns:p14="http://schemas.microsoft.com/office/powerpoint/2010/main" val="42160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6656</TotalTime>
  <Words>346</Words>
  <Application>Microsoft Office PowerPoint</Application>
  <PresentationFormat>Widescreen</PresentationFormat>
  <Paragraphs>84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142</cp:revision>
  <dcterms:created xsi:type="dcterms:W3CDTF">2020-12-08T03:17:05Z</dcterms:created>
  <dcterms:modified xsi:type="dcterms:W3CDTF">2023-05-04T03:24:01Z</dcterms:modified>
</cp:coreProperties>
</file>