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0" r:id="rId2"/>
    <p:sldId id="453" r:id="rId3"/>
    <p:sldId id="403" r:id="rId4"/>
    <p:sldId id="356" r:id="rId5"/>
    <p:sldId id="372" r:id="rId6"/>
    <p:sldId id="373" r:id="rId7"/>
    <p:sldId id="374" r:id="rId8"/>
    <p:sldId id="380" r:id="rId9"/>
    <p:sldId id="390" r:id="rId10"/>
    <p:sldId id="391" r:id="rId11"/>
    <p:sldId id="392" r:id="rId12"/>
    <p:sldId id="393" r:id="rId13"/>
    <p:sldId id="394" r:id="rId14"/>
    <p:sldId id="376" r:id="rId15"/>
    <p:sldId id="383" r:id="rId16"/>
    <p:sldId id="381" r:id="rId17"/>
    <p:sldId id="382" r:id="rId18"/>
    <p:sldId id="358" r:id="rId19"/>
    <p:sldId id="385" r:id="rId20"/>
    <p:sldId id="386" r:id="rId21"/>
    <p:sldId id="389" r:id="rId22"/>
    <p:sldId id="45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030A0"/>
    <a:srgbClr val="FFFF00"/>
    <a:srgbClr val="FF3300"/>
    <a:srgbClr val="006699"/>
    <a:srgbClr val="44C844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84787" autoAdjust="0"/>
  </p:normalViewPr>
  <p:slideViewPr>
    <p:cSldViewPr snapToGrid="0">
      <p:cViewPr varScale="1">
        <p:scale>
          <a:sx n="61" d="100"/>
          <a:sy n="61" d="100"/>
        </p:scale>
        <p:origin x="13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8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headphone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.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16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2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08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&gt; </a:t>
            </a:r>
            <a:r>
              <a:rPr lang="en-US" dirty="0" err="1"/>
              <a:t>sẽ</a:t>
            </a:r>
            <a:r>
              <a:rPr lang="en-US" dirty="0"/>
              <a:t> bay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mất</a:t>
            </a:r>
            <a:endParaRPr lang="en-US" dirty="0"/>
          </a:p>
          <a:p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: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vỗ</a:t>
            </a:r>
            <a:r>
              <a:rPr lang="en-US" dirty="0"/>
              <a:t> </a:t>
            </a:r>
            <a:r>
              <a:rPr lang="en-US"/>
              <a:t>tay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04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50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080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picture to hear the sound</a:t>
            </a:r>
          </a:p>
          <a:p>
            <a:r>
              <a:rPr lang="en-US" dirty="0"/>
              <a:t>Click on incorrect answer-&gt; disappear</a:t>
            </a:r>
          </a:p>
          <a:p>
            <a:r>
              <a:rPr lang="en-US" dirty="0"/>
              <a:t>Click on correct answer-&gt;applause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065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E6854-400E-4661-91E7-B9A1DFFBC66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BD2D7-3BDC-48C6-87BC-3EEC86AA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3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0.png"/><Relationship Id="rId10" Type="http://schemas.openxmlformats.org/officeDocument/2006/relationships/audio" Target="../media/media5.mp3"/><Relationship Id="rId19" Type="http://schemas.openxmlformats.org/officeDocument/2006/relationships/image" Target="../media/image14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510128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spoon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72D58-30D2-4981-874C-984D82ED30DD}"/>
              </a:ext>
            </a:extLst>
          </p:cNvPr>
          <p:cNvSpPr/>
          <p:nvPr/>
        </p:nvSpPr>
        <p:spPr>
          <a:xfrm>
            <a:off x="7388386" y="4076141"/>
            <a:ext cx="3014076" cy="755999"/>
          </a:xfrm>
          <a:prstGeom prst="rect">
            <a:avLst/>
          </a:prstGeom>
          <a:solidFill>
            <a:srgbClr val="006699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chopsticks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3051000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knife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2093715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noodles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110079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folk</a:t>
            </a: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73276A-B603-4AB2-ADD7-E73E2CA0A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968" y="1522822"/>
            <a:ext cx="5009032" cy="42814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A9313C-0ED2-41C8-A681-B437D31DF279}"/>
              </a:ext>
            </a:extLst>
          </p:cNvPr>
          <p:cNvSpPr txBox="1"/>
          <p:nvPr/>
        </p:nvSpPr>
        <p:spPr>
          <a:xfrm>
            <a:off x="316523" y="5857281"/>
            <a:ext cx="6752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the picture to see the answer</a:t>
            </a:r>
          </a:p>
        </p:txBody>
      </p:sp>
    </p:spTree>
    <p:extLst>
      <p:ext uri="{BB962C8B-B14F-4D97-AF65-F5344CB8AC3E}">
        <p14:creationId xmlns:p14="http://schemas.microsoft.com/office/powerpoint/2010/main" val="2607633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repeatCount="3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6923C"/>
                                      </p:to>
                                    </p:animClr>
                                    <p:animClr clrSpc="rgb" dir="cw">
                                      <p:cBhvr>
                                        <p:cTn id="20" dur="1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6923C"/>
                                      </p:to>
                                    </p:animClr>
                                    <p:set>
                                      <p:cBhvr>
                                        <p:cTn id="21" dur="1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50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510128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spoon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72D58-30D2-4981-874C-984D82ED30DD}"/>
              </a:ext>
            </a:extLst>
          </p:cNvPr>
          <p:cNvSpPr/>
          <p:nvPr/>
        </p:nvSpPr>
        <p:spPr>
          <a:xfrm>
            <a:off x="7388386" y="4076141"/>
            <a:ext cx="3014076" cy="755999"/>
          </a:xfrm>
          <a:prstGeom prst="rect">
            <a:avLst/>
          </a:prstGeom>
          <a:solidFill>
            <a:srgbClr val="006699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chopsticks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3051000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knife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2093715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noodles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110079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folk</a:t>
            </a: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541581-3E49-4EB1-A951-95B8F7F6D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364" y="1856793"/>
            <a:ext cx="4471621" cy="3772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C3BCD6-278B-4E99-9E84-53701010101F}"/>
              </a:ext>
            </a:extLst>
          </p:cNvPr>
          <p:cNvSpPr txBox="1"/>
          <p:nvPr/>
        </p:nvSpPr>
        <p:spPr>
          <a:xfrm>
            <a:off x="316523" y="5857281"/>
            <a:ext cx="6752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the picture to see the answer</a:t>
            </a:r>
          </a:p>
        </p:txBody>
      </p:sp>
    </p:spTree>
    <p:extLst>
      <p:ext uri="{BB962C8B-B14F-4D97-AF65-F5344CB8AC3E}">
        <p14:creationId xmlns:p14="http://schemas.microsoft.com/office/powerpoint/2010/main" val="32621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510128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spoon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72D58-30D2-4981-874C-984D82ED30DD}"/>
              </a:ext>
            </a:extLst>
          </p:cNvPr>
          <p:cNvSpPr/>
          <p:nvPr/>
        </p:nvSpPr>
        <p:spPr>
          <a:xfrm>
            <a:off x="7388386" y="4076141"/>
            <a:ext cx="3014076" cy="755999"/>
          </a:xfrm>
          <a:prstGeom prst="rect">
            <a:avLst/>
          </a:prstGeom>
          <a:solidFill>
            <a:srgbClr val="006699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chopsticks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3051000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knife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2093715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noodles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1100794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folk</a:t>
            </a: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FD7A06-916C-4DE1-B431-FADF21564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031" y="1856793"/>
            <a:ext cx="4463561" cy="37816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23A811-F865-4551-9286-FC79A50C9894}"/>
              </a:ext>
            </a:extLst>
          </p:cNvPr>
          <p:cNvSpPr txBox="1"/>
          <p:nvPr/>
        </p:nvSpPr>
        <p:spPr>
          <a:xfrm>
            <a:off x="316523" y="5857281"/>
            <a:ext cx="6752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the picture to see the answer</a:t>
            </a:r>
          </a:p>
        </p:txBody>
      </p:sp>
    </p:spTree>
    <p:extLst>
      <p:ext uri="{BB962C8B-B14F-4D97-AF65-F5344CB8AC3E}">
        <p14:creationId xmlns:p14="http://schemas.microsoft.com/office/powerpoint/2010/main" val="173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510128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spoon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72D58-30D2-4981-874C-984D82ED30DD}"/>
              </a:ext>
            </a:extLst>
          </p:cNvPr>
          <p:cNvSpPr/>
          <p:nvPr/>
        </p:nvSpPr>
        <p:spPr>
          <a:xfrm>
            <a:off x="7388386" y="4076141"/>
            <a:ext cx="3014076" cy="755999"/>
          </a:xfrm>
          <a:prstGeom prst="rect">
            <a:avLst/>
          </a:prstGeom>
          <a:solidFill>
            <a:srgbClr val="006699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chopsticks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3051000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knife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2093715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noodles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1144822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folk</a:t>
            </a:r>
          </a:p>
          <a:p>
            <a:pPr algn="ctr"/>
            <a:endParaRPr lang="en-US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776859-B0C9-4A7F-B2FA-474D2802D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839" y="1630826"/>
            <a:ext cx="4857973" cy="39952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98873A8-1DD1-401D-A397-AF677BE5E792}"/>
              </a:ext>
            </a:extLst>
          </p:cNvPr>
          <p:cNvSpPr txBox="1"/>
          <p:nvPr/>
        </p:nvSpPr>
        <p:spPr>
          <a:xfrm>
            <a:off x="316523" y="5857281"/>
            <a:ext cx="6752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the picture to see the answer</a:t>
            </a:r>
          </a:p>
        </p:txBody>
      </p:sp>
    </p:spTree>
    <p:extLst>
      <p:ext uri="{BB962C8B-B14F-4D97-AF65-F5344CB8AC3E}">
        <p14:creationId xmlns:p14="http://schemas.microsoft.com/office/powerpoint/2010/main" val="25940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set>
                                      <p:cBhvr>
                                        <p:cTn id="22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hopsticks">
            <a:hlinkClick r:id="" action="ppaction://media"/>
            <a:extLst>
              <a:ext uri="{FF2B5EF4-FFF2-40B4-BE49-F238E27FC236}">
                <a16:creationId xmlns:a16="http://schemas.microsoft.com/office/drawing/2014/main" id="{40735A65-5C00-4753-AA3B-225E909D8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49467" y="561771"/>
            <a:ext cx="609600" cy="609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C2DFD-35AD-480A-B4A7-1D6B991EC965}"/>
              </a:ext>
            </a:extLst>
          </p:cNvPr>
          <p:cNvCxnSpPr/>
          <p:nvPr/>
        </p:nvCxnSpPr>
        <p:spPr>
          <a:xfrm>
            <a:off x="764875" y="29667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122E3-5100-4D00-B3A9-4586EBB9E246}"/>
              </a:ext>
            </a:extLst>
          </p:cNvPr>
          <p:cNvCxnSpPr/>
          <p:nvPr/>
        </p:nvCxnSpPr>
        <p:spPr>
          <a:xfrm>
            <a:off x="764875" y="43383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C217774E-F7F5-48EE-9AFF-78C8AFDAEAFD}"/>
              </a:ext>
            </a:extLst>
          </p:cNvPr>
          <p:cNvSpPr/>
          <p:nvPr/>
        </p:nvSpPr>
        <p:spPr>
          <a:xfrm>
            <a:off x="1679275" y="27381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spoon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2FE7CF1-8021-48EE-B177-45C34A0C494B}"/>
              </a:ext>
            </a:extLst>
          </p:cNvPr>
          <p:cNvSpPr/>
          <p:nvPr/>
        </p:nvSpPr>
        <p:spPr>
          <a:xfrm>
            <a:off x="6403675" y="2700068"/>
            <a:ext cx="35052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chopsticks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E09D0CD-3A26-4EC2-9084-4A579887FA3B}"/>
              </a:ext>
            </a:extLst>
          </p:cNvPr>
          <p:cNvSpPr/>
          <p:nvPr/>
        </p:nvSpPr>
        <p:spPr>
          <a:xfrm>
            <a:off x="1679275" y="40716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fork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4380925-A0E2-4622-9B87-149074423307}"/>
              </a:ext>
            </a:extLst>
          </p:cNvPr>
          <p:cNvSpPr/>
          <p:nvPr/>
        </p:nvSpPr>
        <p:spPr>
          <a:xfrm>
            <a:off x="6403675" y="4033568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noodles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7C1-13B0-40BA-91DC-97416CFCD64A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DCF96-10E8-481E-84E9-192969C3EA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512" y="357830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7885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noodles">
            <a:hlinkClick r:id="" action="ppaction://media"/>
            <a:extLst>
              <a:ext uri="{FF2B5EF4-FFF2-40B4-BE49-F238E27FC236}">
                <a16:creationId xmlns:a16="http://schemas.microsoft.com/office/drawing/2014/main" id="{6FC86C8A-8B1D-4C1A-A986-914AD33E62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01126" y="632475"/>
            <a:ext cx="609600" cy="609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C2DFD-35AD-480A-B4A7-1D6B991EC965}"/>
              </a:ext>
            </a:extLst>
          </p:cNvPr>
          <p:cNvCxnSpPr/>
          <p:nvPr/>
        </p:nvCxnSpPr>
        <p:spPr>
          <a:xfrm>
            <a:off x="764875" y="29667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122E3-5100-4D00-B3A9-4586EBB9E246}"/>
              </a:ext>
            </a:extLst>
          </p:cNvPr>
          <p:cNvCxnSpPr/>
          <p:nvPr/>
        </p:nvCxnSpPr>
        <p:spPr>
          <a:xfrm>
            <a:off x="764875" y="43383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C217774E-F7F5-48EE-9AFF-78C8AFDAEAFD}"/>
              </a:ext>
            </a:extLst>
          </p:cNvPr>
          <p:cNvSpPr/>
          <p:nvPr/>
        </p:nvSpPr>
        <p:spPr>
          <a:xfrm>
            <a:off x="6288273" y="2676265"/>
            <a:ext cx="3419709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chopsticks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2FE7CF1-8021-48EE-B177-45C34A0C494B}"/>
              </a:ext>
            </a:extLst>
          </p:cNvPr>
          <p:cNvSpPr/>
          <p:nvPr/>
        </p:nvSpPr>
        <p:spPr>
          <a:xfrm>
            <a:off x="6096000" y="4104736"/>
            <a:ext cx="35052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noodles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E09D0CD-3A26-4EC2-9084-4A579887FA3B}"/>
              </a:ext>
            </a:extLst>
          </p:cNvPr>
          <p:cNvSpPr/>
          <p:nvPr/>
        </p:nvSpPr>
        <p:spPr>
          <a:xfrm>
            <a:off x="1679275" y="40716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fork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4380925-A0E2-4622-9B87-149074423307}"/>
              </a:ext>
            </a:extLst>
          </p:cNvPr>
          <p:cNvSpPr/>
          <p:nvPr/>
        </p:nvSpPr>
        <p:spPr>
          <a:xfrm>
            <a:off x="1523999" y="2700068"/>
            <a:ext cx="266987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spoon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7C1-13B0-40BA-91DC-97416CFCD64A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DCF96-10E8-481E-84E9-192969C3EA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8080" y="528589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23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nife">
            <a:hlinkClick r:id="" action="ppaction://media"/>
            <a:extLst>
              <a:ext uri="{FF2B5EF4-FFF2-40B4-BE49-F238E27FC236}">
                <a16:creationId xmlns:a16="http://schemas.microsoft.com/office/drawing/2014/main" id="{01ECBAB9-9320-45FC-80EC-7FE2317807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239388" y="605022"/>
            <a:ext cx="609600" cy="609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C2DFD-35AD-480A-B4A7-1D6B991EC965}"/>
              </a:ext>
            </a:extLst>
          </p:cNvPr>
          <p:cNvCxnSpPr/>
          <p:nvPr/>
        </p:nvCxnSpPr>
        <p:spPr>
          <a:xfrm>
            <a:off x="764875" y="29667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122E3-5100-4D00-B3A9-4586EBB9E246}"/>
              </a:ext>
            </a:extLst>
          </p:cNvPr>
          <p:cNvCxnSpPr/>
          <p:nvPr/>
        </p:nvCxnSpPr>
        <p:spPr>
          <a:xfrm>
            <a:off x="764875" y="43383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C217774E-F7F5-48EE-9AFF-78C8AFDAEAFD}"/>
              </a:ext>
            </a:extLst>
          </p:cNvPr>
          <p:cNvSpPr/>
          <p:nvPr/>
        </p:nvSpPr>
        <p:spPr>
          <a:xfrm>
            <a:off x="1679275" y="27381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spoon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2FE7CF1-8021-48EE-B177-45C34A0C494B}"/>
              </a:ext>
            </a:extLst>
          </p:cNvPr>
          <p:cNvSpPr/>
          <p:nvPr/>
        </p:nvSpPr>
        <p:spPr>
          <a:xfrm>
            <a:off x="6175075" y="2700068"/>
            <a:ext cx="35052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knife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E09D0CD-3A26-4EC2-9084-4A579887FA3B}"/>
              </a:ext>
            </a:extLst>
          </p:cNvPr>
          <p:cNvSpPr/>
          <p:nvPr/>
        </p:nvSpPr>
        <p:spPr>
          <a:xfrm>
            <a:off x="1679275" y="40716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fork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4380925-A0E2-4622-9B87-149074423307}"/>
              </a:ext>
            </a:extLst>
          </p:cNvPr>
          <p:cNvSpPr/>
          <p:nvPr/>
        </p:nvSpPr>
        <p:spPr>
          <a:xfrm>
            <a:off x="6403675" y="4033568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noodles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7C1-13B0-40BA-91DC-97416CFCD64A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DCF96-10E8-481E-84E9-192969C3EA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65433" y="34569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2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poon">
            <a:hlinkClick r:id="" action="ppaction://media"/>
            <a:extLst>
              <a:ext uri="{FF2B5EF4-FFF2-40B4-BE49-F238E27FC236}">
                <a16:creationId xmlns:a16="http://schemas.microsoft.com/office/drawing/2014/main" id="{C4BAB9B1-DFC4-44A7-9C24-931BBAF88A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84137" y="618323"/>
            <a:ext cx="609600" cy="6096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F1C2DFD-35AD-480A-B4A7-1D6B991EC965}"/>
              </a:ext>
            </a:extLst>
          </p:cNvPr>
          <p:cNvCxnSpPr/>
          <p:nvPr/>
        </p:nvCxnSpPr>
        <p:spPr>
          <a:xfrm>
            <a:off x="764875" y="29667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5122E3-5100-4D00-B3A9-4586EBB9E246}"/>
              </a:ext>
            </a:extLst>
          </p:cNvPr>
          <p:cNvCxnSpPr/>
          <p:nvPr/>
        </p:nvCxnSpPr>
        <p:spPr>
          <a:xfrm>
            <a:off x="764875" y="4338368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exagon 3">
            <a:extLst>
              <a:ext uri="{FF2B5EF4-FFF2-40B4-BE49-F238E27FC236}">
                <a16:creationId xmlns:a16="http://schemas.microsoft.com/office/drawing/2014/main" id="{C217774E-F7F5-48EE-9AFF-78C8AFDAEAFD}"/>
              </a:ext>
            </a:extLst>
          </p:cNvPr>
          <p:cNvSpPr/>
          <p:nvPr/>
        </p:nvSpPr>
        <p:spPr>
          <a:xfrm>
            <a:off x="6403675" y="2700069"/>
            <a:ext cx="2808058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knife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2FE7CF1-8021-48EE-B177-45C34A0C494B}"/>
              </a:ext>
            </a:extLst>
          </p:cNvPr>
          <p:cNvSpPr/>
          <p:nvPr/>
        </p:nvSpPr>
        <p:spPr>
          <a:xfrm>
            <a:off x="1679275" y="2619217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spoon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E09D0CD-3A26-4EC2-9084-4A579887FA3B}"/>
              </a:ext>
            </a:extLst>
          </p:cNvPr>
          <p:cNvSpPr/>
          <p:nvPr/>
        </p:nvSpPr>
        <p:spPr>
          <a:xfrm>
            <a:off x="1679275" y="4071668"/>
            <a:ext cx="25146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fork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4380925-A0E2-4622-9B87-149074423307}"/>
              </a:ext>
            </a:extLst>
          </p:cNvPr>
          <p:cNvSpPr/>
          <p:nvPr/>
        </p:nvSpPr>
        <p:spPr>
          <a:xfrm>
            <a:off x="6403675" y="4033568"/>
            <a:ext cx="304800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noodles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ED47C1-13B0-40BA-91DC-97416CFCD64A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answer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8DCF96-10E8-481E-84E9-192969C3EA9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585" y="38983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D3-TRACK 65">
            <a:hlinkClick r:id="" action="ppaction://media"/>
            <a:extLst>
              <a:ext uri="{FF2B5EF4-FFF2-40B4-BE49-F238E27FC236}">
                <a16:creationId xmlns:a16="http://schemas.microsoft.com/office/drawing/2014/main" id="{1B87148B-5B9B-4334-89B4-176BED38EA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68960" y="736600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99B760-A4FC-493C-B21F-B724389CD9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857" y="395845"/>
            <a:ext cx="10326358" cy="3254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992B9A-9F2B-4811-92FE-9E29122F4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8560" y="3824248"/>
            <a:ext cx="2880504" cy="261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8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F436E9-E066-400F-87FA-898916C03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629"/>
            <a:ext cx="5686425" cy="600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0A0CDF-E196-44A6-8A89-8C0FF908E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03" y="1565804"/>
            <a:ext cx="11517541" cy="28199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B5964-CC70-4B47-881F-3458E8C6E4EF}"/>
              </a:ext>
            </a:extLst>
          </p:cNvPr>
          <p:cNvSpPr txBox="1"/>
          <p:nvPr/>
        </p:nvSpPr>
        <p:spPr>
          <a:xfrm>
            <a:off x="2843212" y="3589866"/>
            <a:ext cx="209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AC105F-5BB8-4F0B-A5E4-9B285C84893F}"/>
              </a:ext>
            </a:extLst>
          </p:cNvPr>
          <p:cNvSpPr txBox="1"/>
          <p:nvPr/>
        </p:nvSpPr>
        <p:spPr>
          <a:xfrm>
            <a:off x="8636000" y="2652602"/>
            <a:ext cx="2099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with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46B3A9-1850-4F54-AA95-70D122206787}"/>
              </a:ext>
            </a:extLst>
          </p:cNvPr>
          <p:cNvSpPr txBox="1"/>
          <p:nvPr/>
        </p:nvSpPr>
        <p:spPr>
          <a:xfrm>
            <a:off x="7515755" y="3589866"/>
            <a:ext cx="2015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favorite</a:t>
            </a:r>
          </a:p>
        </p:txBody>
      </p:sp>
    </p:spTree>
    <p:extLst>
      <p:ext uri="{BB962C8B-B14F-4D97-AF65-F5344CB8AC3E}">
        <p14:creationId xmlns:p14="http://schemas.microsoft.com/office/powerpoint/2010/main" val="64359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>
            <a:extLst>
              <a:ext uri="{FF2B5EF4-FFF2-40B4-BE49-F238E27FC236}">
                <a16:creationId xmlns:a16="http://schemas.microsoft.com/office/drawing/2014/main" id="{57EA9B82-077B-4B2A-9ADE-9421CBF91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3" y="353890"/>
            <a:ext cx="86518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338F7A-F8F4-412A-9D7D-F2D4273794DD}"/>
              </a:ext>
            </a:extLst>
          </p:cNvPr>
          <p:cNvSpPr/>
          <p:nvPr/>
        </p:nvSpPr>
        <p:spPr>
          <a:xfrm>
            <a:off x="2851481" y="377462"/>
            <a:ext cx="5364930" cy="646331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Tuesday, 18</a:t>
            </a:r>
            <a:r>
              <a:rPr kumimoji="0" lang="en-US" sz="3600" b="1" i="0" u="none" strike="noStrike" kern="1200" cap="none" spc="0" normalizeH="0" baseline="3000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th</a:t>
            </a:r>
            <a:r>
              <a:rPr kumimoji="0" lang="en-US" sz="36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 April 2023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BBEE09-E8EE-4B58-BBF3-AA7C72E3C5BF}"/>
              </a:ext>
            </a:extLst>
          </p:cNvPr>
          <p:cNvSpPr/>
          <p:nvPr/>
        </p:nvSpPr>
        <p:spPr>
          <a:xfrm>
            <a:off x="3860971" y="1023793"/>
            <a:ext cx="3575018" cy="584775"/>
          </a:xfrm>
          <a:prstGeom prst="rect">
            <a:avLst/>
          </a:prstGeom>
          <a:noFill/>
          <a:effectLst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Unit 8 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.VnArial" panose="020B7200000000000000" pitchFamily="34" charset="0"/>
                <a:cs typeface="Arial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.VnArial" panose="020B7200000000000000" pitchFamily="34" charset="0"/>
                <a:cs typeface="Arial" charset="0"/>
              </a:rPr>
              <a:t>Lesson 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C658B-3CCE-4179-9B2A-411C948B2089}"/>
              </a:ext>
            </a:extLst>
          </p:cNvPr>
          <p:cNvSpPr txBox="1"/>
          <p:nvPr/>
        </p:nvSpPr>
        <p:spPr>
          <a:xfrm>
            <a:off x="1510709" y="1896859"/>
            <a:ext cx="6096000" cy="65691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</a:rPr>
              <a:t>1. New words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4EF770-BCC2-4526-A9B0-763021069963}"/>
              </a:ext>
            </a:extLst>
          </p:cNvPr>
          <p:cNvSpPr txBox="1"/>
          <p:nvPr/>
        </p:nvSpPr>
        <p:spPr>
          <a:xfrm>
            <a:off x="1817267" y="2436498"/>
            <a:ext cx="5482883" cy="3242041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knife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fork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spoon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chopsticks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VnAvant" panose="020B7200000000000000" pitchFamily="34" charset="0"/>
              <a:buChar char="-"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noodles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30BF78-8EC6-4D0B-9B1E-468742F6BA15}"/>
              </a:ext>
            </a:extLst>
          </p:cNvPr>
          <p:cNvSpPr txBox="1"/>
          <p:nvPr/>
        </p:nvSpPr>
        <p:spPr>
          <a:xfrm>
            <a:off x="4703782" y="2028209"/>
            <a:ext cx="748821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.VnArial" panose="020B7200000000000000" pitchFamily="34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anose="020B7200000000000000" pitchFamily="34" charset="0"/>
              </a:rPr>
              <a:t>2. Structures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anose="020B72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We eat ____with a ____.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We often eat ____.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i="1" dirty="0">
                <a:solidFill>
                  <a:prstClr val="black"/>
                </a:solidFill>
                <a:latin typeface=".VnArial" panose="020B7200000000000000" pitchFamily="34" charset="0"/>
              </a:rPr>
              <a:t>My favorite food is ____.</a:t>
            </a:r>
          </a:p>
        </p:txBody>
      </p:sp>
    </p:spTree>
    <p:extLst>
      <p:ext uri="{BB962C8B-B14F-4D97-AF65-F5344CB8AC3E}">
        <p14:creationId xmlns:p14="http://schemas.microsoft.com/office/powerpoint/2010/main" val="1801535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B24C2-3E8D-490D-B587-438DE1DF2F6F}"/>
              </a:ext>
            </a:extLst>
          </p:cNvPr>
          <p:cNvSpPr txBox="1"/>
          <p:nvPr/>
        </p:nvSpPr>
        <p:spPr>
          <a:xfrm>
            <a:off x="214605" y="475862"/>
            <a:ext cx="153291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Extra Practice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WB, P. 88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EE2D27-FF7B-47F8-8385-167CF5F3A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872" y="454278"/>
            <a:ext cx="4010025" cy="619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510951-A355-4B59-9EE3-8221363AA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799" y="1456244"/>
            <a:ext cx="4010024" cy="4369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8A497A-378D-4874-99F9-AD1C43EFB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336" y="1439697"/>
            <a:ext cx="4671981" cy="4386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49F1F8-7FDE-40F4-9480-48CE96B2F88B}"/>
              </a:ext>
            </a:extLst>
          </p:cNvPr>
          <p:cNvSpPr txBox="1"/>
          <p:nvPr/>
        </p:nvSpPr>
        <p:spPr>
          <a:xfrm>
            <a:off x="8280399" y="5181600"/>
            <a:ext cx="2511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noodles</a:t>
            </a:r>
          </a:p>
        </p:txBody>
      </p:sp>
    </p:spTree>
    <p:extLst>
      <p:ext uri="{BB962C8B-B14F-4D97-AF65-F5344CB8AC3E}">
        <p14:creationId xmlns:p14="http://schemas.microsoft.com/office/powerpoint/2010/main" val="3573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A9EB52-CCB7-4B69-810B-617DCA050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05" y="386545"/>
            <a:ext cx="4010025" cy="619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1C7AA4-7630-4B8A-AA7A-AA577C784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74" y="1404937"/>
            <a:ext cx="4306595" cy="45253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215E53-4E4F-4AF4-9616-A13F34B21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9532" y="1404937"/>
            <a:ext cx="4174068" cy="44803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A0AE2-BDA3-444F-A9E9-A19888E90C4D}"/>
              </a:ext>
            </a:extLst>
          </p:cNvPr>
          <p:cNvSpPr txBox="1"/>
          <p:nvPr/>
        </p:nvSpPr>
        <p:spPr>
          <a:xfrm>
            <a:off x="2321217" y="5283985"/>
            <a:ext cx="257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chopsticks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ADB9F-ACAB-4753-BF68-377837768EDF}"/>
              </a:ext>
            </a:extLst>
          </p:cNvPr>
          <p:cNvSpPr txBox="1"/>
          <p:nvPr/>
        </p:nvSpPr>
        <p:spPr>
          <a:xfrm>
            <a:off x="8771465" y="5239454"/>
            <a:ext cx="2573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knife</a:t>
            </a:r>
          </a:p>
        </p:txBody>
      </p:sp>
    </p:spTree>
    <p:extLst>
      <p:ext uri="{BB962C8B-B14F-4D97-AF65-F5344CB8AC3E}">
        <p14:creationId xmlns:p14="http://schemas.microsoft.com/office/powerpoint/2010/main" val="429218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F27662-2056-4C50-9B31-EC5D01D8A4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440" y="362570"/>
            <a:ext cx="4166560" cy="2869197"/>
          </a:xfrm>
          <a:prstGeom prst="rect">
            <a:avLst/>
          </a:prstGeom>
        </p:spPr>
      </p:pic>
      <p:pic>
        <p:nvPicPr>
          <p:cNvPr id="3" name="Picture 4" descr="Text&#10;&#10;Description automatically generated">
            <a:extLst>
              <a:ext uri="{FF2B5EF4-FFF2-40B4-BE49-F238E27FC236}">
                <a16:creationId xmlns:a16="http://schemas.microsoft.com/office/drawing/2014/main" id="{AA275281-3C55-4265-B8C0-4CC952EB63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1970"/>
            <a:ext cx="8098667" cy="2270398"/>
          </a:xfrm>
          <a:prstGeom prst="rect">
            <a:avLst/>
          </a:prstGeom>
        </p:spPr>
      </p:pic>
      <p:pic>
        <p:nvPicPr>
          <p:cNvPr id="4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3590C3B4-9DB0-4DBE-9FFC-73140D5A49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77" y="3121573"/>
            <a:ext cx="11102566" cy="133285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2B083ED-68F7-4A38-B98C-24AB9E56ED03}"/>
              </a:ext>
            </a:extLst>
          </p:cNvPr>
          <p:cNvSpPr/>
          <p:nvPr/>
        </p:nvSpPr>
        <p:spPr>
          <a:xfrm>
            <a:off x="9247219" y="3905605"/>
            <a:ext cx="1276710" cy="5488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Text, background pattern&#10;&#10;Description automatically generated">
            <a:extLst>
              <a:ext uri="{FF2B5EF4-FFF2-40B4-BE49-F238E27FC236}">
                <a16:creationId xmlns:a16="http://schemas.microsoft.com/office/drawing/2014/main" id="{D1DEE6E3-A3EF-4827-B8E5-26799F71F4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577" y="4843974"/>
            <a:ext cx="11271865" cy="135205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944C0D0-40B1-4057-9FB1-A1003E290A1A}"/>
              </a:ext>
            </a:extLst>
          </p:cNvPr>
          <p:cNvSpPr/>
          <p:nvPr/>
        </p:nvSpPr>
        <p:spPr>
          <a:xfrm>
            <a:off x="10660173" y="4843974"/>
            <a:ext cx="963269" cy="600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DDC880-1AC1-4F55-83C6-4C3DB25DBBDE}"/>
              </a:ext>
            </a:extLst>
          </p:cNvPr>
          <p:cNvSpPr/>
          <p:nvPr/>
        </p:nvSpPr>
        <p:spPr>
          <a:xfrm>
            <a:off x="10709055" y="5462205"/>
            <a:ext cx="963269" cy="6005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1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667" y="418573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knife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061" y="5150305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naɪf</a:t>
            </a:r>
            <a:r>
              <a:rPr lang="en-US" dirty="0"/>
              <a:t>/</a:t>
            </a:r>
          </a:p>
          <a:p>
            <a:pPr algn="ctr"/>
            <a:r>
              <a:rPr lang="en-US" sz="2000" dirty="0"/>
              <a:t>Con </a:t>
            </a:r>
            <a:r>
              <a:rPr lang="en-US" sz="2000" dirty="0" err="1"/>
              <a:t>dao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733062" y="5202157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fɔːrk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nĩa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29402" y="5209038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spuːn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thìa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517323" y="5209038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tʃɑːpstɪks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đũa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C6580-B9AD-4E6C-A622-7DCDB842E8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28" y="1932678"/>
            <a:ext cx="2371725" cy="197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2BF27E-1D9F-435F-A6E2-3B1B35D416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8497" y="1976445"/>
            <a:ext cx="2266950" cy="19335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634DC2-A904-4232-9922-DEFADF8D12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06779" y="1991273"/>
            <a:ext cx="2295525" cy="19145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663ADE-ED6D-439A-8049-C069436C19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3120" y="1981207"/>
            <a:ext cx="2343150" cy="19240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352FA1-D99D-4133-BD52-72A2689257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27086" y="1932678"/>
            <a:ext cx="2190750" cy="19145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5D53FE-DF5B-49C2-9D96-F07DCC89DB35}"/>
              </a:ext>
            </a:extLst>
          </p:cNvPr>
          <p:cNvSpPr txBox="1"/>
          <p:nvPr/>
        </p:nvSpPr>
        <p:spPr>
          <a:xfrm>
            <a:off x="2733063" y="416996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13DFC5-E4EF-4356-BB18-428A91E22365}"/>
              </a:ext>
            </a:extLst>
          </p:cNvPr>
          <p:cNvSpPr txBox="1"/>
          <p:nvPr/>
        </p:nvSpPr>
        <p:spPr>
          <a:xfrm>
            <a:off x="5116472" y="4176584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spoon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CB647D-C73D-4B8A-A616-BB8FF8812DC4}"/>
              </a:ext>
            </a:extLst>
          </p:cNvPr>
          <p:cNvSpPr txBox="1"/>
          <p:nvPr/>
        </p:nvSpPr>
        <p:spPr>
          <a:xfrm>
            <a:off x="7349439" y="4182357"/>
            <a:ext cx="229552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chopsticks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10049981" y="4116522"/>
            <a:ext cx="190736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noodles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10326386" y="5150305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nuːdlz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Mì,bún</a:t>
            </a:r>
            <a:r>
              <a:rPr lang="en-US" sz="2000" dirty="0"/>
              <a:t>, </a:t>
            </a:r>
            <a:r>
              <a:rPr lang="en-US" sz="2000" dirty="0" err="1"/>
              <a:t>phở</a:t>
            </a:r>
            <a:endParaRPr lang="en-US" sz="2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58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2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8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6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7658BF-3B81-487F-A73F-4D052B5B8C3D}"/>
              </a:ext>
            </a:extLst>
          </p:cNvPr>
          <p:cNvSpPr txBox="1"/>
          <p:nvPr/>
        </p:nvSpPr>
        <p:spPr>
          <a:xfrm>
            <a:off x="618035" y="598267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936539-F602-442C-8649-2BF9B53336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49" y="1894548"/>
            <a:ext cx="3342808" cy="3747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E1533-146D-4200-87F8-85FBAEA858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5531" y="1894548"/>
            <a:ext cx="3096088" cy="3707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4B349D-BB5F-4449-9ABC-60F4C9246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92745" y="1894548"/>
            <a:ext cx="3002746" cy="3796652"/>
          </a:xfrm>
          <a:prstGeom prst="rect">
            <a:avLst/>
          </a:prstGeom>
        </p:spPr>
      </p:pic>
      <p:pic>
        <p:nvPicPr>
          <p:cNvPr id="2" name="fork">
            <a:hlinkClick r:id="" action="ppaction://media"/>
            <a:extLst>
              <a:ext uri="{FF2B5EF4-FFF2-40B4-BE49-F238E27FC236}">
                <a16:creationId xmlns:a16="http://schemas.microsoft.com/office/drawing/2014/main" id="{2CC67DA7-EF05-4787-8695-143E4E203D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53338" y="557200"/>
            <a:ext cx="6096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F9F0D8-18FE-4BAB-BED0-7450CC1F38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3732" y="495900"/>
            <a:ext cx="1557510" cy="1066579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24928A2-FEBE-443F-94D2-285DF5A073D5}"/>
              </a:ext>
            </a:extLst>
          </p:cNvPr>
          <p:cNvSpPr/>
          <p:nvPr/>
        </p:nvSpPr>
        <p:spPr>
          <a:xfrm>
            <a:off x="7531619" y="557200"/>
            <a:ext cx="1798291" cy="797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Sound here</a:t>
            </a:r>
          </a:p>
        </p:txBody>
      </p:sp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hopsticks">
            <a:hlinkClick r:id="" action="ppaction://media"/>
            <a:extLst>
              <a:ext uri="{FF2B5EF4-FFF2-40B4-BE49-F238E27FC236}">
                <a16:creationId xmlns:a16="http://schemas.microsoft.com/office/drawing/2014/main" id="{84FF4622-F7EE-4C54-9648-335D01B63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5960" y="586596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D95C92-2F72-4844-AEE1-7963817DCFDC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D3C47-80C9-4560-A87C-A9C863C00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20" y="2706113"/>
            <a:ext cx="3644230" cy="2554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B0E8E4-CB4E-4442-90D1-67CAB7ED04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756" y="2706113"/>
            <a:ext cx="3377127" cy="2554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95881F-4BC1-4501-B535-108D02E3E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30965" y="2199642"/>
            <a:ext cx="2156513" cy="3244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CB41EC-99D3-4D33-BFEA-B49CEAA0225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9221" y="416896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6125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9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oodles">
            <a:hlinkClick r:id="" action="ppaction://media"/>
            <a:extLst>
              <a:ext uri="{FF2B5EF4-FFF2-40B4-BE49-F238E27FC236}">
                <a16:creationId xmlns:a16="http://schemas.microsoft.com/office/drawing/2014/main" id="{2015C6EE-EE16-4FDE-95AE-99E60D107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3343" y="858780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C9B234-4B61-4498-965A-691E8468A358}"/>
              </a:ext>
            </a:extLst>
          </p:cNvPr>
          <p:cNvSpPr txBox="1"/>
          <p:nvPr/>
        </p:nvSpPr>
        <p:spPr>
          <a:xfrm>
            <a:off x="0" y="387979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CF332-30D8-4F3F-93BD-2308BA0AD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869" y="1871742"/>
            <a:ext cx="2078119" cy="3971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5DFDC8-F280-4FC5-BF7A-7AF64E78A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1010" y="1831553"/>
            <a:ext cx="1904721" cy="3899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DA5A1-85BD-4BD8-A520-42F8A17B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109" y="2322523"/>
            <a:ext cx="4237884" cy="3205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A7C95-1393-494F-942E-3366E114B1F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1133" y="680367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267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nife">
            <a:hlinkClick r:id="" action="ppaction://media"/>
            <a:extLst>
              <a:ext uri="{FF2B5EF4-FFF2-40B4-BE49-F238E27FC236}">
                <a16:creationId xmlns:a16="http://schemas.microsoft.com/office/drawing/2014/main" id="{FA489FCA-9EEA-4798-9057-16DD41CB07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35654" y="555972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815294-FD77-4F07-9CA8-9067690197E3}"/>
              </a:ext>
            </a:extLst>
          </p:cNvPr>
          <p:cNvSpPr txBox="1"/>
          <p:nvPr/>
        </p:nvSpPr>
        <p:spPr>
          <a:xfrm>
            <a:off x="1869057" y="586596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33485-013F-4847-B193-EA5CCBBF4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42" y="2673740"/>
            <a:ext cx="3606800" cy="23134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974F4F-E7C7-4FB9-AFEB-A072F5A8E2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3200" y="2149479"/>
            <a:ext cx="2071028" cy="3689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79B175-6351-4A18-BAEC-11D80A9BBF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8145" y="2099721"/>
            <a:ext cx="1557509" cy="37885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3F2F27-CFBA-43FF-9593-36411C0E1C1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9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poon">
            <a:hlinkClick r:id="" action="ppaction://media"/>
            <a:extLst>
              <a:ext uri="{FF2B5EF4-FFF2-40B4-BE49-F238E27FC236}">
                <a16:creationId xmlns:a16="http://schemas.microsoft.com/office/drawing/2014/main" id="{D07E2FB5-4D83-4413-9402-FBC24D5D07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49467" y="439464"/>
            <a:ext cx="609600" cy="609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C9B234-4B61-4498-965A-691E8468A358}"/>
              </a:ext>
            </a:extLst>
          </p:cNvPr>
          <p:cNvSpPr txBox="1"/>
          <p:nvPr/>
        </p:nvSpPr>
        <p:spPr>
          <a:xfrm>
            <a:off x="0" y="387979"/>
            <a:ext cx="845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Listen and choose the correct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CF332-30D8-4F3F-93BD-2308BA0AD3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7869" y="1871742"/>
            <a:ext cx="2078119" cy="3971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5DFDC8-F280-4FC5-BF7A-7AF64E78A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01010" y="1831553"/>
            <a:ext cx="1904721" cy="38990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8DA5A1-85BD-4BD8-A520-42F8A17BE5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0109" y="2322523"/>
            <a:ext cx="4237884" cy="32058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A7C95-1393-494F-942E-3366E114B1F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512" y="357830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277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6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ângulo arredondado 106">
            <a:extLst>
              <a:ext uri="{FF2B5EF4-FFF2-40B4-BE49-F238E27FC236}">
                <a16:creationId xmlns:a16="http://schemas.microsoft.com/office/drawing/2014/main" id="{0C88EA89-3C4D-4766-ACDC-9C9AD59817D8}"/>
              </a:ext>
            </a:extLst>
          </p:cNvPr>
          <p:cNvSpPr/>
          <p:nvPr/>
        </p:nvSpPr>
        <p:spPr>
          <a:xfrm>
            <a:off x="2106061" y="658726"/>
            <a:ext cx="3773531" cy="864096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6000" dirty="0">
                <a:ln w="635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Forte" pitchFamily="66" charset="0"/>
                <a:cs typeface="MoolBoran" pitchFamily="34" charset="0"/>
              </a:rPr>
              <a:t>What is it?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64F119-095D-4239-947A-9BACFB38F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39" y="1901869"/>
            <a:ext cx="4262353" cy="35053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DE04FD4-C078-4261-814E-DE4FD856C6A8}"/>
              </a:ext>
            </a:extLst>
          </p:cNvPr>
          <p:cNvSpPr/>
          <p:nvPr/>
        </p:nvSpPr>
        <p:spPr>
          <a:xfrm>
            <a:off x="7388386" y="5101282"/>
            <a:ext cx="3014076" cy="755999"/>
          </a:xfrm>
          <a:prstGeom prst="rect">
            <a:avLst/>
          </a:prstGeom>
          <a:solidFill>
            <a:srgbClr val="009900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spoon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872D58-30D2-4981-874C-984D82ED30DD}"/>
              </a:ext>
            </a:extLst>
          </p:cNvPr>
          <p:cNvSpPr/>
          <p:nvPr/>
        </p:nvSpPr>
        <p:spPr>
          <a:xfrm>
            <a:off x="7388386" y="4076141"/>
            <a:ext cx="3014076" cy="755999"/>
          </a:xfrm>
          <a:prstGeom prst="rect">
            <a:avLst/>
          </a:prstGeom>
          <a:solidFill>
            <a:srgbClr val="006699"/>
          </a:solidFill>
          <a:ln w="76200" cap="rnd" cmpd="dbl">
            <a:solidFill>
              <a:srgbClr val="FF00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chopsticks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0ABA2-D6BA-4043-A0DC-85F7F00CD2B7}"/>
              </a:ext>
            </a:extLst>
          </p:cNvPr>
          <p:cNvSpPr/>
          <p:nvPr/>
        </p:nvSpPr>
        <p:spPr>
          <a:xfrm>
            <a:off x="7388386" y="3051000"/>
            <a:ext cx="3014076" cy="755999"/>
          </a:xfrm>
          <a:prstGeom prst="rect">
            <a:avLst/>
          </a:prstGeom>
          <a:solidFill>
            <a:srgbClr val="7030A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knife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6C79F0-5E90-4951-A114-74DFECA3616D}"/>
              </a:ext>
            </a:extLst>
          </p:cNvPr>
          <p:cNvSpPr/>
          <p:nvPr/>
        </p:nvSpPr>
        <p:spPr>
          <a:xfrm>
            <a:off x="7388386" y="2054320"/>
            <a:ext cx="3014076" cy="755999"/>
          </a:xfrm>
          <a:prstGeom prst="rect">
            <a:avLst/>
          </a:prstGeom>
          <a:solidFill>
            <a:srgbClr val="FF33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 err="1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noodles</a:t>
            </a:r>
            <a:endParaRPr lang="es-ES" sz="3600" b="1" dirty="0"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rgbClr val="E5FFFF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3EDED9E-3695-4775-A91E-259BFE9DDC85}"/>
              </a:ext>
            </a:extLst>
          </p:cNvPr>
          <p:cNvSpPr/>
          <p:nvPr/>
        </p:nvSpPr>
        <p:spPr>
          <a:xfrm>
            <a:off x="7388386" y="1061399"/>
            <a:ext cx="3014076" cy="755999"/>
          </a:xfrm>
          <a:prstGeom prst="rect">
            <a:avLst/>
          </a:prstGeom>
          <a:solidFill>
            <a:srgbClr val="FFFF00"/>
          </a:solidFill>
          <a:ln w="76200" cap="rnd" cmpd="dbl">
            <a:solidFill>
              <a:srgbClr val="FF3300"/>
            </a:solidFill>
            <a:prstDash val="sysDash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S" sz="3600" b="1" dirty="0">
                <a:ln w="12700" cmpd="sng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rgbClr val="E5FFFF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folk</a:t>
            </a:r>
          </a:p>
          <a:p>
            <a:pPr algn="ctr"/>
            <a:endParaRPr lang="en-US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BFD36C-852A-4E1F-AC44-C12B44C2E711}"/>
              </a:ext>
            </a:extLst>
          </p:cNvPr>
          <p:cNvSpPr txBox="1"/>
          <p:nvPr/>
        </p:nvSpPr>
        <p:spPr>
          <a:xfrm>
            <a:off x="316523" y="5857281"/>
            <a:ext cx="6752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00B0F0"/>
                </a:solidFill>
              </a:rPr>
              <a:t>Click the picture to see the answer</a:t>
            </a:r>
          </a:p>
        </p:txBody>
      </p:sp>
    </p:spTree>
    <p:extLst>
      <p:ext uri="{BB962C8B-B14F-4D97-AF65-F5344CB8AC3E}">
        <p14:creationId xmlns:p14="http://schemas.microsoft.com/office/powerpoint/2010/main" val="200057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49AE9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6645</TotalTime>
  <Words>358</Words>
  <Application>Microsoft Office PowerPoint</Application>
  <PresentationFormat>Widescreen</PresentationFormat>
  <Paragraphs>115</Paragraphs>
  <Slides>22</Slides>
  <Notes>8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.VnArial</vt:lpstr>
      <vt:lpstr>.VnAvant</vt:lpstr>
      <vt:lpstr>Arial</vt:lpstr>
      <vt:lpstr>Calibri</vt:lpstr>
      <vt:lpstr>Comic Sans MS</vt:lpstr>
      <vt:lpstr>Forte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150</cp:revision>
  <dcterms:created xsi:type="dcterms:W3CDTF">2020-12-08T03:17:05Z</dcterms:created>
  <dcterms:modified xsi:type="dcterms:W3CDTF">2023-04-18T02:43:59Z</dcterms:modified>
</cp:coreProperties>
</file>