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00" r:id="rId2"/>
    <p:sldId id="453" r:id="rId3"/>
    <p:sldId id="257" r:id="rId4"/>
    <p:sldId id="258" r:id="rId5"/>
    <p:sldId id="259" r:id="rId6"/>
    <p:sldId id="260" r:id="rId7"/>
    <p:sldId id="261" r:id="rId8"/>
    <p:sldId id="334" r:id="rId9"/>
    <p:sldId id="355" r:id="rId10"/>
    <p:sldId id="442" r:id="rId11"/>
    <p:sldId id="443" r:id="rId12"/>
    <p:sldId id="444" r:id="rId13"/>
    <p:sldId id="445" r:id="rId14"/>
    <p:sldId id="449" r:id="rId15"/>
    <p:sldId id="446" r:id="rId16"/>
    <p:sldId id="438" r:id="rId17"/>
    <p:sldId id="440" r:id="rId18"/>
    <p:sldId id="358" r:id="rId19"/>
    <p:sldId id="385" r:id="rId20"/>
    <p:sldId id="432" r:id="rId21"/>
    <p:sldId id="433" r:id="rId22"/>
    <p:sldId id="434" r:id="rId23"/>
    <p:sldId id="435" r:id="rId24"/>
    <p:sldId id="436" r:id="rId25"/>
    <p:sldId id="437" r:id="rId26"/>
    <p:sldId id="419" r:id="rId27"/>
    <p:sldId id="420" r:id="rId28"/>
    <p:sldId id="421" r:id="rId29"/>
    <p:sldId id="422" r:id="rId30"/>
    <p:sldId id="423" r:id="rId31"/>
    <p:sldId id="424" r:id="rId32"/>
    <p:sldId id="426" r:id="rId33"/>
    <p:sldId id="427" r:id="rId34"/>
    <p:sldId id="428" r:id="rId35"/>
    <p:sldId id="429" r:id="rId36"/>
    <p:sldId id="430" r:id="rId37"/>
    <p:sldId id="43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2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44C844"/>
    <a:srgbClr val="FF3300"/>
    <a:srgbClr val="7030A0"/>
    <a:srgbClr val="FFFF00"/>
    <a:srgbClr val="006699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2" autoAdjust="0"/>
    <p:restoredTop sz="84787" autoAdjust="0"/>
  </p:normalViewPr>
  <p:slideViewPr>
    <p:cSldViewPr snapToGrid="0">
      <p:cViewPr varScale="1">
        <p:scale>
          <a:sx n="61" d="100"/>
          <a:sy n="61" d="100"/>
        </p:scale>
        <p:origin x="133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82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74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10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5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75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57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94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02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3975D3-DBFC-845B-94E1-33E6E3533A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618575-946A-7255-7A97-611E93295E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9F39F7-1475-A76F-2860-4959CE1764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A9A70-7934-4234-912D-F37D384F06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50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8CAE-E3E5-4FF4-86B8-AF3B862ACA30}" type="datetimeFigureOut">
              <a:rPr lang="es-CO" smtClean="0"/>
              <a:t>13/04/2023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BAB9-5B30-4AA0-9D4E-431A53A14853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689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12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3.1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7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16.png"/><Relationship Id="rId2" Type="http://schemas.openxmlformats.org/officeDocument/2006/relationships/audio" Target="../media/media1.mp3"/><Relationship Id="rId16" Type="http://schemas.openxmlformats.org/officeDocument/2006/relationships/image" Target="../media/image15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18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7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16.png"/><Relationship Id="rId2" Type="http://schemas.openxmlformats.org/officeDocument/2006/relationships/audio" Target="../media/media1.mp3"/><Relationship Id="rId16" Type="http://schemas.openxmlformats.org/officeDocument/2006/relationships/image" Target="../media/image15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19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7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16.png"/><Relationship Id="rId2" Type="http://schemas.openxmlformats.org/officeDocument/2006/relationships/audio" Target="../media/media1.mp3"/><Relationship Id="rId16" Type="http://schemas.openxmlformats.org/officeDocument/2006/relationships/image" Target="../media/image15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20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7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16.png"/><Relationship Id="rId2" Type="http://schemas.openxmlformats.org/officeDocument/2006/relationships/audio" Target="../media/media1.mp3"/><Relationship Id="rId16" Type="http://schemas.openxmlformats.org/officeDocument/2006/relationships/image" Target="../media/image15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21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7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16.png"/><Relationship Id="rId2" Type="http://schemas.openxmlformats.org/officeDocument/2006/relationships/audio" Target="../media/media1.mp3"/><Relationship Id="rId16" Type="http://schemas.openxmlformats.org/officeDocument/2006/relationships/image" Target="../media/image15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22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6.png"/><Relationship Id="rId3" Type="http://schemas.microsoft.com/office/2007/relationships/media" Target="../media/media2.mp3"/><Relationship Id="rId21" Type="http://schemas.openxmlformats.org/officeDocument/2006/relationships/image" Target="../media/image15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25.png"/><Relationship Id="rId2" Type="http://schemas.openxmlformats.org/officeDocument/2006/relationships/audio" Target="../media/media1.mp3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23.png"/><Relationship Id="rId23" Type="http://schemas.openxmlformats.org/officeDocument/2006/relationships/image" Target="../media/image17.jpeg"/><Relationship Id="rId10" Type="http://schemas.openxmlformats.org/officeDocument/2006/relationships/audio" Target="../media/media5.mp3"/><Relationship Id="rId19" Type="http://schemas.openxmlformats.org/officeDocument/2006/relationships/image" Target="../media/image27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8.xml"/><Relationship Id="rId2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wav"/><Relationship Id="rId13" Type="http://schemas.openxmlformats.org/officeDocument/2006/relationships/image" Target="../media/image45.png"/><Relationship Id="rId3" Type="http://schemas.microsoft.com/office/2007/relationships/media" Target="../media/media8.wav"/><Relationship Id="rId7" Type="http://schemas.microsoft.com/office/2007/relationships/media" Target="../media/media10.wav"/><Relationship Id="rId12" Type="http://schemas.openxmlformats.org/officeDocument/2006/relationships/image" Target="../media/image44.png"/><Relationship Id="rId17" Type="http://schemas.openxmlformats.org/officeDocument/2006/relationships/image" Target="../media/image48.png"/><Relationship Id="rId2" Type="http://schemas.openxmlformats.org/officeDocument/2006/relationships/audio" Target="../media/media7.wav"/><Relationship Id="rId16" Type="http://schemas.openxmlformats.org/officeDocument/2006/relationships/image" Target="../media/image16.png"/><Relationship Id="rId1" Type="http://schemas.microsoft.com/office/2007/relationships/media" Target="../media/media7.wav"/><Relationship Id="rId6" Type="http://schemas.openxmlformats.org/officeDocument/2006/relationships/audio" Target="../media/media9.wav"/><Relationship Id="rId11" Type="http://schemas.openxmlformats.org/officeDocument/2006/relationships/image" Target="../media/image43.png"/><Relationship Id="rId5" Type="http://schemas.microsoft.com/office/2007/relationships/media" Target="../media/media9.wav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audio" Target="../media/media8.wav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7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16.png"/><Relationship Id="rId2" Type="http://schemas.openxmlformats.org/officeDocument/2006/relationships/audio" Target="../media/media1.mp3"/><Relationship Id="rId16" Type="http://schemas.openxmlformats.org/officeDocument/2006/relationships/image" Target="../media/image15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14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8: Food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116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192629" y="1320062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picture to hear the sound.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42293" y="3647327"/>
            <a:ext cx="2741649" cy="120032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/ˈ</a:t>
            </a:r>
            <a:r>
              <a:rPr lang="en-US" sz="3600" dirty="0" err="1"/>
              <a:t>piːtsə</a:t>
            </a:r>
            <a:r>
              <a:rPr lang="en-US" sz="3600" dirty="0"/>
              <a:t>/</a:t>
            </a:r>
          </a:p>
          <a:p>
            <a:pPr algn="ctr"/>
            <a:r>
              <a:rPr lang="en-US" sz="3600" dirty="0"/>
              <a:t>Bánh pi-za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5D53FE-DF5B-49C2-9D96-F07DCC89DB35}"/>
              </a:ext>
            </a:extLst>
          </p:cNvPr>
          <p:cNvSpPr txBox="1"/>
          <p:nvPr/>
        </p:nvSpPr>
        <p:spPr>
          <a:xfrm>
            <a:off x="6962993" y="2437422"/>
            <a:ext cx="2741649" cy="92333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pizza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B6F6DE-12E4-5B99-B364-332125F2FAC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60108" y="1980243"/>
            <a:ext cx="3431395" cy="3668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264103-4C83-5C3C-ABFA-3E16EA73B500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987" y="841902"/>
            <a:ext cx="5464013" cy="746825"/>
          </a:xfrm>
          <a:prstGeom prst="rect">
            <a:avLst/>
          </a:prstGeom>
        </p:spPr>
      </p:pic>
      <p:pic>
        <p:nvPicPr>
          <p:cNvPr id="6" name="fries">
            <a:hlinkClick r:id="" action="ppaction://media"/>
            <a:extLst>
              <a:ext uri="{FF2B5EF4-FFF2-40B4-BE49-F238E27FC236}">
                <a16:creationId xmlns:a16="http://schemas.microsoft.com/office/drawing/2014/main" id="{6DC3DDAF-2AD2-46C2-EFBF-AB10E0895F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611223" y="1116998"/>
            <a:ext cx="487363" cy="487363"/>
          </a:xfrm>
          <a:prstGeom prst="rect">
            <a:avLst/>
          </a:prstGeom>
        </p:spPr>
      </p:pic>
      <p:pic>
        <p:nvPicPr>
          <p:cNvPr id="7" name="pizza">
            <a:hlinkClick r:id="" action="ppaction://media"/>
            <a:extLst>
              <a:ext uri="{FF2B5EF4-FFF2-40B4-BE49-F238E27FC236}">
                <a16:creationId xmlns:a16="http://schemas.microsoft.com/office/drawing/2014/main" id="{25C56E62-7268-E231-E588-87DB90CACF4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678537" y="955727"/>
            <a:ext cx="487363" cy="487363"/>
          </a:xfrm>
          <a:prstGeom prst="rect">
            <a:avLst/>
          </a:prstGeom>
        </p:spPr>
      </p:pic>
      <p:pic>
        <p:nvPicPr>
          <p:cNvPr id="8" name="cake">
            <a:hlinkClick r:id="" action="ppaction://media"/>
            <a:extLst>
              <a:ext uri="{FF2B5EF4-FFF2-40B4-BE49-F238E27FC236}">
                <a16:creationId xmlns:a16="http://schemas.microsoft.com/office/drawing/2014/main" id="{0C88B09E-9B3D-8A09-1C20-2675AB7939D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554677" y="598220"/>
            <a:ext cx="487363" cy="487363"/>
          </a:xfrm>
          <a:prstGeom prst="rect">
            <a:avLst/>
          </a:prstGeom>
        </p:spPr>
      </p:pic>
      <p:pic>
        <p:nvPicPr>
          <p:cNvPr id="10" name="ice cream">
            <a:hlinkClick r:id="" action="ppaction://media"/>
            <a:extLst>
              <a:ext uri="{FF2B5EF4-FFF2-40B4-BE49-F238E27FC236}">
                <a16:creationId xmlns:a16="http://schemas.microsoft.com/office/drawing/2014/main" id="{0CC49D97-9DA3-181B-AC99-958CBE4D0BF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599801" y="771771"/>
            <a:ext cx="487363" cy="487363"/>
          </a:xfrm>
          <a:prstGeom prst="rect">
            <a:avLst/>
          </a:prstGeom>
        </p:spPr>
      </p:pic>
      <p:pic>
        <p:nvPicPr>
          <p:cNvPr id="11" name="chicken">
            <a:hlinkClick r:id="" action="ppaction://media"/>
            <a:extLst>
              <a:ext uri="{FF2B5EF4-FFF2-40B4-BE49-F238E27FC236}">
                <a16:creationId xmlns:a16="http://schemas.microsoft.com/office/drawing/2014/main" id="{889046FD-F4AD-B6C1-BE12-FA24D7DC149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972754" y="695315"/>
            <a:ext cx="487363" cy="487363"/>
          </a:xfrm>
          <a:prstGeom prst="rect">
            <a:avLst/>
          </a:prstGeom>
        </p:spPr>
      </p:pic>
      <p:pic>
        <p:nvPicPr>
          <p:cNvPr id="12" name="fish">
            <a:hlinkClick r:id="" action="ppaction://media"/>
            <a:extLst>
              <a:ext uri="{FF2B5EF4-FFF2-40B4-BE49-F238E27FC236}">
                <a16:creationId xmlns:a16="http://schemas.microsoft.com/office/drawing/2014/main" id="{EB9CA41B-CA0E-61A7-35BE-DA872B590EE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310996" y="897582"/>
            <a:ext cx="487363" cy="48736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A2521F-4E56-406C-A8BD-BD4C3273178D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8181" y="554106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51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7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192629" y="1320062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picture to hear the sound.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62752" y="3723199"/>
            <a:ext cx="3082962" cy="120032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/</a:t>
            </a:r>
            <a:r>
              <a:rPr lang="en-US" sz="3600" dirty="0" err="1"/>
              <a:t>keɪk</a:t>
            </a:r>
            <a:r>
              <a:rPr lang="en-US" sz="3600" dirty="0"/>
              <a:t>/</a:t>
            </a:r>
          </a:p>
          <a:p>
            <a:pPr algn="ctr"/>
            <a:r>
              <a:rPr lang="en-US" sz="3600" dirty="0"/>
              <a:t>bánh </a:t>
            </a:r>
            <a:r>
              <a:rPr lang="en-US" sz="3600" dirty="0" err="1"/>
              <a:t>ngọt</a:t>
            </a:r>
            <a:endParaRPr lang="en-US" sz="3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13DFC5-E4EF-4356-BB18-428A91E22365}"/>
              </a:ext>
            </a:extLst>
          </p:cNvPr>
          <p:cNvSpPr txBox="1"/>
          <p:nvPr/>
        </p:nvSpPr>
        <p:spPr>
          <a:xfrm>
            <a:off x="7441732" y="2622274"/>
            <a:ext cx="3082962" cy="92333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cake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C3383F3-D5FF-0545-5615-566277241CF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96476" y="2043165"/>
            <a:ext cx="3236762" cy="33600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264103-4C83-5C3C-ABFA-3E16EA73B500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987" y="841902"/>
            <a:ext cx="5464013" cy="746825"/>
          </a:xfrm>
          <a:prstGeom prst="rect">
            <a:avLst/>
          </a:prstGeom>
        </p:spPr>
      </p:pic>
      <p:pic>
        <p:nvPicPr>
          <p:cNvPr id="6" name="fries">
            <a:hlinkClick r:id="" action="ppaction://media"/>
            <a:extLst>
              <a:ext uri="{FF2B5EF4-FFF2-40B4-BE49-F238E27FC236}">
                <a16:creationId xmlns:a16="http://schemas.microsoft.com/office/drawing/2014/main" id="{6DC3DDAF-2AD2-46C2-EFBF-AB10E0895F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611223" y="1116998"/>
            <a:ext cx="487363" cy="487363"/>
          </a:xfrm>
          <a:prstGeom prst="rect">
            <a:avLst/>
          </a:prstGeom>
        </p:spPr>
      </p:pic>
      <p:pic>
        <p:nvPicPr>
          <p:cNvPr id="7" name="pizza">
            <a:hlinkClick r:id="" action="ppaction://media"/>
            <a:extLst>
              <a:ext uri="{FF2B5EF4-FFF2-40B4-BE49-F238E27FC236}">
                <a16:creationId xmlns:a16="http://schemas.microsoft.com/office/drawing/2014/main" id="{25C56E62-7268-E231-E588-87DB90CACF4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678537" y="955727"/>
            <a:ext cx="487363" cy="487363"/>
          </a:xfrm>
          <a:prstGeom prst="rect">
            <a:avLst/>
          </a:prstGeom>
        </p:spPr>
      </p:pic>
      <p:pic>
        <p:nvPicPr>
          <p:cNvPr id="8" name="cake">
            <a:hlinkClick r:id="" action="ppaction://media"/>
            <a:extLst>
              <a:ext uri="{FF2B5EF4-FFF2-40B4-BE49-F238E27FC236}">
                <a16:creationId xmlns:a16="http://schemas.microsoft.com/office/drawing/2014/main" id="{0C88B09E-9B3D-8A09-1C20-2675AB7939D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554677" y="598220"/>
            <a:ext cx="487363" cy="487363"/>
          </a:xfrm>
          <a:prstGeom prst="rect">
            <a:avLst/>
          </a:prstGeom>
        </p:spPr>
      </p:pic>
      <p:pic>
        <p:nvPicPr>
          <p:cNvPr id="10" name="ice cream">
            <a:hlinkClick r:id="" action="ppaction://media"/>
            <a:extLst>
              <a:ext uri="{FF2B5EF4-FFF2-40B4-BE49-F238E27FC236}">
                <a16:creationId xmlns:a16="http://schemas.microsoft.com/office/drawing/2014/main" id="{0CC49D97-9DA3-181B-AC99-958CBE4D0BF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599801" y="771771"/>
            <a:ext cx="487363" cy="487363"/>
          </a:xfrm>
          <a:prstGeom prst="rect">
            <a:avLst/>
          </a:prstGeom>
        </p:spPr>
      </p:pic>
      <p:pic>
        <p:nvPicPr>
          <p:cNvPr id="11" name="chicken">
            <a:hlinkClick r:id="" action="ppaction://media"/>
            <a:extLst>
              <a:ext uri="{FF2B5EF4-FFF2-40B4-BE49-F238E27FC236}">
                <a16:creationId xmlns:a16="http://schemas.microsoft.com/office/drawing/2014/main" id="{889046FD-F4AD-B6C1-BE12-FA24D7DC149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972754" y="695315"/>
            <a:ext cx="487363" cy="487363"/>
          </a:xfrm>
          <a:prstGeom prst="rect">
            <a:avLst/>
          </a:prstGeom>
        </p:spPr>
      </p:pic>
      <p:pic>
        <p:nvPicPr>
          <p:cNvPr id="12" name="fish">
            <a:hlinkClick r:id="" action="ppaction://media"/>
            <a:extLst>
              <a:ext uri="{FF2B5EF4-FFF2-40B4-BE49-F238E27FC236}">
                <a16:creationId xmlns:a16="http://schemas.microsoft.com/office/drawing/2014/main" id="{EB9CA41B-CA0E-61A7-35BE-DA872B590EE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310996" y="897582"/>
            <a:ext cx="487363" cy="48736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A2521F-4E56-406C-A8BD-BD4C3273178D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8181" y="554106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7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4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1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192629" y="1320062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picture to hear the sound.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75352" y="3784078"/>
            <a:ext cx="3275670" cy="95410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/ˈ</a:t>
            </a:r>
            <a:r>
              <a:rPr lang="en-US" sz="2800" dirty="0" err="1"/>
              <a:t>aɪs</a:t>
            </a:r>
            <a:r>
              <a:rPr lang="en-US" sz="2800" dirty="0"/>
              <a:t> </a:t>
            </a:r>
            <a:r>
              <a:rPr lang="en-US" sz="2800" dirty="0" err="1"/>
              <a:t>kriːm</a:t>
            </a:r>
            <a:r>
              <a:rPr lang="en-US" sz="2800" dirty="0"/>
              <a:t>/</a:t>
            </a:r>
          </a:p>
          <a:p>
            <a:pPr algn="ctr"/>
            <a:r>
              <a:rPr lang="en-US" sz="2800" dirty="0" err="1"/>
              <a:t>kem</a:t>
            </a:r>
            <a:endParaRPr lang="en-US" sz="3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CB647D-C73D-4B8A-A616-BB8FF8812DC4}"/>
              </a:ext>
            </a:extLst>
          </p:cNvPr>
          <p:cNvSpPr txBox="1"/>
          <p:nvPr/>
        </p:nvSpPr>
        <p:spPr>
          <a:xfrm>
            <a:off x="7175352" y="2815912"/>
            <a:ext cx="3275669" cy="76944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ice cream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DAC1374-4BD1-F1C8-00E8-017B7A532B5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71444" y="1859726"/>
            <a:ext cx="3162382" cy="34512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264103-4C83-5C3C-ABFA-3E16EA73B500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987" y="841902"/>
            <a:ext cx="5464013" cy="746825"/>
          </a:xfrm>
          <a:prstGeom prst="rect">
            <a:avLst/>
          </a:prstGeom>
        </p:spPr>
      </p:pic>
      <p:pic>
        <p:nvPicPr>
          <p:cNvPr id="6" name="fries">
            <a:hlinkClick r:id="" action="ppaction://media"/>
            <a:extLst>
              <a:ext uri="{FF2B5EF4-FFF2-40B4-BE49-F238E27FC236}">
                <a16:creationId xmlns:a16="http://schemas.microsoft.com/office/drawing/2014/main" id="{6DC3DDAF-2AD2-46C2-EFBF-AB10E0895F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611223" y="1116998"/>
            <a:ext cx="487363" cy="487363"/>
          </a:xfrm>
          <a:prstGeom prst="rect">
            <a:avLst/>
          </a:prstGeom>
        </p:spPr>
      </p:pic>
      <p:pic>
        <p:nvPicPr>
          <p:cNvPr id="7" name="pizza">
            <a:hlinkClick r:id="" action="ppaction://media"/>
            <a:extLst>
              <a:ext uri="{FF2B5EF4-FFF2-40B4-BE49-F238E27FC236}">
                <a16:creationId xmlns:a16="http://schemas.microsoft.com/office/drawing/2014/main" id="{25C56E62-7268-E231-E588-87DB90CACF4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678537" y="955727"/>
            <a:ext cx="487363" cy="487363"/>
          </a:xfrm>
          <a:prstGeom prst="rect">
            <a:avLst/>
          </a:prstGeom>
        </p:spPr>
      </p:pic>
      <p:pic>
        <p:nvPicPr>
          <p:cNvPr id="8" name="cake">
            <a:hlinkClick r:id="" action="ppaction://media"/>
            <a:extLst>
              <a:ext uri="{FF2B5EF4-FFF2-40B4-BE49-F238E27FC236}">
                <a16:creationId xmlns:a16="http://schemas.microsoft.com/office/drawing/2014/main" id="{0C88B09E-9B3D-8A09-1C20-2675AB7939D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554677" y="598220"/>
            <a:ext cx="487363" cy="487363"/>
          </a:xfrm>
          <a:prstGeom prst="rect">
            <a:avLst/>
          </a:prstGeom>
        </p:spPr>
      </p:pic>
      <p:pic>
        <p:nvPicPr>
          <p:cNvPr id="10" name="ice cream">
            <a:hlinkClick r:id="" action="ppaction://media"/>
            <a:extLst>
              <a:ext uri="{FF2B5EF4-FFF2-40B4-BE49-F238E27FC236}">
                <a16:creationId xmlns:a16="http://schemas.microsoft.com/office/drawing/2014/main" id="{0CC49D97-9DA3-181B-AC99-958CBE4D0BF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599801" y="771771"/>
            <a:ext cx="487363" cy="487363"/>
          </a:xfrm>
          <a:prstGeom prst="rect">
            <a:avLst/>
          </a:prstGeom>
        </p:spPr>
      </p:pic>
      <p:pic>
        <p:nvPicPr>
          <p:cNvPr id="11" name="chicken">
            <a:hlinkClick r:id="" action="ppaction://media"/>
            <a:extLst>
              <a:ext uri="{FF2B5EF4-FFF2-40B4-BE49-F238E27FC236}">
                <a16:creationId xmlns:a16="http://schemas.microsoft.com/office/drawing/2014/main" id="{889046FD-F4AD-B6C1-BE12-FA24D7DC149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972754" y="695315"/>
            <a:ext cx="487363" cy="487363"/>
          </a:xfrm>
          <a:prstGeom prst="rect">
            <a:avLst/>
          </a:prstGeom>
        </p:spPr>
      </p:pic>
      <p:pic>
        <p:nvPicPr>
          <p:cNvPr id="12" name="fish">
            <a:hlinkClick r:id="" action="ppaction://media"/>
            <a:extLst>
              <a:ext uri="{FF2B5EF4-FFF2-40B4-BE49-F238E27FC236}">
                <a16:creationId xmlns:a16="http://schemas.microsoft.com/office/drawing/2014/main" id="{EB9CA41B-CA0E-61A7-35BE-DA872B590EE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310996" y="897582"/>
            <a:ext cx="487363" cy="48736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A2521F-4E56-406C-A8BD-BD4C3273178D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8181" y="554106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7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3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2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192629" y="1320062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picture to hear the sound.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2C3076-0C5C-4E72-8FBD-024F6A8A14B8}"/>
              </a:ext>
            </a:extLst>
          </p:cNvPr>
          <p:cNvSpPr txBox="1"/>
          <p:nvPr/>
        </p:nvSpPr>
        <p:spPr>
          <a:xfrm>
            <a:off x="7556023" y="2795671"/>
            <a:ext cx="3055200" cy="92333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chicken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64A2F63-4A9C-BE5B-FB0C-9081D5183BF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87013" y="1875072"/>
            <a:ext cx="3477871" cy="367660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934EBF6-0641-3193-1FDC-FD53811A3469}"/>
              </a:ext>
            </a:extLst>
          </p:cNvPr>
          <p:cNvSpPr txBox="1"/>
          <p:nvPr/>
        </p:nvSpPr>
        <p:spPr>
          <a:xfrm>
            <a:off x="7556023" y="4160599"/>
            <a:ext cx="3055200" cy="120032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/ˈ</a:t>
            </a:r>
            <a:r>
              <a:rPr lang="en-US" sz="3600" dirty="0" err="1"/>
              <a:t>tʃɪkɪn</a:t>
            </a:r>
            <a:r>
              <a:rPr lang="en-US" sz="3600" dirty="0"/>
              <a:t>/</a:t>
            </a:r>
          </a:p>
          <a:p>
            <a:pPr algn="ctr"/>
            <a:r>
              <a:rPr lang="en-US" sz="3600" dirty="0" err="1"/>
              <a:t>thịt</a:t>
            </a:r>
            <a:r>
              <a:rPr lang="en-US" sz="3600" dirty="0"/>
              <a:t> </a:t>
            </a:r>
            <a:r>
              <a:rPr lang="en-US" sz="3600" dirty="0" err="1"/>
              <a:t>gà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264103-4C83-5C3C-ABFA-3E16EA73B500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987" y="841902"/>
            <a:ext cx="5464013" cy="746825"/>
          </a:xfrm>
          <a:prstGeom prst="rect">
            <a:avLst/>
          </a:prstGeom>
        </p:spPr>
      </p:pic>
      <p:pic>
        <p:nvPicPr>
          <p:cNvPr id="6" name="fries">
            <a:hlinkClick r:id="" action="ppaction://media"/>
            <a:extLst>
              <a:ext uri="{FF2B5EF4-FFF2-40B4-BE49-F238E27FC236}">
                <a16:creationId xmlns:a16="http://schemas.microsoft.com/office/drawing/2014/main" id="{6DC3DDAF-2AD2-46C2-EFBF-AB10E0895F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611223" y="1116998"/>
            <a:ext cx="487363" cy="487363"/>
          </a:xfrm>
          <a:prstGeom prst="rect">
            <a:avLst/>
          </a:prstGeom>
        </p:spPr>
      </p:pic>
      <p:pic>
        <p:nvPicPr>
          <p:cNvPr id="7" name="pizza">
            <a:hlinkClick r:id="" action="ppaction://media"/>
            <a:extLst>
              <a:ext uri="{FF2B5EF4-FFF2-40B4-BE49-F238E27FC236}">
                <a16:creationId xmlns:a16="http://schemas.microsoft.com/office/drawing/2014/main" id="{25C56E62-7268-E231-E588-87DB90CACF4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678537" y="955727"/>
            <a:ext cx="487363" cy="487363"/>
          </a:xfrm>
          <a:prstGeom prst="rect">
            <a:avLst/>
          </a:prstGeom>
        </p:spPr>
      </p:pic>
      <p:pic>
        <p:nvPicPr>
          <p:cNvPr id="8" name="cake">
            <a:hlinkClick r:id="" action="ppaction://media"/>
            <a:extLst>
              <a:ext uri="{FF2B5EF4-FFF2-40B4-BE49-F238E27FC236}">
                <a16:creationId xmlns:a16="http://schemas.microsoft.com/office/drawing/2014/main" id="{0C88B09E-9B3D-8A09-1C20-2675AB7939D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554677" y="598220"/>
            <a:ext cx="487363" cy="487363"/>
          </a:xfrm>
          <a:prstGeom prst="rect">
            <a:avLst/>
          </a:prstGeom>
        </p:spPr>
      </p:pic>
      <p:pic>
        <p:nvPicPr>
          <p:cNvPr id="10" name="ice cream">
            <a:hlinkClick r:id="" action="ppaction://media"/>
            <a:extLst>
              <a:ext uri="{FF2B5EF4-FFF2-40B4-BE49-F238E27FC236}">
                <a16:creationId xmlns:a16="http://schemas.microsoft.com/office/drawing/2014/main" id="{0CC49D97-9DA3-181B-AC99-958CBE4D0BF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599801" y="771771"/>
            <a:ext cx="487363" cy="487363"/>
          </a:xfrm>
          <a:prstGeom prst="rect">
            <a:avLst/>
          </a:prstGeom>
        </p:spPr>
      </p:pic>
      <p:pic>
        <p:nvPicPr>
          <p:cNvPr id="11" name="chicken">
            <a:hlinkClick r:id="" action="ppaction://media"/>
            <a:extLst>
              <a:ext uri="{FF2B5EF4-FFF2-40B4-BE49-F238E27FC236}">
                <a16:creationId xmlns:a16="http://schemas.microsoft.com/office/drawing/2014/main" id="{889046FD-F4AD-B6C1-BE12-FA24D7DC149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972754" y="695315"/>
            <a:ext cx="487363" cy="487363"/>
          </a:xfrm>
          <a:prstGeom prst="rect">
            <a:avLst/>
          </a:prstGeom>
        </p:spPr>
      </p:pic>
      <p:pic>
        <p:nvPicPr>
          <p:cNvPr id="12" name="fish">
            <a:hlinkClick r:id="" action="ppaction://media"/>
            <a:extLst>
              <a:ext uri="{FF2B5EF4-FFF2-40B4-BE49-F238E27FC236}">
                <a16:creationId xmlns:a16="http://schemas.microsoft.com/office/drawing/2014/main" id="{EB9CA41B-CA0E-61A7-35BE-DA872B590EE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310996" y="897582"/>
            <a:ext cx="487363" cy="48736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A2521F-4E56-406C-A8BD-BD4C3273178D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8181" y="554106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36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9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192629" y="1320062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picture to hear the sound.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C92237-03F3-4005-A708-FB2855A7556F}"/>
              </a:ext>
            </a:extLst>
          </p:cNvPr>
          <p:cNvSpPr txBox="1"/>
          <p:nvPr/>
        </p:nvSpPr>
        <p:spPr>
          <a:xfrm>
            <a:off x="6851671" y="3708776"/>
            <a:ext cx="3531362" cy="113877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/</a:t>
            </a:r>
            <a:r>
              <a:rPr lang="en-US" sz="3200" dirty="0" err="1"/>
              <a:t>fɪʃ</a:t>
            </a:r>
            <a:r>
              <a:rPr lang="en-US" sz="3200" dirty="0"/>
              <a:t>/</a:t>
            </a:r>
          </a:p>
          <a:p>
            <a:pPr algn="ctr"/>
            <a:r>
              <a:rPr lang="en-US" sz="3600" dirty="0"/>
              <a:t>con </a:t>
            </a:r>
            <a:r>
              <a:rPr lang="en-US" sz="3600" dirty="0" err="1"/>
              <a:t>cá</a:t>
            </a:r>
            <a:r>
              <a:rPr lang="en-US" sz="3600" dirty="0"/>
              <a:t>, </a:t>
            </a:r>
            <a:r>
              <a:rPr lang="en-US" sz="3600" dirty="0" err="1"/>
              <a:t>món</a:t>
            </a:r>
            <a:r>
              <a:rPr lang="en-US" sz="3600" dirty="0"/>
              <a:t> </a:t>
            </a:r>
            <a:r>
              <a:rPr lang="en-US" sz="3600" dirty="0" err="1"/>
              <a:t>cá</a:t>
            </a:r>
            <a:endParaRPr lang="en-US" sz="3600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2C5ED62-7056-2756-B4DF-33E45666B9E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31044" y="1982013"/>
            <a:ext cx="3102319" cy="345352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B71DE66-147F-AA16-FA9E-A5940465E8D6}"/>
              </a:ext>
            </a:extLst>
          </p:cNvPr>
          <p:cNvSpPr txBox="1"/>
          <p:nvPr/>
        </p:nvSpPr>
        <p:spPr>
          <a:xfrm>
            <a:off x="6851670" y="2486128"/>
            <a:ext cx="3531363" cy="92333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fish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264103-4C83-5C3C-ABFA-3E16EA73B500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987" y="841902"/>
            <a:ext cx="5464013" cy="746825"/>
          </a:xfrm>
          <a:prstGeom prst="rect">
            <a:avLst/>
          </a:prstGeom>
        </p:spPr>
      </p:pic>
      <p:pic>
        <p:nvPicPr>
          <p:cNvPr id="6" name="fries">
            <a:hlinkClick r:id="" action="ppaction://media"/>
            <a:extLst>
              <a:ext uri="{FF2B5EF4-FFF2-40B4-BE49-F238E27FC236}">
                <a16:creationId xmlns:a16="http://schemas.microsoft.com/office/drawing/2014/main" id="{6DC3DDAF-2AD2-46C2-EFBF-AB10E0895F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611223" y="1116998"/>
            <a:ext cx="487363" cy="487363"/>
          </a:xfrm>
          <a:prstGeom prst="rect">
            <a:avLst/>
          </a:prstGeom>
        </p:spPr>
      </p:pic>
      <p:pic>
        <p:nvPicPr>
          <p:cNvPr id="7" name="pizza">
            <a:hlinkClick r:id="" action="ppaction://media"/>
            <a:extLst>
              <a:ext uri="{FF2B5EF4-FFF2-40B4-BE49-F238E27FC236}">
                <a16:creationId xmlns:a16="http://schemas.microsoft.com/office/drawing/2014/main" id="{25C56E62-7268-E231-E588-87DB90CACF4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678537" y="955727"/>
            <a:ext cx="487363" cy="487363"/>
          </a:xfrm>
          <a:prstGeom prst="rect">
            <a:avLst/>
          </a:prstGeom>
        </p:spPr>
      </p:pic>
      <p:pic>
        <p:nvPicPr>
          <p:cNvPr id="8" name="cake">
            <a:hlinkClick r:id="" action="ppaction://media"/>
            <a:extLst>
              <a:ext uri="{FF2B5EF4-FFF2-40B4-BE49-F238E27FC236}">
                <a16:creationId xmlns:a16="http://schemas.microsoft.com/office/drawing/2014/main" id="{0C88B09E-9B3D-8A09-1C20-2675AB7939D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554677" y="598220"/>
            <a:ext cx="487363" cy="487363"/>
          </a:xfrm>
          <a:prstGeom prst="rect">
            <a:avLst/>
          </a:prstGeom>
        </p:spPr>
      </p:pic>
      <p:pic>
        <p:nvPicPr>
          <p:cNvPr id="10" name="ice cream">
            <a:hlinkClick r:id="" action="ppaction://media"/>
            <a:extLst>
              <a:ext uri="{FF2B5EF4-FFF2-40B4-BE49-F238E27FC236}">
                <a16:creationId xmlns:a16="http://schemas.microsoft.com/office/drawing/2014/main" id="{0CC49D97-9DA3-181B-AC99-958CBE4D0BF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599801" y="771771"/>
            <a:ext cx="487363" cy="487363"/>
          </a:xfrm>
          <a:prstGeom prst="rect">
            <a:avLst/>
          </a:prstGeom>
        </p:spPr>
      </p:pic>
      <p:pic>
        <p:nvPicPr>
          <p:cNvPr id="11" name="chicken">
            <a:hlinkClick r:id="" action="ppaction://media"/>
            <a:extLst>
              <a:ext uri="{FF2B5EF4-FFF2-40B4-BE49-F238E27FC236}">
                <a16:creationId xmlns:a16="http://schemas.microsoft.com/office/drawing/2014/main" id="{889046FD-F4AD-B6C1-BE12-FA24D7DC149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972754" y="695315"/>
            <a:ext cx="487363" cy="487363"/>
          </a:xfrm>
          <a:prstGeom prst="rect">
            <a:avLst/>
          </a:prstGeom>
        </p:spPr>
      </p:pic>
      <p:pic>
        <p:nvPicPr>
          <p:cNvPr id="12" name="fish">
            <a:hlinkClick r:id="" action="ppaction://media"/>
            <a:extLst>
              <a:ext uri="{FF2B5EF4-FFF2-40B4-BE49-F238E27FC236}">
                <a16:creationId xmlns:a16="http://schemas.microsoft.com/office/drawing/2014/main" id="{EB9CA41B-CA0E-61A7-35BE-DA872B590EE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310996" y="897582"/>
            <a:ext cx="487363" cy="48736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A2521F-4E56-406C-A8BD-BD4C3273178D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8181" y="554106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5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63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0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9667" y="4185733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fries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92629" y="1320062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picture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1061" y="5150305"/>
            <a:ext cx="1630955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 /</a:t>
            </a:r>
            <a:r>
              <a:rPr lang="en-US" sz="2000" dirty="0" err="1"/>
              <a:t>fraɪz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khoai</a:t>
            </a:r>
            <a:r>
              <a:rPr lang="en-US" sz="2000" dirty="0"/>
              <a:t> </a:t>
            </a:r>
            <a:r>
              <a:rPr lang="en-US" sz="2000" dirty="0" err="1"/>
              <a:t>tây</a:t>
            </a:r>
            <a:r>
              <a:rPr lang="en-US" sz="2000" dirty="0"/>
              <a:t> </a:t>
            </a:r>
            <a:r>
              <a:rPr lang="en-US" sz="2000" dirty="0" err="1"/>
              <a:t>chiên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160108" y="5150304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piːtsə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/>
              <a:t>Bánh pi-za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09969" y="5150303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keɪk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/>
              <a:t>bánh </a:t>
            </a:r>
            <a:r>
              <a:rPr lang="en-US" sz="2000" dirty="0" err="1"/>
              <a:t>ngọt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302447" y="5150302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aɪs</a:t>
            </a:r>
            <a:r>
              <a:rPr lang="en-US" sz="2000" dirty="0"/>
              <a:t> </a:t>
            </a:r>
            <a:r>
              <a:rPr lang="en-US" sz="2000" dirty="0" err="1"/>
              <a:t>kriːm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kem</a:t>
            </a:r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5D53FE-DF5B-49C2-9D96-F07DCC89DB35}"/>
              </a:ext>
            </a:extLst>
          </p:cNvPr>
          <p:cNvSpPr txBox="1"/>
          <p:nvPr/>
        </p:nvSpPr>
        <p:spPr>
          <a:xfrm>
            <a:off x="2233358" y="4182136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pizza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13DFC5-E4EF-4356-BB18-428A91E22365}"/>
              </a:ext>
            </a:extLst>
          </p:cNvPr>
          <p:cNvSpPr txBox="1"/>
          <p:nvPr/>
        </p:nvSpPr>
        <p:spPr>
          <a:xfrm>
            <a:off x="4137050" y="4161268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cake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CB647D-C73D-4B8A-A616-BB8FF8812DC4}"/>
              </a:ext>
            </a:extLst>
          </p:cNvPr>
          <p:cNvSpPr txBox="1"/>
          <p:nvPr/>
        </p:nvSpPr>
        <p:spPr>
          <a:xfrm>
            <a:off x="5939422" y="4182136"/>
            <a:ext cx="2295524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ice cream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2C3076-0C5C-4E72-8FBD-024F6A8A14B8}"/>
              </a:ext>
            </a:extLst>
          </p:cNvPr>
          <p:cNvSpPr txBox="1"/>
          <p:nvPr/>
        </p:nvSpPr>
        <p:spPr>
          <a:xfrm>
            <a:off x="8319818" y="4172650"/>
            <a:ext cx="1907360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chicken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C92237-03F3-4005-A708-FB2855A7556F}"/>
              </a:ext>
            </a:extLst>
          </p:cNvPr>
          <p:cNvSpPr txBox="1"/>
          <p:nvPr/>
        </p:nvSpPr>
        <p:spPr>
          <a:xfrm>
            <a:off x="10326386" y="5150305"/>
            <a:ext cx="1630955" cy="98488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</a:t>
            </a:r>
            <a:r>
              <a:rPr lang="en-US" dirty="0" err="1"/>
              <a:t>fɪʃ</a:t>
            </a:r>
            <a:r>
              <a:rPr lang="en-US" dirty="0"/>
              <a:t>/</a:t>
            </a:r>
          </a:p>
          <a:p>
            <a:pPr algn="ctr"/>
            <a:r>
              <a:rPr lang="en-US" sz="2000" dirty="0"/>
              <a:t>con </a:t>
            </a:r>
            <a:r>
              <a:rPr lang="en-US" sz="2000" dirty="0" err="1"/>
              <a:t>cá</a:t>
            </a:r>
            <a:r>
              <a:rPr lang="en-US" sz="2000" dirty="0"/>
              <a:t>, </a:t>
            </a:r>
            <a:r>
              <a:rPr lang="en-US" sz="2000" dirty="0" err="1"/>
              <a:t>món</a:t>
            </a:r>
            <a:r>
              <a:rPr lang="en-US" sz="2000" dirty="0"/>
              <a:t> </a:t>
            </a:r>
            <a:r>
              <a:rPr lang="en-US" sz="2000" dirty="0" err="1"/>
              <a:t>cá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15959E-490D-D4F3-469A-FA4FE749E197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072" y="2053517"/>
            <a:ext cx="1653683" cy="16841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B6F6DE-12E4-5B99-B364-332125F2FAC1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108" y="2001263"/>
            <a:ext cx="1653683" cy="17679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C3383F3-D5FF-0545-5615-566277241CF6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969" y="2053517"/>
            <a:ext cx="1600339" cy="16613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DAC1374-4BD1-F1C8-00E8-017B7A532B5A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0314" y="2108513"/>
            <a:ext cx="1585097" cy="172989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64A2F63-4A9C-BE5B-FB0C-9081D5183BFD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1454" y="2111347"/>
            <a:ext cx="1600339" cy="169178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2C5ED62-7056-2756-B4DF-33E45666B9E0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146" y="1970780"/>
            <a:ext cx="1615580" cy="179847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B71DE66-147F-AA16-FA9E-A5940465E8D6}"/>
              </a:ext>
            </a:extLst>
          </p:cNvPr>
          <p:cNvSpPr txBox="1"/>
          <p:nvPr/>
        </p:nvSpPr>
        <p:spPr>
          <a:xfrm>
            <a:off x="10326386" y="4172650"/>
            <a:ext cx="1715520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fish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934EBF6-0641-3193-1FDC-FD53811A3469}"/>
              </a:ext>
            </a:extLst>
          </p:cNvPr>
          <p:cNvSpPr txBox="1"/>
          <p:nvPr/>
        </p:nvSpPr>
        <p:spPr>
          <a:xfrm>
            <a:off x="8400937" y="5150301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tʃɪkɪn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thịt</a:t>
            </a:r>
            <a:r>
              <a:rPr lang="en-US" sz="2000" dirty="0"/>
              <a:t> </a:t>
            </a:r>
            <a:r>
              <a:rPr lang="en-US" sz="2000" dirty="0" err="1"/>
              <a:t>gà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264103-4C83-5C3C-ABFA-3E16EA73B500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987" y="841902"/>
            <a:ext cx="5464013" cy="746825"/>
          </a:xfrm>
          <a:prstGeom prst="rect">
            <a:avLst/>
          </a:prstGeom>
        </p:spPr>
      </p:pic>
      <p:pic>
        <p:nvPicPr>
          <p:cNvPr id="6" name="fries">
            <a:hlinkClick r:id="" action="ppaction://media"/>
            <a:extLst>
              <a:ext uri="{FF2B5EF4-FFF2-40B4-BE49-F238E27FC236}">
                <a16:creationId xmlns:a16="http://schemas.microsoft.com/office/drawing/2014/main" id="{6DC3DDAF-2AD2-46C2-EFBF-AB10E0895F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0611223" y="1116998"/>
            <a:ext cx="487363" cy="487363"/>
          </a:xfrm>
          <a:prstGeom prst="rect">
            <a:avLst/>
          </a:prstGeom>
        </p:spPr>
      </p:pic>
      <p:pic>
        <p:nvPicPr>
          <p:cNvPr id="7" name="pizza">
            <a:hlinkClick r:id="" action="ppaction://media"/>
            <a:extLst>
              <a:ext uri="{FF2B5EF4-FFF2-40B4-BE49-F238E27FC236}">
                <a16:creationId xmlns:a16="http://schemas.microsoft.com/office/drawing/2014/main" id="{25C56E62-7268-E231-E588-87DB90CACF4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0678537" y="955727"/>
            <a:ext cx="487363" cy="487363"/>
          </a:xfrm>
          <a:prstGeom prst="rect">
            <a:avLst/>
          </a:prstGeom>
        </p:spPr>
      </p:pic>
      <p:pic>
        <p:nvPicPr>
          <p:cNvPr id="8" name="cake">
            <a:hlinkClick r:id="" action="ppaction://media"/>
            <a:extLst>
              <a:ext uri="{FF2B5EF4-FFF2-40B4-BE49-F238E27FC236}">
                <a16:creationId xmlns:a16="http://schemas.microsoft.com/office/drawing/2014/main" id="{0C88B09E-9B3D-8A09-1C20-2675AB7939D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0554677" y="598220"/>
            <a:ext cx="487363" cy="487363"/>
          </a:xfrm>
          <a:prstGeom prst="rect">
            <a:avLst/>
          </a:prstGeom>
        </p:spPr>
      </p:pic>
      <p:pic>
        <p:nvPicPr>
          <p:cNvPr id="10" name="ice cream">
            <a:hlinkClick r:id="" action="ppaction://media"/>
            <a:extLst>
              <a:ext uri="{FF2B5EF4-FFF2-40B4-BE49-F238E27FC236}">
                <a16:creationId xmlns:a16="http://schemas.microsoft.com/office/drawing/2014/main" id="{0CC49D97-9DA3-181B-AC99-958CBE4D0BF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0599801" y="771771"/>
            <a:ext cx="487363" cy="487363"/>
          </a:xfrm>
          <a:prstGeom prst="rect">
            <a:avLst/>
          </a:prstGeom>
        </p:spPr>
      </p:pic>
      <p:pic>
        <p:nvPicPr>
          <p:cNvPr id="11" name="chicken">
            <a:hlinkClick r:id="" action="ppaction://media"/>
            <a:extLst>
              <a:ext uri="{FF2B5EF4-FFF2-40B4-BE49-F238E27FC236}">
                <a16:creationId xmlns:a16="http://schemas.microsoft.com/office/drawing/2014/main" id="{889046FD-F4AD-B6C1-BE12-FA24D7DC149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0972754" y="695315"/>
            <a:ext cx="487363" cy="487363"/>
          </a:xfrm>
          <a:prstGeom prst="rect">
            <a:avLst/>
          </a:prstGeom>
        </p:spPr>
      </p:pic>
      <p:pic>
        <p:nvPicPr>
          <p:cNvPr id="12" name="fish">
            <a:hlinkClick r:id="" action="ppaction://media"/>
            <a:extLst>
              <a:ext uri="{FF2B5EF4-FFF2-40B4-BE49-F238E27FC236}">
                <a16:creationId xmlns:a16="http://schemas.microsoft.com/office/drawing/2014/main" id="{EB9CA41B-CA0E-61A7-35BE-DA872B590EE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0310996" y="897582"/>
            <a:ext cx="487363" cy="48736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A2521F-4E56-406C-A8BD-BD4C3273178D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8181" y="554106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8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4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7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4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3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36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63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 descr="A picture containing handwear&#10;&#10;Description automatically generated">
            <a:extLst>
              <a:ext uri="{FF2B5EF4-FFF2-40B4-BE49-F238E27FC236}">
                <a16:creationId xmlns:a16="http://schemas.microsoft.com/office/drawing/2014/main" id="{1FE64BD2-FF1B-9C15-7293-2A3AF2DB56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1003" y="5184877"/>
            <a:ext cx="1036410" cy="1204064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4B2EDB19-59B9-5D1E-89A0-CB07181865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9885" y="5040084"/>
            <a:ext cx="1082134" cy="1348857"/>
          </a:xfrm>
          <a:prstGeom prst="rect">
            <a:avLst/>
          </a:prstGeom>
        </p:spPr>
      </p:pic>
      <p:pic>
        <p:nvPicPr>
          <p:cNvPr id="76" name="Picture 75" descr="A picture containing handwear&#10;&#10;Description automatically generated">
            <a:extLst>
              <a:ext uri="{FF2B5EF4-FFF2-40B4-BE49-F238E27FC236}">
                <a16:creationId xmlns:a16="http://schemas.microsoft.com/office/drawing/2014/main" id="{3B082444-DE5C-6FB3-B125-4CD909807C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441" y="5177264"/>
            <a:ext cx="1036410" cy="1204064"/>
          </a:xfrm>
          <a:prstGeom prst="rect">
            <a:avLst/>
          </a:prstGeom>
        </p:spPr>
      </p:pic>
      <p:pic>
        <p:nvPicPr>
          <p:cNvPr id="74" name="Picture 73" descr="A plate with food on it&#10;&#10;Description automatically generated with low confidence">
            <a:extLst>
              <a:ext uri="{FF2B5EF4-FFF2-40B4-BE49-F238E27FC236}">
                <a16:creationId xmlns:a16="http://schemas.microsoft.com/office/drawing/2014/main" id="{4D3C0A81-739B-FFBB-D771-8AA491A4D5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907" y="5301503"/>
            <a:ext cx="901009" cy="861135"/>
          </a:xfrm>
          <a:prstGeom prst="rect">
            <a:avLst/>
          </a:prstGeom>
        </p:spPr>
      </p:pic>
      <p:pic>
        <p:nvPicPr>
          <p:cNvPr id="79" name="Picture 78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D8728C8D-F324-1A49-E394-B40C07C7B78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918" y="5180586"/>
            <a:ext cx="1272650" cy="112023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D2BE3ECF-FB36-6A0C-0512-4A1D4BE6855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437" y="5390127"/>
            <a:ext cx="1226926" cy="929721"/>
          </a:xfrm>
          <a:prstGeom prst="rect">
            <a:avLst/>
          </a:prstGeom>
        </p:spPr>
      </p:pic>
      <p:pic>
        <p:nvPicPr>
          <p:cNvPr id="12" name="Picture 11" descr="A plate with food on it&#10;&#10;Description automatically generated with low confidence">
            <a:extLst>
              <a:ext uri="{FF2B5EF4-FFF2-40B4-BE49-F238E27FC236}">
                <a16:creationId xmlns:a16="http://schemas.microsoft.com/office/drawing/2014/main" id="{EBF2EDB1-E89F-9525-C5AD-48FB9F2158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1706" y="3643972"/>
            <a:ext cx="901009" cy="861135"/>
          </a:xfrm>
          <a:prstGeom prst="rect">
            <a:avLst/>
          </a:prstGeom>
        </p:spPr>
      </p:pic>
      <p:pic>
        <p:nvPicPr>
          <p:cNvPr id="91" name="Picture 90" descr="A picture containing table, cake, plate, food&#10;&#10;Description automatically generated">
            <a:extLst>
              <a:ext uri="{FF2B5EF4-FFF2-40B4-BE49-F238E27FC236}">
                <a16:creationId xmlns:a16="http://schemas.microsoft.com/office/drawing/2014/main" id="{E1F33CEF-70C5-906F-8923-AE58CF326D5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919" y="3552950"/>
            <a:ext cx="1219306" cy="967824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D70CB156-BF15-C70F-652F-88DFAAA6F7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9333" y="3429000"/>
            <a:ext cx="1082134" cy="1348857"/>
          </a:xfrm>
          <a:prstGeom prst="rect">
            <a:avLst/>
          </a:prstGeom>
        </p:spPr>
      </p:pic>
      <p:pic>
        <p:nvPicPr>
          <p:cNvPr id="90" name="Picture 89" descr="A picture containing table, cake, plate, food&#10;&#10;Description automatically generated">
            <a:extLst>
              <a:ext uri="{FF2B5EF4-FFF2-40B4-BE49-F238E27FC236}">
                <a16:creationId xmlns:a16="http://schemas.microsoft.com/office/drawing/2014/main" id="{68A43A29-81C3-9A5E-27A1-697EDC52B13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146" y="3726178"/>
            <a:ext cx="1219306" cy="967824"/>
          </a:xfrm>
          <a:prstGeom prst="rect">
            <a:avLst/>
          </a:prstGeom>
        </p:spPr>
      </p:pic>
      <p:pic>
        <p:nvPicPr>
          <p:cNvPr id="75" name="Picture 74" descr="A plate with food on it&#10;&#10;Description automatically generated with low confidence">
            <a:extLst>
              <a:ext uri="{FF2B5EF4-FFF2-40B4-BE49-F238E27FC236}">
                <a16:creationId xmlns:a16="http://schemas.microsoft.com/office/drawing/2014/main" id="{EF23574F-8577-823C-B88D-3286E25EE6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9271" y="3852171"/>
            <a:ext cx="901009" cy="86113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AD097829-F971-49CF-8588-40534693AF4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6427" y="3498302"/>
            <a:ext cx="1226926" cy="929721"/>
          </a:xfrm>
          <a:prstGeom prst="rect">
            <a:avLst/>
          </a:prstGeom>
        </p:spPr>
      </p:pic>
      <p:pic>
        <p:nvPicPr>
          <p:cNvPr id="49" name="Picture 48" descr="A picture containing table, cake, plate, food&#10;&#10;Description automatically generated">
            <a:extLst>
              <a:ext uri="{FF2B5EF4-FFF2-40B4-BE49-F238E27FC236}">
                <a16:creationId xmlns:a16="http://schemas.microsoft.com/office/drawing/2014/main" id="{236580C1-92FE-890E-BAF0-6FA9EEA2B26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146" y="1659879"/>
            <a:ext cx="1219306" cy="967824"/>
          </a:xfrm>
          <a:prstGeom prst="rect">
            <a:avLst/>
          </a:prstGeom>
        </p:spPr>
      </p:pic>
      <p:pic>
        <p:nvPicPr>
          <p:cNvPr id="83" name="Picture 82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C84E8706-0CBF-7556-0447-8D8A1D1641B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6994" y="1646403"/>
            <a:ext cx="1272650" cy="112023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5CA908E2-C460-3D75-7EC9-8CC7744124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4774" y="1556896"/>
            <a:ext cx="1082134" cy="13488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482C32-6736-CC50-777A-8861B8E4BB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609" y="1602096"/>
            <a:ext cx="1082134" cy="1348857"/>
          </a:xfrm>
          <a:prstGeom prst="rect">
            <a:avLst/>
          </a:prstGeom>
        </p:spPr>
      </p:pic>
      <p:pic>
        <p:nvPicPr>
          <p:cNvPr id="7" name="Picture 6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2AEC1BE0-26C4-F9A2-138B-E80454D5F1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150" y="1674502"/>
            <a:ext cx="1272650" cy="1120237"/>
          </a:xfrm>
          <a:prstGeom prst="rect">
            <a:avLst/>
          </a:prstGeom>
        </p:spPr>
      </p:pic>
      <p:pic>
        <p:nvPicPr>
          <p:cNvPr id="4" name="Picture 3" descr="A picture containing handwear&#10;&#10;Description automatically generated">
            <a:extLst>
              <a:ext uri="{FF2B5EF4-FFF2-40B4-BE49-F238E27FC236}">
                <a16:creationId xmlns:a16="http://schemas.microsoft.com/office/drawing/2014/main" id="{AB4902CD-5C76-DC3A-DF79-90FB1C2F39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6292" y="1617508"/>
            <a:ext cx="1036410" cy="1204064"/>
          </a:xfrm>
          <a:prstGeom prst="rect">
            <a:avLst/>
          </a:prstGeom>
        </p:spPr>
      </p:pic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4514619" y="401424"/>
            <a:ext cx="3057148" cy="639762"/>
          </a:xfrm>
        </p:spPr>
        <p:txBody>
          <a:bodyPr/>
          <a:lstStyle/>
          <a:p>
            <a:r>
              <a:rPr lang="es-CO" dirty="0"/>
              <a:t>MEMORY GAME</a:t>
            </a:r>
          </a:p>
        </p:txBody>
      </p:sp>
      <p:sp>
        <p:nvSpPr>
          <p:cNvPr id="31" name="tapa 7"/>
          <p:cNvSpPr/>
          <p:nvPr/>
        </p:nvSpPr>
        <p:spPr>
          <a:xfrm>
            <a:off x="2027328" y="3320708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7</a:t>
            </a:r>
          </a:p>
        </p:txBody>
      </p:sp>
      <p:sp>
        <p:nvSpPr>
          <p:cNvPr id="32" name="Tapa 2"/>
          <p:cNvSpPr/>
          <p:nvPr/>
        </p:nvSpPr>
        <p:spPr>
          <a:xfrm>
            <a:off x="3473794" y="1487040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2</a:t>
            </a:r>
          </a:p>
        </p:txBody>
      </p:sp>
      <p:sp>
        <p:nvSpPr>
          <p:cNvPr id="33" name="tapa 8"/>
          <p:cNvSpPr/>
          <p:nvPr/>
        </p:nvSpPr>
        <p:spPr>
          <a:xfrm>
            <a:off x="3552464" y="3366739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8</a:t>
            </a:r>
          </a:p>
        </p:txBody>
      </p:sp>
      <p:sp>
        <p:nvSpPr>
          <p:cNvPr id="34" name="tapa 14"/>
          <p:cNvSpPr/>
          <p:nvPr/>
        </p:nvSpPr>
        <p:spPr>
          <a:xfrm>
            <a:off x="3571505" y="4987924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14</a:t>
            </a:r>
          </a:p>
        </p:txBody>
      </p:sp>
      <p:sp>
        <p:nvSpPr>
          <p:cNvPr id="35" name="tapa 15"/>
          <p:cNvSpPr/>
          <p:nvPr/>
        </p:nvSpPr>
        <p:spPr>
          <a:xfrm>
            <a:off x="4934609" y="4944904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15</a:t>
            </a:r>
          </a:p>
        </p:txBody>
      </p:sp>
      <p:sp>
        <p:nvSpPr>
          <p:cNvPr id="36" name="tapa 9"/>
          <p:cNvSpPr/>
          <p:nvPr/>
        </p:nvSpPr>
        <p:spPr>
          <a:xfrm>
            <a:off x="4949428" y="3342072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9</a:t>
            </a:r>
          </a:p>
        </p:txBody>
      </p:sp>
      <p:sp>
        <p:nvSpPr>
          <p:cNvPr id="37" name="tapa 3"/>
          <p:cNvSpPr/>
          <p:nvPr/>
        </p:nvSpPr>
        <p:spPr>
          <a:xfrm>
            <a:off x="4863523" y="1453522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3</a:t>
            </a:r>
          </a:p>
        </p:txBody>
      </p:sp>
      <p:sp>
        <p:nvSpPr>
          <p:cNvPr id="38" name="tapa 16"/>
          <p:cNvSpPr/>
          <p:nvPr/>
        </p:nvSpPr>
        <p:spPr>
          <a:xfrm>
            <a:off x="6279040" y="4996440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16</a:t>
            </a:r>
          </a:p>
        </p:txBody>
      </p:sp>
      <p:sp>
        <p:nvSpPr>
          <p:cNvPr id="39" name="tapa 10"/>
          <p:cNvSpPr/>
          <p:nvPr/>
        </p:nvSpPr>
        <p:spPr>
          <a:xfrm>
            <a:off x="6286659" y="3351194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10</a:t>
            </a:r>
          </a:p>
        </p:txBody>
      </p:sp>
      <p:sp>
        <p:nvSpPr>
          <p:cNvPr id="40" name="Tapa 4"/>
          <p:cNvSpPr/>
          <p:nvPr/>
        </p:nvSpPr>
        <p:spPr>
          <a:xfrm>
            <a:off x="6146772" y="1448482"/>
            <a:ext cx="1250328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4</a:t>
            </a:r>
          </a:p>
        </p:txBody>
      </p:sp>
      <p:sp>
        <p:nvSpPr>
          <p:cNvPr id="41" name="tapa 5"/>
          <p:cNvSpPr/>
          <p:nvPr/>
        </p:nvSpPr>
        <p:spPr>
          <a:xfrm>
            <a:off x="7481473" y="1440852"/>
            <a:ext cx="12599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5</a:t>
            </a:r>
          </a:p>
        </p:txBody>
      </p:sp>
      <p:sp>
        <p:nvSpPr>
          <p:cNvPr id="42" name="tapa 11"/>
          <p:cNvSpPr/>
          <p:nvPr/>
        </p:nvSpPr>
        <p:spPr>
          <a:xfrm>
            <a:off x="7592560" y="3342072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11</a:t>
            </a:r>
          </a:p>
        </p:txBody>
      </p:sp>
      <p:sp>
        <p:nvSpPr>
          <p:cNvPr id="43" name="tapa 17"/>
          <p:cNvSpPr/>
          <p:nvPr/>
        </p:nvSpPr>
        <p:spPr>
          <a:xfrm>
            <a:off x="7660818" y="4987924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17</a:t>
            </a:r>
          </a:p>
        </p:txBody>
      </p:sp>
      <p:sp>
        <p:nvSpPr>
          <p:cNvPr id="44" name="tapa 18"/>
          <p:cNvSpPr/>
          <p:nvPr/>
        </p:nvSpPr>
        <p:spPr>
          <a:xfrm>
            <a:off x="8970920" y="4941168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18</a:t>
            </a:r>
          </a:p>
        </p:txBody>
      </p:sp>
      <p:sp>
        <p:nvSpPr>
          <p:cNvPr id="45" name="tapa 12"/>
          <p:cNvSpPr/>
          <p:nvPr/>
        </p:nvSpPr>
        <p:spPr>
          <a:xfrm>
            <a:off x="8935877" y="3316634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12</a:t>
            </a:r>
          </a:p>
        </p:txBody>
      </p:sp>
      <p:sp>
        <p:nvSpPr>
          <p:cNvPr id="46" name="tapa 6"/>
          <p:cNvSpPr/>
          <p:nvPr/>
        </p:nvSpPr>
        <p:spPr>
          <a:xfrm>
            <a:off x="8919576" y="1436537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6</a:t>
            </a:r>
          </a:p>
        </p:txBody>
      </p:sp>
      <p:sp>
        <p:nvSpPr>
          <p:cNvPr id="47" name="TAPA 1"/>
          <p:cNvSpPr/>
          <p:nvPr/>
        </p:nvSpPr>
        <p:spPr>
          <a:xfrm>
            <a:off x="2007662" y="1448482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1</a:t>
            </a:r>
          </a:p>
        </p:txBody>
      </p:sp>
      <p:sp>
        <p:nvSpPr>
          <p:cNvPr id="48" name="tapa 13"/>
          <p:cNvSpPr/>
          <p:nvPr/>
        </p:nvSpPr>
        <p:spPr>
          <a:xfrm>
            <a:off x="2086058" y="4988169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13</a:t>
            </a:r>
          </a:p>
        </p:txBody>
      </p:sp>
      <p:sp>
        <p:nvSpPr>
          <p:cNvPr id="64" name="Flecha 15"/>
          <p:cNvSpPr/>
          <p:nvPr/>
        </p:nvSpPr>
        <p:spPr>
          <a:xfrm>
            <a:off x="5309802" y="6353546"/>
            <a:ext cx="439992" cy="288032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65" name="Flecha 13"/>
          <p:cNvSpPr/>
          <p:nvPr/>
        </p:nvSpPr>
        <p:spPr>
          <a:xfrm>
            <a:off x="2567228" y="6284499"/>
            <a:ext cx="439992" cy="288032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66" name="Flecha 14"/>
          <p:cNvSpPr/>
          <p:nvPr/>
        </p:nvSpPr>
        <p:spPr>
          <a:xfrm>
            <a:off x="4002356" y="6309320"/>
            <a:ext cx="439992" cy="288032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67" name="Flecha 12"/>
          <p:cNvSpPr/>
          <p:nvPr/>
        </p:nvSpPr>
        <p:spPr>
          <a:xfrm>
            <a:off x="9323018" y="4523048"/>
            <a:ext cx="439992" cy="288032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68" name="Flecha 11"/>
          <p:cNvSpPr/>
          <p:nvPr/>
        </p:nvSpPr>
        <p:spPr>
          <a:xfrm>
            <a:off x="8020383" y="4540770"/>
            <a:ext cx="439992" cy="288032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69" name="Flecha 10"/>
          <p:cNvSpPr/>
          <p:nvPr/>
        </p:nvSpPr>
        <p:spPr>
          <a:xfrm>
            <a:off x="6678687" y="4540770"/>
            <a:ext cx="439992" cy="288032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70" name="Flecha 8"/>
          <p:cNvSpPr/>
          <p:nvPr/>
        </p:nvSpPr>
        <p:spPr>
          <a:xfrm>
            <a:off x="3956456" y="4540770"/>
            <a:ext cx="439992" cy="288032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71" name="Flecha 9"/>
          <p:cNvSpPr/>
          <p:nvPr/>
        </p:nvSpPr>
        <p:spPr>
          <a:xfrm>
            <a:off x="5309802" y="4540770"/>
            <a:ext cx="439992" cy="288032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72" name="Flecha 7"/>
          <p:cNvSpPr/>
          <p:nvPr/>
        </p:nvSpPr>
        <p:spPr>
          <a:xfrm>
            <a:off x="2602728" y="4505107"/>
            <a:ext cx="439992" cy="288032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73" name="Flecha 6"/>
          <p:cNvSpPr/>
          <p:nvPr/>
        </p:nvSpPr>
        <p:spPr>
          <a:xfrm>
            <a:off x="9373323" y="2780660"/>
            <a:ext cx="439992" cy="288032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80" name="Flecha 18"/>
          <p:cNvSpPr/>
          <p:nvPr/>
        </p:nvSpPr>
        <p:spPr>
          <a:xfrm>
            <a:off x="9323018" y="6281538"/>
            <a:ext cx="439992" cy="144016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81" name="Flecha 17"/>
          <p:cNvSpPr/>
          <p:nvPr/>
        </p:nvSpPr>
        <p:spPr>
          <a:xfrm>
            <a:off x="7954357" y="6281538"/>
            <a:ext cx="439992" cy="146977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82" name="Flecha 16"/>
          <p:cNvSpPr/>
          <p:nvPr/>
        </p:nvSpPr>
        <p:spPr>
          <a:xfrm>
            <a:off x="6703479" y="6277724"/>
            <a:ext cx="439992" cy="288032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6146" name="Flecha 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5952" y="2780661"/>
            <a:ext cx="382547" cy="255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Flecha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4165" y="2735487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" name="Flecha 3"/>
          <p:cNvSpPr/>
          <p:nvPr/>
        </p:nvSpPr>
        <p:spPr>
          <a:xfrm>
            <a:off x="5296800" y="2738275"/>
            <a:ext cx="439992" cy="288032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86" name="Flecha 4"/>
          <p:cNvSpPr/>
          <p:nvPr/>
        </p:nvSpPr>
        <p:spPr>
          <a:xfrm>
            <a:off x="6678687" y="2755776"/>
            <a:ext cx="439992" cy="288032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87" name="Flecha 5"/>
          <p:cNvSpPr/>
          <p:nvPr/>
        </p:nvSpPr>
        <p:spPr>
          <a:xfrm>
            <a:off x="8070956" y="2750948"/>
            <a:ext cx="439992" cy="288032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78" name="Picture 77" descr="A picture containing handwear&#10;&#10;Description automatically generated">
            <a:extLst>
              <a:ext uri="{FF2B5EF4-FFF2-40B4-BE49-F238E27FC236}">
                <a16:creationId xmlns:a16="http://schemas.microsoft.com/office/drawing/2014/main" id="{02559665-555D-8EF3-422D-24CF769223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91007" y="8853254"/>
            <a:ext cx="1036410" cy="12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0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29B735-152F-CE24-1CF5-D4322840EBF7}"/>
              </a:ext>
            </a:extLst>
          </p:cNvPr>
          <p:cNvSpPr/>
          <p:nvPr/>
        </p:nvSpPr>
        <p:spPr>
          <a:xfrm>
            <a:off x="2903674" y="504127"/>
            <a:ext cx="6237839" cy="7957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accent6">
                    <a:lumMod val="75000"/>
                  </a:schemeClr>
                </a:solidFill>
              </a:rPr>
              <a:t>SLAP THE BOARD</a:t>
            </a:r>
          </a:p>
        </p:txBody>
      </p:sp>
      <p:pic>
        <p:nvPicPr>
          <p:cNvPr id="3" name="Picture 2" descr="A picture containing table, cake, plate, food&#10;&#10;Description automatically generated">
            <a:extLst>
              <a:ext uri="{FF2B5EF4-FFF2-40B4-BE49-F238E27FC236}">
                <a16:creationId xmlns:a16="http://schemas.microsoft.com/office/drawing/2014/main" id="{C51B6428-AF44-E4A6-D66D-414BF1C11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533" y="3282333"/>
            <a:ext cx="2838122" cy="22527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F58578-7608-C249-4C78-102A5263E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393" y="974252"/>
            <a:ext cx="3169162" cy="2401479"/>
          </a:xfrm>
          <a:prstGeom prst="rect">
            <a:avLst/>
          </a:prstGeom>
        </p:spPr>
      </p:pic>
      <p:pic>
        <p:nvPicPr>
          <p:cNvPr id="5" name="Picture 4" descr="A picture containing handwear&#10;&#10;Description automatically generated">
            <a:extLst>
              <a:ext uri="{FF2B5EF4-FFF2-40B4-BE49-F238E27FC236}">
                <a16:creationId xmlns:a16="http://schemas.microsoft.com/office/drawing/2014/main" id="{4E565554-F9EA-E6D2-5152-C1BCE71F76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1795" y="3429000"/>
            <a:ext cx="2576421" cy="2993194"/>
          </a:xfrm>
          <a:prstGeom prst="rect">
            <a:avLst/>
          </a:prstGeom>
        </p:spPr>
      </p:pic>
      <p:pic>
        <p:nvPicPr>
          <p:cNvPr id="6" name="Picture 5" descr="A picture containing plate, snack food&#10;&#10;Description automatically generated">
            <a:extLst>
              <a:ext uri="{FF2B5EF4-FFF2-40B4-BE49-F238E27FC236}">
                <a16:creationId xmlns:a16="http://schemas.microsoft.com/office/drawing/2014/main" id="{6AA3D3B0-08D6-98B0-447F-B35044D615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3985" y="711307"/>
            <a:ext cx="3325907" cy="34437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0D9F5A-95CB-F3E9-BBDB-5AFF94EED4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5568" y="3863930"/>
            <a:ext cx="2421486" cy="3018331"/>
          </a:xfrm>
          <a:prstGeom prst="rect">
            <a:avLst/>
          </a:prstGeom>
        </p:spPr>
      </p:pic>
      <p:pic>
        <p:nvPicPr>
          <p:cNvPr id="8" name="Picture 7" descr="A plate with food on it&#10;&#10;Description automatically generated with low confidence">
            <a:extLst>
              <a:ext uri="{FF2B5EF4-FFF2-40B4-BE49-F238E27FC236}">
                <a16:creationId xmlns:a16="http://schemas.microsoft.com/office/drawing/2014/main" id="{EAAD93A3-AB82-889B-D570-4EF264A951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594" y="1889741"/>
            <a:ext cx="2821948" cy="201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0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DC9F13-B9A1-AC3C-8A3D-9C3B6E70B9E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6806" y="1860667"/>
            <a:ext cx="495343" cy="6629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827C34-7B1D-688D-6FAC-6FB1FA23BA9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1048" y="4081979"/>
            <a:ext cx="701101" cy="5410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1FB42B-C21D-BEF3-1D15-267BF8BCCA7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4" y="1761598"/>
            <a:ext cx="800169" cy="7620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9FC08C-EF75-930D-4D2B-DD3C2093B44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497" y="3903769"/>
            <a:ext cx="701101" cy="8611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45CEAC-6C94-880A-955A-24FB7CAB41C0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89" y="2754326"/>
            <a:ext cx="723963" cy="7392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DA8D07-E041-0395-26EA-ED8AFA0666B7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89" y="4880639"/>
            <a:ext cx="701101" cy="84589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4B57291-378D-6115-630D-CAE3D592A42A}"/>
              </a:ext>
            </a:extLst>
          </p:cNvPr>
          <p:cNvSpPr txBox="1"/>
          <p:nvPr/>
        </p:nvSpPr>
        <p:spPr>
          <a:xfrm>
            <a:off x="1066800" y="1884548"/>
            <a:ext cx="6411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Would you like some </a:t>
            </a:r>
            <a:r>
              <a:rPr lang="en-US" sz="4000" dirty="0">
                <a:solidFill>
                  <a:srgbClr val="0070C0"/>
                </a:solidFill>
              </a:rPr>
              <a:t>fries</a:t>
            </a:r>
            <a:r>
              <a:rPr lang="en-US" sz="4000" dirty="0"/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C1A62A-1A7D-B76A-1BD4-5074CE806785}"/>
              </a:ext>
            </a:extLst>
          </p:cNvPr>
          <p:cNvSpPr txBox="1"/>
          <p:nvPr/>
        </p:nvSpPr>
        <p:spPr>
          <a:xfrm>
            <a:off x="6096000" y="2861259"/>
            <a:ext cx="6411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Yes, please./Sure, thanks!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4CCC24-728E-748A-417E-F986802811DD}"/>
              </a:ext>
            </a:extLst>
          </p:cNvPr>
          <p:cNvSpPr txBox="1"/>
          <p:nvPr/>
        </p:nvSpPr>
        <p:spPr>
          <a:xfrm>
            <a:off x="6096000" y="4949643"/>
            <a:ext cx="6411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No, thank you.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DD1B7F-D50A-C833-671E-FEC8829D42A2}"/>
              </a:ext>
            </a:extLst>
          </p:cNvPr>
          <p:cNvSpPr txBox="1"/>
          <p:nvPr/>
        </p:nvSpPr>
        <p:spPr>
          <a:xfrm>
            <a:off x="1422792" y="3998570"/>
            <a:ext cx="6411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Would you like some </a:t>
            </a:r>
            <a:r>
              <a:rPr lang="en-US" sz="4000" dirty="0">
                <a:solidFill>
                  <a:srgbClr val="0070C0"/>
                </a:solidFill>
              </a:rPr>
              <a:t>cake</a:t>
            </a:r>
            <a:r>
              <a:rPr lang="en-US" sz="4000" dirty="0"/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204A87-3F97-08C3-AC94-BF80D423B9A1}"/>
              </a:ext>
            </a:extLst>
          </p:cNvPr>
          <p:cNvSpPr txBox="1"/>
          <p:nvPr/>
        </p:nvSpPr>
        <p:spPr>
          <a:xfrm>
            <a:off x="6988942" y="819420"/>
            <a:ext cx="4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</a:rPr>
              <a:t>Click on each sentence to listen</a:t>
            </a:r>
          </a:p>
        </p:txBody>
      </p:sp>
      <p:pic>
        <p:nvPicPr>
          <p:cNvPr id="22" name="59-1">
            <a:hlinkClick r:id="" action="ppaction://media"/>
            <a:extLst>
              <a:ext uri="{FF2B5EF4-FFF2-40B4-BE49-F238E27FC236}">
                <a16:creationId xmlns:a16="http://schemas.microsoft.com/office/drawing/2014/main" id="{F688A9B3-85F1-B8B5-DFAA-CEE6344C07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79110" y="601423"/>
            <a:ext cx="487363" cy="487363"/>
          </a:xfrm>
          <a:prstGeom prst="rect">
            <a:avLst/>
          </a:prstGeom>
        </p:spPr>
      </p:pic>
      <p:pic>
        <p:nvPicPr>
          <p:cNvPr id="23" name="59-2">
            <a:hlinkClick r:id="" action="ppaction://media"/>
            <a:extLst>
              <a:ext uri="{FF2B5EF4-FFF2-40B4-BE49-F238E27FC236}">
                <a16:creationId xmlns:a16="http://schemas.microsoft.com/office/drawing/2014/main" id="{23513B67-219A-DE45-E3BD-917F52853D2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319723" y="601423"/>
            <a:ext cx="487363" cy="487363"/>
          </a:xfrm>
          <a:prstGeom prst="rect">
            <a:avLst/>
          </a:prstGeom>
        </p:spPr>
      </p:pic>
      <p:pic>
        <p:nvPicPr>
          <p:cNvPr id="24" name="59-3">
            <a:hlinkClick r:id="" action="ppaction://media"/>
            <a:extLst>
              <a:ext uri="{FF2B5EF4-FFF2-40B4-BE49-F238E27FC236}">
                <a16:creationId xmlns:a16="http://schemas.microsoft.com/office/drawing/2014/main" id="{2CFEBAF0-44D8-48F8-36B5-1085B38A55F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364690" y="601423"/>
            <a:ext cx="487363" cy="487363"/>
          </a:xfrm>
          <a:prstGeom prst="rect">
            <a:avLst/>
          </a:prstGeom>
        </p:spPr>
      </p:pic>
      <p:pic>
        <p:nvPicPr>
          <p:cNvPr id="25" name="59-4">
            <a:hlinkClick r:id="" action="ppaction://media"/>
            <a:extLst>
              <a:ext uri="{FF2B5EF4-FFF2-40B4-BE49-F238E27FC236}">
                <a16:creationId xmlns:a16="http://schemas.microsoft.com/office/drawing/2014/main" id="{061B4234-70C6-FA87-06FD-6198D6EFAB7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583514" y="517695"/>
            <a:ext cx="487363" cy="4873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AFBE31-0F50-F8C9-584D-A23DCE4DBAD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2178" y="498963"/>
            <a:ext cx="6494887" cy="101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22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34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07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10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A56296-A72F-1523-45DB-9B586833C6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71" y="1066641"/>
            <a:ext cx="11600258" cy="41802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873D25-CB59-7C74-D412-150FBD8B8F74}"/>
              </a:ext>
            </a:extLst>
          </p:cNvPr>
          <p:cNvSpPr txBox="1"/>
          <p:nvPr/>
        </p:nvSpPr>
        <p:spPr>
          <a:xfrm>
            <a:off x="2253343" y="4430483"/>
            <a:ext cx="2068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thank you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CDBD8C-8AD1-37F8-09AB-019D742096D2}"/>
              </a:ext>
            </a:extLst>
          </p:cNvPr>
          <p:cNvSpPr txBox="1"/>
          <p:nvPr/>
        </p:nvSpPr>
        <p:spPr>
          <a:xfrm>
            <a:off x="6694713" y="2579126"/>
            <a:ext cx="2547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Would you like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2DCFE2-870E-4665-E182-FDA7B15EE322}"/>
              </a:ext>
            </a:extLst>
          </p:cNvPr>
          <p:cNvSpPr txBox="1"/>
          <p:nvPr/>
        </p:nvSpPr>
        <p:spPr>
          <a:xfrm>
            <a:off x="8556171" y="3913020"/>
            <a:ext cx="2068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some pizza</a:t>
            </a:r>
          </a:p>
        </p:txBody>
      </p:sp>
    </p:spTree>
    <p:extLst>
      <p:ext uri="{BB962C8B-B14F-4D97-AF65-F5344CB8AC3E}">
        <p14:creationId xmlns:p14="http://schemas.microsoft.com/office/powerpoint/2010/main" val="64359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id="{57EA9B82-077B-4B2A-9ADE-9421CBF91B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43" y="353890"/>
            <a:ext cx="86518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338F7A-F8F4-412A-9D7D-F2D4273794DD}"/>
              </a:ext>
            </a:extLst>
          </p:cNvPr>
          <p:cNvSpPr/>
          <p:nvPr/>
        </p:nvSpPr>
        <p:spPr>
          <a:xfrm>
            <a:off x="2731767" y="377462"/>
            <a:ext cx="5604356" cy="646331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.VnArial" panose="020B7200000000000000" pitchFamily="34" charset="0"/>
                <a:cs typeface="Arial" charset="0"/>
              </a:rPr>
              <a:t>Thursday, 13</a:t>
            </a:r>
            <a:r>
              <a:rPr kumimoji="0" lang="en-US" sz="3600" b="1" i="0" u="none" strike="noStrike" kern="1200" cap="none" spc="0" normalizeH="0" baseline="3000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.VnArial" panose="020B7200000000000000" pitchFamily="34" charset="0"/>
                <a:cs typeface="Arial" charset="0"/>
              </a:rPr>
              <a:t>th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.VnArial" panose="020B7200000000000000" pitchFamily="34" charset="0"/>
                <a:cs typeface="Arial" charset="0"/>
              </a:rPr>
              <a:t> April 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BBEE09-E8EE-4B58-BBF3-AA7C72E3C5BF}"/>
              </a:ext>
            </a:extLst>
          </p:cNvPr>
          <p:cNvSpPr/>
          <p:nvPr/>
        </p:nvSpPr>
        <p:spPr>
          <a:xfrm>
            <a:off x="3690252" y="1023793"/>
            <a:ext cx="3916457" cy="584775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.VnArial" panose="020B7200000000000000" pitchFamily="34" charset="0"/>
                <a:cs typeface="Arial" charset="0"/>
              </a:rPr>
              <a:t>Unit 8 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.VnArial" panose="020B7200000000000000" pitchFamily="34" charset="0"/>
                <a:cs typeface="Arial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.VnArial" panose="020B7200000000000000" pitchFamily="34" charset="0"/>
                <a:cs typeface="Arial" charset="0"/>
              </a:rPr>
              <a:t>Lesson 3.1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0C658B-3CCE-4179-9B2A-411C948B2089}"/>
              </a:ext>
            </a:extLst>
          </p:cNvPr>
          <p:cNvSpPr txBox="1"/>
          <p:nvPr/>
        </p:nvSpPr>
        <p:spPr>
          <a:xfrm>
            <a:off x="1510709" y="1896859"/>
            <a:ext cx="6096000" cy="656911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anose="020B7200000000000000" pitchFamily="34" charset="0"/>
              </a:rPr>
              <a:t>1. New words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4EF770-BCC2-4526-A9B0-763021069963}"/>
              </a:ext>
            </a:extLst>
          </p:cNvPr>
          <p:cNvSpPr txBox="1"/>
          <p:nvPr/>
        </p:nvSpPr>
        <p:spPr>
          <a:xfrm>
            <a:off x="1817267" y="2436498"/>
            <a:ext cx="5482883" cy="3888372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.VnAvant" panose="020B7200000000000000" pitchFamily="34" charset="0"/>
              <a:buChar char="-"/>
              <a:tabLst/>
              <a:defRPr/>
            </a:pPr>
            <a:r>
              <a:rPr lang="en-US" sz="2800" i="1" dirty="0">
                <a:solidFill>
                  <a:prstClr val="black"/>
                </a:solidFill>
                <a:latin typeface=".VnArial" panose="020B7200000000000000" pitchFamily="34" charset="0"/>
              </a:rPr>
              <a:t>fries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.VnAvant" panose="020B7200000000000000" pitchFamily="34" charset="0"/>
              <a:buChar char="-"/>
              <a:tabLst/>
              <a:defRPr/>
            </a:pPr>
            <a:r>
              <a:rPr lang="en-US" sz="2800" i="1" dirty="0">
                <a:solidFill>
                  <a:prstClr val="black"/>
                </a:solidFill>
                <a:latin typeface=".VnArial" panose="020B7200000000000000" pitchFamily="34" charset="0"/>
              </a:rPr>
              <a:t>pizza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.VnAvant" panose="020B7200000000000000" pitchFamily="34" charset="0"/>
              <a:buChar char="-"/>
              <a:tabLst/>
              <a:defRPr/>
            </a:pPr>
            <a:r>
              <a:rPr lang="en-US" sz="2800" i="1" dirty="0">
                <a:solidFill>
                  <a:prstClr val="black"/>
                </a:solidFill>
                <a:latin typeface=".VnArial" panose="020B7200000000000000" pitchFamily="34" charset="0"/>
              </a:rPr>
              <a:t>cake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.VnAvant" panose="020B7200000000000000" pitchFamily="34" charset="0"/>
              <a:buChar char="-"/>
              <a:tabLst/>
              <a:defRPr/>
            </a:pPr>
            <a:r>
              <a:rPr lang="en-US" sz="2800" i="1" dirty="0">
                <a:solidFill>
                  <a:prstClr val="black"/>
                </a:solidFill>
                <a:latin typeface=".VnArial" panose="020B7200000000000000" pitchFamily="34" charset="0"/>
              </a:rPr>
              <a:t>ice cream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.VnAvant" panose="020B7200000000000000" pitchFamily="34" charset="0"/>
              <a:buChar char="-"/>
              <a:tabLst/>
              <a:defRPr/>
            </a:pPr>
            <a:r>
              <a:rPr lang="en-US" sz="2800" i="1" dirty="0">
                <a:solidFill>
                  <a:prstClr val="black"/>
                </a:solidFill>
                <a:latin typeface=".VnArial" panose="020B7200000000000000" pitchFamily="34" charset="0"/>
              </a:rPr>
              <a:t>chicken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.VnAvant" panose="020B7200000000000000" pitchFamily="34" charset="0"/>
              <a:buChar char="-"/>
              <a:tabLst/>
              <a:defRPr/>
            </a:pPr>
            <a:r>
              <a:rPr lang="en-US" sz="2800" i="1" dirty="0">
                <a:solidFill>
                  <a:prstClr val="black"/>
                </a:solidFill>
                <a:latin typeface=".VnArial" panose="020B7200000000000000" pitchFamily="34" charset="0"/>
              </a:rPr>
              <a:t>fish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30BF78-8EC6-4D0B-9B1E-468742F6BA15}"/>
              </a:ext>
            </a:extLst>
          </p:cNvPr>
          <p:cNvSpPr txBox="1"/>
          <p:nvPr/>
        </p:nvSpPr>
        <p:spPr>
          <a:xfrm>
            <a:off x="4703782" y="2028209"/>
            <a:ext cx="748821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.VnArial" panose="020B7200000000000000" pitchFamily="34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anose="020B7200000000000000" pitchFamily="34" charset="0"/>
              </a:rPr>
              <a:t>2. Structures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al" panose="020B72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prstClr val="black"/>
                </a:solidFill>
                <a:latin typeface=".VnArial" panose="020B7200000000000000" pitchFamily="34" charset="0"/>
              </a:rPr>
              <a:t>Would you like some fries?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prstClr val="black"/>
                </a:solidFill>
                <a:latin typeface=".VnArial" panose="020B7200000000000000" pitchFamily="34" charset="0"/>
              </a:rPr>
              <a:t> - Yes, please. / Sure, thanks!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prstClr val="black"/>
                </a:solidFill>
                <a:latin typeface=".VnArial" panose="020B7200000000000000" pitchFamily="34" charset="0"/>
              </a:rPr>
              <a:t>  - No, thank you.</a:t>
            </a:r>
          </a:p>
        </p:txBody>
      </p:sp>
    </p:spTree>
    <p:extLst>
      <p:ext uri="{BB962C8B-B14F-4D97-AF65-F5344CB8AC3E}">
        <p14:creationId xmlns:p14="http://schemas.microsoft.com/office/powerpoint/2010/main" val="1801535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late, snack food&#10;&#10;Description automatically generated">
            <a:extLst>
              <a:ext uri="{FF2B5EF4-FFF2-40B4-BE49-F238E27FC236}">
                <a16:creationId xmlns:a16="http://schemas.microsoft.com/office/drawing/2014/main" id="{F71AB7C8-3DDA-D869-D033-2A011F831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795" y="1905993"/>
            <a:ext cx="3659435" cy="32211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87E862-4DD4-3CFD-3D7C-B47CDA8C200C}"/>
              </a:ext>
            </a:extLst>
          </p:cNvPr>
          <p:cNvSpPr txBox="1"/>
          <p:nvPr/>
        </p:nvSpPr>
        <p:spPr>
          <a:xfrm>
            <a:off x="2307770" y="1284513"/>
            <a:ext cx="97419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Would you like ____________?</a:t>
            </a:r>
          </a:p>
          <a:p>
            <a:r>
              <a:rPr lang="en-US" sz="4400" dirty="0"/>
              <a:t>Yes, ________.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8C95B5-2E5B-AD4C-B558-60C3832F47B3}"/>
              </a:ext>
            </a:extLst>
          </p:cNvPr>
          <p:cNvSpPr txBox="1"/>
          <p:nvPr/>
        </p:nvSpPr>
        <p:spPr>
          <a:xfrm>
            <a:off x="5758541" y="1147545"/>
            <a:ext cx="3548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some chicken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7F64C4-B3AD-59E5-1D05-F96C64FB67B4}"/>
              </a:ext>
            </a:extLst>
          </p:cNvPr>
          <p:cNvSpPr txBox="1"/>
          <p:nvPr/>
        </p:nvSpPr>
        <p:spPr>
          <a:xfrm>
            <a:off x="3537856" y="1961622"/>
            <a:ext cx="3548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please</a:t>
            </a:r>
          </a:p>
        </p:txBody>
      </p:sp>
    </p:spTree>
    <p:extLst>
      <p:ext uri="{BB962C8B-B14F-4D97-AF65-F5344CB8AC3E}">
        <p14:creationId xmlns:p14="http://schemas.microsoft.com/office/powerpoint/2010/main" val="91023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87E862-4DD4-3CFD-3D7C-B47CDA8C200C}"/>
              </a:ext>
            </a:extLst>
          </p:cNvPr>
          <p:cNvSpPr txBox="1"/>
          <p:nvPr/>
        </p:nvSpPr>
        <p:spPr>
          <a:xfrm>
            <a:off x="2307770" y="1284513"/>
            <a:ext cx="97419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Would you like _______________?</a:t>
            </a:r>
          </a:p>
          <a:p>
            <a:r>
              <a:rPr lang="en-US" sz="4400" dirty="0"/>
              <a:t>No, ________.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EFDF32-3CF5-2C24-480B-8B116C558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892" y="2226251"/>
            <a:ext cx="3426507" cy="42710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6A6E19-C164-AFAE-66BD-A99FF27FDDBA}"/>
              </a:ext>
            </a:extLst>
          </p:cNvPr>
          <p:cNvSpPr txBox="1"/>
          <p:nvPr/>
        </p:nvSpPr>
        <p:spPr>
          <a:xfrm>
            <a:off x="6096000" y="1070606"/>
            <a:ext cx="4942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some ice cream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92349B-DE54-3B44-4D5B-766B5CFDF91E}"/>
              </a:ext>
            </a:extLst>
          </p:cNvPr>
          <p:cNvSpPr txBox="1"/>
          <p:nvPr/>
        </p:nvSpPr>
        <p:spPr>
          <a:xfrm>
            <a:off x="3403031" y="1806181"/>
            <a:ext cx="4942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8058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87E862-4DD4-3CFD-3D7C-B47CDA8C200C}"/>
              </a:ext>
            </a:extLst>
          </p:cNvPr>
          <p:cNvSpPr txBox="1"/>
          <p:nvPr/>
        </p:nvSpPr>
        <p:spPr>
          <a:xfrm>
            <a:off x="2307770" y="1284513"/>
            <a:ext cx="97419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Would you like ___________?</a:t>
            </a:r>
          </a:p>
          <a:p>
            <a:r>
              <a:rPr lang="en-US" sz="4400" dirty="0"/>
              <a:t>Yes, ________.</a:t>
            </a:r>
          </a:p>
        </p:txBody>
      </p:sp>
      <p:pic>
        <p:nvPicPr>
          <p:cNvPr id="3" name="Picture 2" descr="A picture containing table, cake, plate, food&#10;&#10;Description automatically generated">
            <a:extLst>
              <a:ext uri="{FF2B5EF4-FFF2-40B4-BE49-F238E27FC236}">
                <a16:creationId xmlns:a16="http://schemas.microsoft.com/office/drawing/2014/main" id="{F7D557C9-FE29-86DE-8699-D1E81E9CC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8457" y="3189583"/>
            <a:ext cx="3646713" cy="28945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9B0422-1789-91B0-08EF-AB3572F1D1EF}"/>
              </a:ext>
            </a:extLst>
          </p:cNvPr>
          <p:cNvSpPr txBox="1"/>
          <p:nvPr/>
        </p:nvSpPr>
        <p:spPr>
          <a:xfrm>
            <a:off x="3537856" y="1961622"/>
            <a:ext cx="3548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please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82792C-7DE4-19D8-5778-D02052C959BA}"/>
              </a:ext>
            </a:extLst>
          </p:cNvPr>
          <p:cNvSpPr txBox="1"/>
          <p:nvPr/>
        </p:nvSpPr>
        <p:spPr>
          <a:xfrm>
            <a:off x="5933923" y="1118381"/>
            <a:ext cx="3548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some cake</a:t>
            </a:r>
          </a:p>
        </p:txBody>
      </p:sp>
    </p:spTree>
    <p:extLst>
      <p:ext uri="{BB962C8B-B14F-4D97-AF65-F5344CB8AC3E}">
        <p14:creationId xmlns:p14="http://schemas.microsoft.com/office/powerpoint/2010/main" val="114877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87E862-4DD4-3CFD-3D7C-B47CDA8C200C}"/>
              </a:ext>
            </a:extLst>
          </p:cNvPr>
          <p:cNvSpPr txBox="1"/>
          <p:nvPr/>
        </p:nvSpPr>
        <p:spPr>
          <a:xfrm>
            <a:off x="2307770" y="1284513"/>
            <a:ext cx="97419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Would you like __________?</a:t>
            </a:r>
          </a:p>
          <a:p>
            <a:r>
              <a:rPr lang="en-US" sz="4400" dirty="0"/>
              <a:t>No, ________.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5DE252-CDC2-1608-5A28-9EEC2D84A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1823" y="2550482"/>
            <a:ext cx="4707650" cy="35672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CE91CC-DCF8-4843-725B-9ED4F8299FDA}"/>
              </a:ext>
            </a:extLst>
          </p:cNvPr>
          <p:cNvSpPr txBox="1"/>
          <p:nvPr/>
        </p:nvSpPr>
        <p:spPr>
          <a:xfrm>
            <a:off x="3537856" y="1961622"/>
            <a:ext cx="3548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thank 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D33E69-C29A-9544-EEFB-0AE680EC779A}"/>
              </a:ext>
            </a:extLst>
          </p:cNvPr>
          <p:cNvSpPr txBox="1"/>
          <p:nvPr/>
        </p:nvSpPr>
        <p:spPr>
          <a:xfrm>
            <a:off x="5910942" y="1148056"/>
            <a:ext cx="3548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some fish</a:t>
            </a:r>
          </a:p>
        </p:txBody>
      </p:sp>
    </p:spTree>
    <p:extLst>
      <p:ext uri="{BB962C8B-B14F-4D97-AF65-F5344CB8AC3E}">
        <p14:creationId xmlns:p14="http://schemas.microsoft.com/office/powerpoint/2010/main" val="110689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87E862-4DD4-3CFD-3D7C-B47CDA8C200C}"/>
              </a:ext>
            </a:extLst>
          </p:cNvPr>
          <p:cNvSpPr txBox="1"/>
          <p:nvPr/>
        </p:nvSpPr>
        <p:spPr>
          <a:xfrm>
            <a:off x="2307770" y="1284513"/>
            <a:ext cx="97419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Would you like ____________?</a:t>
            </a:r>
          </a:p>
          <a:p>
            <a:r>
              <a:rPr lang="en-US" sz="4400" dirty="0"/>
              <a:t>Yes, ________.</a:t>
            </a:r>
          </a:p>
        </p:txBody>
      </p:sp>
      <p:pic>
        <p:nvPicPr>
          <p:cNvPr id="3" name="Picture 2" descr="A picture containing handwear&#10;&#10;Description automatically generated">
            <a:extLst>
              <a:ext uri="{FF2B5EF4-FFF2-40B4-BE49-F238E27FC236}">
                <a16:creationId xmlns:a16="http://schemas.microsoft.com/office/drawing/2014/main" id="{4F8B537C-F9F7-A358-5AF6-04C586F38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0939" y="2250024"/>
            <a:ext cx="3653291" cy="42442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03A159-79DB-35D2-FFB2-FDD49FFCEC4B}"/>
              </a:ext>
            </a:extLst>
          </p:cNvPr>
          <p:cNvSpPr txBox="1"/>
          <p:nvPr/>
        </p:nvSpPr>
        <p:spPr>
          <a:xfrm>
            <a:off x="3537856" y="1961622"/>
            <a:ext cx="3548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please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D52929-82B4-728D-0A1F-5D6C2C04AE31}"/>
              </a:ext>
            </a:extLst>
          </p:cNvPr>
          <p:cNvSpPr txBox="1"/>
          <p:nvPr/>
        </p:nvSpPr>
        <p:spPr>
          <a:xfrm>
            <a:off x="6335487" y="1094146"/>
            <a:ext cx="3548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some fries</a:t>
            </a:r>
          </a:p>
        </p:txBody>
      </p:sp>
    </p:spTree>
    <p:extLst>
      <p:ext uri="{BB962C8B-B14F-4D97-AF65-F5344CB8AC3E}">
        <p14:creationId xmlns:p14="http://schemas.microsoft.com/office/powerpoint/2010/main" val="226709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87E862-4DD4-3CFD-3D7C-B47CDA8C200C}"/>
              </a:ext>
            </a:extLst>
          </p:cNvPr>
          <p:cNvSpPr txBox="1"/>
          <p:nvPr/>
        </p:nvSpPr>
        <p:spPr>
          <a:xfrm>
            <a:off x="2307770" y="1284513"/>
            <a:ext cx="97419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Would you like _________?</a:t>
            </a:r>
          </a:p>
          <a:p>
            <a:r>
              <a:rPr lang="en-US" sz="4400" dirty="0"/>
              <a:t>Yes, ________.</a:t>
            </a:r>
          </a:p>
        </p:txBody>
      </p:sp>
      <p:pic>
        <p:nvPicPr>
          <p:cNvPr id="5" name="Picture 4" descr="A plate with food on it&#10;&#10;Description automatically generated with low confidence">
            <a:extLst>
              <a:ext uri="{FF2B5EF4-FFF2-40B4-BE49-F238E27FC236}">
                <a16:creationId xmlns:a16="http://schemas.microsoft.com/office/drawing/2014/main" id="{042F870C-F836-9845-E511-D39012C5C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2997" y="2763721"/>
            <a:ext cx="4376772" cy="3130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9F45CC-2389-58EB-F6BE-65BD0B89F214}"/>
              </a:ext>
            </a:extLst>
          </p:cNvPr>
          <p:cNvSpPr txBox="1"/>
          <p:nvPr/>
        </p:nvSpPr>
        <p:spPr>
          <a:xfrm>
            <a:off x="3537856" y="1961622"/>
            <a:ext cx="3548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please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8DCBC-15CA-682D-4308-63A825E18AF3}"/>
              </a:ext>
            </a:extLst>
          </p:cNvPr>
          <p:cNvSpPr txBox="1"/>
          <p:nvPr/>
        </p:nvSpPr>
        <p:spPr>
          <a:xfrm>
            <a:off x="5802085" y="1143390"/>
            <a:ext cx="3548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some pizza</a:t>
            </a:r>
          </a:p>
        </p:txBody>
      </p:sp>
    </p:spTree>
    <p:extLst>
      <p:ext uri="{BB962C8B-B14F-4D97-AF65-F5344CB8AC3E}">
        <p14:creationId xmlns:p14="http://schemas.microsoft.com/office/powerpoint/2010/main" val="206118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0F90AA-A610-BA8F-87EA-F304848425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14" y="1100756"/>
            <a:ext cx="5848252" cy="1154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F4D112-2BF1-6645-95BE-EFB1B50D2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741" y="2114969"/>
            <a:ext cx="7654692" cy="31646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2761" y="441438"/>
            <a:ext cx="1587062" cy="646331"/>
          </a:xfrm>
          <a:prstGeom prst="rect">
            <a:avLst/>
          </a:prstGeom>
          <a:solidFill>
            <a:srgbClr val="0099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b="1" dirty="0">
                <a:solidFill>
                  <a:schemeClr val="bg1"/>
                </a:solidFill>
              </a:rPr>
              <a:t>WB, P. 82 </a:t>
            </a:r>
          </a:p>
        </p:txBody>
      </p:sp>
    </p:spTree>
    <p:extLst>
      <p:ext uri="{BB962C8B-B14F-4D97-AF65-F5344CB8AC3E}">
        <p14:creationId xmlns:p14="http://schemas.microsoft.com/office/powerpoint/2010/main" val="159826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0F90AA-A610-BA8F-87EA-F304848425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14" y="722385"/>
            <a:ext cx="5848252" cy="11549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031AA2-7122-C1C8-CD33-CDCAC98F6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613" y="2125913"/>
            <a:ext cx="7138773" cy="326251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4A00A14-02EA-A7FB-4D50-DC4582F3CD36}"/>
              </a:ext>
            </a:extLst>
          </p:cNvPr>
          <p:cNvSpPr/>
          <p:nvPr/>
        </p:nvSpPr>
        <p:spPr>
          <a:xfrm>
            <a:off x="6901543" y="2612571"/>
            <a:ext cx="2525486" cy="151311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3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0F90AA-A610-BA8F-87EA-F304848425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14" y="722385"/>
            <a:ext cx="5848252" cy="1154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CB0081-8206-E075-D5E0-B234DA9EA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931" y="2258669"/>
            <a:ext cx="8792469" cy="343455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EAE6EE3-4D23-0F1F-C90A-0ED5E2C25106}"/>
              </a:ext>
            </a:extLst>
          </p:cNvPr>
          <p:cNvSpPr/>
          <p:nvPr/>
        </p:nvSpPr>
        <p:spPr>
          <a:xfrm>
            <a:off x="8088087" y="3799115"/>
            <a:ext cx="2525486" cy="151311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0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0F90AA-A610-BA8F-87EA-F304848425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14" y="722385"/>
            <a:ext cx="5848252" cy="11549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4DD79E-A229-09FB-CDE9-44DCA8BB0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171" y="2394797"/>
            <a:ext cx="7342443" cy="295008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E963AA6-84FE-BCC3-9644-80E74801D380}"/>
              </a:ext>
            </a:extLst>
          </p:cNvPr>
          <p:cNvSpPr/>
          <p:nvPr/>
        </p:nvSpPr>
        <p:spPr>
          <a:xfrm>
            <a:off x="6901543" y="2612571"/>
            <a:ext cx="2525486" cy="151311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7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A3910A54-4344-0920-C287-F343EF48E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9306" y="1219200"/>
            <a:ext cx="5730195" cy="5353278"/>
          </a:xfrm>
          <a:prstGeom prst="rect">
            <a:avLst/>
          </a:prstGeom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id="{5A57CC62-5827-D22C-30E3-84A043C22A2D}"/>
              </a:ext>
            </a:extLst>
          </p:cNvPr>
          <p:cNvSpPr>
            <a:spLocks noChangeArrowheads="1"/>
          </p:cNvSpPr>
          <p:nvPr/>
        </p:nvSpPr>
        <p:spPr bwMode="auto">
          <a:xfrm rot="592040">
            <a:off x="5707063" y="4073526"/>
            <a:ext cx="2278062" cy="2320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B917BCE-796E-B438-250F-BA7D6BEE8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3481" y="1125084"/>
            <a:ext cx="2279650" cy="192246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1F234568-24D1-F582-5CE7-3855D48E0DDA}"/>
              </a:ext>
            </a:extLst>
          </p:cNvPr>
          <p:cNvSpPr>
            <a:spLocks noChangeArrowheads="1"/>
          </p:cNvSpPr>
          <p:nvPr/>
        </p:nvSpPr>
        <p:spPr bwMode="auto">
          <a:xfrm rot="20242278">
            <a:off x="6459538" y="350839"/>
            <a:ext cx="2290762" cy="23463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DAE36DFC-C809-DEE4-EE37-4F3CA317EED1}"/>
              </a:ext>
            </a:extLst>
          </p:cNvPr>
          <p:cNvSpPr>
            <a:spLocks noChangeArrowheads="1"/>
          </p:cNvSpPr>
          <p:nvPr/>
        </p:nvSpPr>
        <p:spPr bwMode="auto">
          <a:xfrm rot="616279">
            <a:off x="7280275" y="2041526"/>
            <a:ext cx="2274888" cy="2263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5" name="Rectangle 8">
            <a:extLst>
              <a:ext uri="{FF2B5EF4-FFF2-40B4-BE49-F238E27FC236}">
                <a16:creationId xmlns:a16="http://schemas.microsoft.com/office/drawing/2014/main" id="{FCFD72D0-7A46-E850-54C5-3357EAA99ECD}"/>
              </a:ext>
            </a:extLst>
          </p:cNvPr>
          <p:cNvSpPr>
            <a:spLocks noChangeArrowheads="1"/>
          </p:cNvSpPr>
          <p:nvPr/>
        </p:nvSpPr>
        <p:spPr bwMode="auto">
          <a:xfrm rot="1000089">
            <a:off x="5989639" y="1744663"/>
            <a:ext cx="2124075" cy="285115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6" name="Rectangle 9">
            <a:extLst>
              <a:ext uri="{FF2B5EF4-FFF2-40B4-BE49-F238E27FC236}">
                <a16:creationId xmlns:a16="http://schemas.microsoft.com/office/drawing/2014/main" id="{88DD494D-B393-FC20-DBD9-BFE34C7E18DF}"/>
              </a:ext>
            </a:extLst>
          </p:cNvPr>
          <p:cNvSpPr>
            <a:spLocks noChangeArrowheads="1"/>
          </p:cNvSpPr>
          <p:nvPr/>
        </p:nvSpPr>
        <p:spPr bwMode="auto">
          <a:xfrm rot="1349026">
            <a:off x="6958014" y="4243388"/>
            <a:ext cx="2084387" cy="2303462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7" name="Rectangle 10">
            <a:extLst>
              <a:ext uri="{FF2B5EF4-FFF2-40B4-BE49-F238E27FC236}">
                <a16:creationId xmlns:a16="http://schemas.microsoft.com/office/drawing/2014/main" id="{D199124A-84E6-E6D7-9AF1-D8CA41642093}"/>
              </a:ext>
            </a:extLst>
          </p:cNvPr>
          <p:cNvSpPr>
            <a:spLocks noChangeArrowheads="1"/>
          </p:cNvSpPr>
          <p:nvPr/>
        </p:nvSpPr>
        <p:spPr bwMode="auto">
          <a:xfrm rot="20565007">
            <a:off x="5330825" y="2865439"/>
            <a:ext cx="1779588" cy="1851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8" name="Rectangle 12">
            <a:extLst>
              <a:ext uri="{FF2B5EF4-FFF2-40B4-BE49-F238E27FC236}">
                <a16:creationId xmlns:a16="http://schemas.microsoft.com/office/drawing/2014/main" id="{324738F8-9BF8-D207-D0C7-1FA99A86DA13}"/>
              </a:ext>
            </a:extLst>
          </p:cNvPr>
          <p:cNvSpPr>
            <a:spLocks noChangeArrowheads="1"/>
          </p:cNvSpPr>
          <p:nvPr/>
        </p:nvSpPr>
        <p:spPr bwMode="auto">
          <a:xfrm rot="1919344">
            <a:off x="3914775" y="2389188"/>
            <a:ext cx="2108200" cy="22352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pic>
        <p:nvPicPr>
          <p:cNvPr id="2059" name="Picture 14" descr="interrogacao">
            <a:extLst>
              <a:ext uri="{FF2B5EF4-FFF2-40B4-BE49-F238E27FC236}">
                <a16:creationId xmlns:a16="http://schemas.microsoft.com/office/drawing/2014/main" id="{02A21C57-56D7-3047-200D-195D390CF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8438" y="4292601"/>
            <a:ext cx="19812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052" grpId="0" animBg="1"/>
      <p:bldP spid="2053" grpId="0" animBg="1"/>
      <p:bldP spid="2054" grpId="0" animBg="1"/>
      <p:bldP spid="2055" grpId="0" animBg="1"/>
      <p:bldP spid="2056" grpId="0" animBg="1"/>
      <p:bldP spid="2057" grpId="0" animBg="1"/>
      <p:bldP spid="205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0F90AA-A610-BA8F-87EA-F304848425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14" y="722385"/>
            <a:ext cx="5848252" cy="1154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7AFC8C-A9BB-B7BE-E6EB-F7F0EE112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959" y="2242332"/>
            <a:ext cx="7924641" cy="333115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89B64A8-2F48-EBC7-2187-767E3FCFA7C5}"/>
              </a:ext>
            </a:extLst>
          </p:cNvPr>
          <p:cNvSpPr/>
          <p:nvPr/>
        </p:nvSpPr>
        <p:spPr>
          <a:xfrm>
            <a:off x="7413172" y="2672442"/>
            <a:ext cx="2525486" cy="151311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0F90AA-A610-BA8F-87EA-F304848425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14" y="722385"/>
            <a:ext cx="5848252" cy="11549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3D23B9-C83D-9B34-D8DC-F95EBD72B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667" y="2267428"/>
            <a:ext cx="7329327" cy="334960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C03A9FA-2FD4-5321-25F7-A9B6019CE75F}"/>
              </a:ext>
            </a:extLst>
          </p:cNvPr>
          <p:cNvSpPr/>
          <p:nvPr/>
        </p:nvSpPr>
        <p:spPr>
          <a:xfrm>
            <a:off x="7206343" y="3592285"/>
            <a:ext cx="2525486" cy="151311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9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1FA6A7-6A93-238E-E88C-2625496BB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104" y="1249673"/>
            <a:ext cx="7667554" cy="43211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61" y="441438"/>
            <a:ext cx="1587062" cy="646331"/>
          </a:xfrm>
          <a:prstGeom prst="rect">
            <a:avLst/>
          </a:prstGeom>
          <a:solidFill>
            <a:srgbClr val="0099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b="1" dirty="0">
                <a:solidFill>
                  <a:schemeClr val="bg1"/>
                </a:solidFill>
              </a:rPr>
              <a:t>WB, P. 82 </a:t>
            </a:r>
          </a:p>
        </p:txBody>
      </p:sp>
    </p:spTree>
    <p:extLst>
      <p:ext uri="{BB962C8B-B14F-4D97-AF65-F5344CB8AC3E}">
        <p14:creationId xmlns:p14="http://schemas.microsoft.com/office/powerpoint/2010/main" val="43437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A65397-128D-FCB7-F535-E6F2CD093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557" y="1690472"/>
            <a:ext cx="5843420" cy="4351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4E2BB4-1F6E-25C1-5CAA-A09BC4D51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14" y="595421"/>
            <a:ext cx="7896278" cy="12442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136BB5-8418-55EC-8982-5D0029277BA0}"/>
              </a:ext>
            </a:extLst>
          </p:cNvPr>
          <p:cNvSpPr txBox="1"/>
          <p:nvPr/>
        </p:nvSpPr>
        <p:spPr>
          <a:xfrm>
            <a:off x="1632857" y="3866022"/>
            <a:ext cx="275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fries</a:t>
            </a:r>
          </a:p>
        </p:txBody>
      </p:sp>
    </p:spTree>
    <p:extLst>
      <p:ext uri="{BB962C8B-B14F-4D97-AF65-F5344CB8AC3E}">
        <p14:creationId xmlns:p14="http://schemas.microsoft.com/office/powerpoint/2010/main" val="276959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4C49AF-6353-3BC0-AFB1-8D2057382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480" y="2039910"/>
            <a:ext cx="5159678" cy="40234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4C71F2-FC87-B637-4706-F64955303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14" y="595421"/>
            <a:ext cx="7896278" cy="12442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7412DC-F368-9CBD-F214-D2279918C0B6}"/>
              </a:ext>
            </a:extLst>
          </p:cNvPr>
          <p:cNvSpPr txBox="1"/>
          <p:nvPr/>
        </p:nvSpPr>
        <p:spPr>
          <a:xfrm>
            <a:off x="1632857" y="3866022"/>
            <a:ext cx="275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cake</a:t>
            </a:r>
          </a:p>
        </p:txBody>
      </p:sp>
    </p:spTree>
    <p:extLst>
      <p:ext uri="{BB962C8B-B14F-4D97-AF65-F5344CB8AC3E}">
        <p14:creationId xmlns:p14="http://schemas.microsoft.com/office/powerpoint/2010/main" val="290586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245D22-BF70-B415-61FB-B8150C9D2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194" y="1799334"/>
            <a:ext cx="7489179" cy="43184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FADFFB-3D6A-04F0-4EB9-D3F5C39CB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14" y="595421"/>
            <a:ext cx="7896278" cy="12442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1B4952-2E70-7814-D87A-E605B01CCBCD}"/>
              </a:ext>
            </a:extLst>
          </p:cNvPr>
          <p:cNvSpPr txBox="1"/>
          <p:nvPr/>
        </p:nvSpPr>
        <p:spPr>
          <a:xfrm>
            <a:off x="1042627" y="3958552"/>
            <a:ext cx="4158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ice cream</a:t>
            </a:r>
          </a:p>
        </p:txBody>
      </p:sp>
    </p:spTree>
    <p:extLst>
      <p:ext uri="{BB962C8B-B14F-4D97-AF65-F5344CB8AC3E}">
        <p14:creationId xmlns:p14="http://schemas.microsoft.com/office/powerpoint/2010/main" val="228685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0A4BC2-5644-BB73-9E52-9784770B0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065" y="2064403"/>
            <a:ext cx="6289479" cy="40642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A3FB79-9EDF-7217-48DC-B73714D06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14" y="595421"/>
            <a:ext cx="7896278" cy="12442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2CBD57-A2BD-DBFB-6F81-63A24E34A114}"/>
              </a:ext>
            </a:extLst>
          </p:cNvPr>
          <p:cNvSpPr txBox="1"/>
          <p:nvPr/>
        </p:nvSpPr>
        <p:spPr>
          <a:xfrm>
            <a:off x="1632857" y="3866022"/>
            <a:ext cx="275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fish</a:t>
            </a:r>
          </a:p>
        </p:txBody>
      </p:sp>
    </p:spTree>
    <p:extLst>
      <p:ext uri="{BB962C8B-B14F-4D97-AF65-F5344CB8AC3E}">
        <p14:creationId xmlns:p14="http://schemas.microsoft.com/office/powerpoint/2010/main" val="376472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1DB311-8E74-C963-106D-1C4A267EF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839" y="1767695"/>
            <a:ext cx="5914008" cy="40670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5FA121-6632-ED5B-29BE-64D2B916E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14" y="595421"/>
            <a:ext cx="7896278" cy="12442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6ED695-7AF2-2516-45AC-BB80159AC7A8}"/>
              </a:ext>
            </a:extLst>
          </p:cNvPr>
          <p:cNvSpPr txBox="1"/>
          <p:nvPr/>
        </p:nvSpPr>
        <p:spPr>
          <a:xfrm>
            <a:off x="1632856" y="3866022"/>
            <a:ext cx="3559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chicken</a:t>
            </a:r>
          </a:p>
        </p:txBody>
      </p:sp>
    </p:spTree>
    <p:extLst>
      <p:ext uri="{BB962C8B-B14F-4D97-AF65-F5344CB8AC3E}">
        <p14:creationId xmlns:p14="http://schemas.microsoft.com/office/powerpoint/2010/main" val="158219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C974687-7250-542E-9426-66291328D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8628" y="1199269"/>
            <a:ext cx="5199824" cy="4490758"/>
          </a:xfrm>
          <a:prstGeom prst="rect">
            <a:avLst/>
          </a:prstGeom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id="{ADB24367-AA89-E2F8-AC64-5D914E653062}"/>
              </a:ext>
            </a:extLst>
          </p:cNvPr>
          <p:cNvSpPr>
            <a:spLocks noChangeArrowheads="1"/>
          </p:cNvSpPr>
          <p:nvPr/>
        </p:nvSpPr>
        <p:spPr bwMode="auto">
          <a:xfrm rot="592040">
            <a:off x="5707063" y="4073526"/>
            <a:ext cx="2278062" cy="2320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7898155-DE23-F13C-720A-1AE3C14F8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7905" y="991957"/>
            <a:ext cx="2279650" cy="192246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F0B24829-BCA4-1AC4-BF56-6C41858B107F}"/>
              </a:ext>
            </a:extLst>
          </p:cNvPr>
          <p:cNvSpPr>
            <a:spLocks noChangeArrowheads="1"/>
          </p:cNvSpPr>
          <p:nvPr/>
        </p:nvSpPr>
        <p:spPr bwMode="auto">
          <a:xfrm rot="20242278">
            <a:off x="6459538" y="350839"/>
            <a:ext cx="2290762" cy="23463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5D196566-19DE-64D0-0C2A-D3E67E191F4A}"/>
              </a:ext>
            </a:extLst>
          </p:cNvPr>
          <p:cNvSpPr>
            <a:spLocks noChangeArrowheads="1"/>
          </p:cNvSpPr>
          <p:nvPr/>
        </p:nvSpPr>
        <p:spPr bwMode="auto">
          <a:xfrm rot="616279">
            <a:off x="7280275" y="2041526"/>
            <a:ext cx="2274888" cy="2263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5" name="Rectangle 8">
            <a:extLst>
              <a:ext uri="{FF2B5EF4-FFF2-40B4-BE49-F238E27FC236}">
                <a16:creationId xmlns:a16="http://schemas.microsoft.com/office/drawing/2014/main" id="{AB9B832A-8184-F0D9-02D8-7DDEFD204678}"/>
              </a:ext>
            </a:extLst>
          </p:cNvPr>
          <p:cNvSpPr>
            <a:spLocks noChangeArrowheads="1"/>
          </p:cNvSpPr>
          <p:nvPr/>
        </p:nvSpPr>
        <p:spPr bwMode="auto">
          <a:xfrm rot="1000089">
            <a:off x="5862638" y="1427164"/>
            <a:ext cx="2813050" cy="2276475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6" name="Rectangle 9">
            <a:extLst>
              <a:ext uri="{FF2B5EF4-FFF2-40B4-BE49-F238E27FC236}">
                <a16:creationId xmlns:a16="http://schemas.microsoft.com/office/drawing/2014/main" id="{10E1CDB9-E42B-B989-6D2E-4568ED4CEA2C}"/>
              </a:ext>
            </a:extLst>
          </p:cNvPr>
          <p:cNvSpPr>
            <a:spLocks noChangeArrowheads="1"/>
          </p:cNvSpPr>
          <p:nvPr/>
        </p:nvSpPr>
        <p:spPr bwMode="auto">
          <a:xfrm rot="1349026">
            <a:off x="6958014" y="4243388"/>
            <a:ext cx="2084387" cy="2303462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7" name="Rectangle 10">
            <a:extLst>
              <a:ext uri="{FF2B5EF4-FFF2-40B4-BE49-F238E27FC236}">
                <a16:creationId xmlns:a16="http://schemas.microsoft.com/office/drawing/2014/main" id="{3C399DB3-9880-C8C0-3713-5029AFA57437}"/>
              </a:ext>
            </a:extLst>
          </p:cNvPr>
          <p:cNvSpPr>
            <a:spLocks noChangeArrowheads="1"/>
          </p:cNvSpPr>
          <p:nvPr/>
        </p:nvSpPr>
        <p:spPr bwMode="auto">
          <a:xfrm rot="20565007">
            <a:off x="5330825" y="2865439"/>
            <a:ext cx="1779588" cy="1851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8" name="Rectangle 12">
            <a:extLst>
              <a:ext uri="{FF2B5EF4-FFF2-40B4-BE49-F238E27FC236}">
                <a16:creationId xmlns:a16="http://schemas.microsoft.com/office/drawing/2014/main" id="{57E8934F-B237-0855-6864-77CD2961DCCB}"/>
              </a:ext>
            </a:extLst>
          </p:cNvPr>
          <p:cNvSpPr>
            <a:spLocks noChangeArrowheads="1"/>
          </p:cNvSpPr>
          <p:nvPr/>
        </p:nvSpPr>
        <p:spPr bwMode="auto">
          <a:xfrm rot="1919344">
            <a:off x="3914775" y="2389188"/>
            <a:ext cx="2108200" cy="22352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pic>
        <p:nvPicPr>
          <p:cNvPr id="2059" name="Picture 14" descr="interrogacao">
            <a:extLst>
              <a:ext uri="{FF2B5EF4-FFF2-40B4-BE49-F238E27FC236}">
                <a16:creationId xmlns:a16="http://schemas.microsoft.com/office/drawing/2014/main" id="{7F5E5FB5-3DA8-27FF-9D2A-247680D7B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8438" y="4292601"/>
            <a:ext cx="19812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052" grpId="0" animBg="1"/>
      <p:bldP spid="2053" grpId="0" animBg="1"/>
      <p:bldP spid="2054" grpId="0" animBg="1"/>
      <p:bldP spid="2055" grpId="0" animBg="1"/>
      <p:bldP spid="2056" grpId="0" animBg="1"/>
      <p:bldP spid="2057" grpId="0" animBg="1"/>
      <p:bldP spid="20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EB5E158-4C5C-FBAF-CB56-A335088FA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9630" y="650357"/>
            <a:ext cx="5635096" cy="5635096"/>
          </a:xfrm>
          <a:prstGeom prst="rect">
            <a:avLst/>
          </a:prstGeom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id="{D4EBAE36-6457-6083-F026-BC2BA69D4880}"/>
              </a:ext>
            </a:extLst>
          </p:cNvPr>
          <p:cNvSpPr>
            <a:spLocks noChangeArrowheads="1"/>
          </p:cNvSpPr>
          <p:nvPr/>
        </p:nvSpPr>
        <p:spPr bwMode="auto">
          <a:xfrm rot="592040">
            <a:off x="5707063" y="4073526"/>
            <a:ext cx="2278062" cy="2320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1B17078-81DF-06AD-FFCB-44069520B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726" y="641144"/>
            <a:ext cx="2279650" cy="192246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F89FD02C-EC7C-CCDB-51F4-A09C3B4291C7}"/>
              </a:ext>
            </a:extLst>
          </p:cNvPr>
          <p:cNvSpPr>
            <a:spLocks noChangeArrowheads="1"/>
          </p:cNvSpPr>
          <p:nvPr/>
        </p:nvSpPr>
        <p:spPr bwMode="auto">
          <a:xfrm rot="20242278">
            <a:off x="6146801" y="769939"/>
            <a:ext cx="2987675" cy="23463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683EE6BF-DE70-AC37-F339-7B285473BC55}"/>
              </a:ext>
            </a:extLst>
          </p:cNvPr>
          <p:cNvSpPr>
            <a:spLocks noChangeArrowheads="1"/>
          </p:cNvSpPr>
          <p:nvPr/>
        </p:nvSpPr>
        <p:spPr bwMode="auto">
          <a:xfrm rot="616279">
            <a:off x="7637464" y="2255839"/>
            <a:ext cx="2274887" cy="2263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5" name="Rectangle 8">
            <a:extLst>
              <a:ext uri="{FF2B5EF4-FFF2-40B4-BE49-F238E27FC236}">
                <a16:creationId xmlns:a16="http://schemas.microsoft.com/office/drawing/2014/main" id="{94991CF3-FF12-914B-4370-78B818E3B065}"/>
              </a:ext>
            </a:extLst>
          </p:cNvPr>
          <p:cNvSpPr>
            <a:spLocks noChangeArrowheads="1"/>
          </p:cNvSpPr>
          <p:nvPr/>
        </p:nvSpPr>
        <p:spPr bwMode="auto">
          <a:xfrm rot="1000089">
            <a:off x="5535614" y="1976438"/>
            <a:ext cx="2613025" cy="19558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6" name="Rectangle 9">
            <a:extLst>
              <a:ext uri="{FF2B5EF4-FFF2-40B4-BE49-F238E27FC236}">
                <a16:creationId xmlns:a16="http://schemas.microsoft.com/office/drawing/2014/main" id="{8D26B11A-9EA1-B905-04C7-D5DDAB535672}"/>
              </a:ext>
            </a:extLst>
          </p:cNvPr>
          <p:cNvSpPr>
            <a:spLocks noChangeArrowheads="1"/>
          </p:cNvSpPr>
          <p:nvPr/>
        </p:nvSpPr>
        <p:spPr bwMode="auto">
          <a:xfrm rot="1349026">
            <a:off x="7013575" y="4164013"/>
            <a:ext cx="2495550" cy="2303462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7" name="Rectangle 10">
            <a:extLst>
              <a:ext uri="{FF2B5EF4-FFF2-40B4-BE49-F238E27FC236}">
                <a16:creationId xmlns:a16="http://schemas.microsoft.com/office/drawing/2014/main" id="{385544AF-A41C-9462-D871-D22D2C4C71E7}"/>
              </a:ext>
            </a:extLst>
          </p:cNvPr>
          <p:cNvSpPr>
            <a:spLocks noChangeArrowheads="1"/>
          </p:cNvSpPr>
          <p:nvPr/>
        </p:nvSpPr>
        <p:spPr bwMode="auto">
          <a:xfrm rot="20565007">
            <a:off x="5330825" y="2865439"/>
            <a:ext cx="1779588" cy="1851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8" name="Rectangle 12">
            <a:extLst>
              <a:ext uri="{FF2B5EF4-FFF2-40B4-BE49-F238E27FC236}">
                <a16:creationId xmlns:a16="http://schemas.microsoft.com/office/drawing/2014/main" id="{B9871A66-6234-F566-2D38-0859B46714A1}"/>
              </a:ext>
            </a:extLst>
          </p:cNvPr>
          <p:cNvSpPr>
            <a:spLocks noChangeArrowheads="1"/>
          </p:cNvSpPr>
          <p:nvPr/>
        </p:nvSpPr>
        <p:spPr bwMode="auto">
          <a:xfrm rot="1919344">
            <a:off x="3598727" y="2174278"/>
            <a:ext cx="2106612" cy="3179763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pic>
        <p:nvPicPr>
          <p:cNvPr id="2059" name="Picture 14" descr="interrogacao">
            <a:extLst>
              <a:ext uri="{FF2B5EF4-FFF2-40B4-BE49-F238E27FC236}">
                <a16:creationId xmlns:a16="http://schemas.microsoft.com/office/drawing/2014/main" id="{F33AE220-8001-A113-D9D0-F7B1FED57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8438" y="4292601"/>
            <a:ext cx="19812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052" grpId="0" animBg="1"/>
      <p:bldP spid="2053" grpId="0" animBg="1"/>
      <p:bldP spid="2054" grpId="0" animBg="1"/>
      <p:bldP spid="2055" grpId="0" animBg="1"/>
      <p:bldP spid="2056" grpId="0" animBg="1"/>
      <p:bldP spid="2057" grpId="0" animBg="1"/>
      <p:bldP spid="20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1CB1C8E2-5EA6-ABFE-08AE-0D2091D1A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2503" y="-95563"/>
            <a:ext cx="6360923" cy="5800636"/>
          </a:xfrm>
          <a:prstGeom prst="rect">
            <a:avLst/>
          </a:prstGeom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id="{F92CD665-E3E0-FEC7-7832-F70C9EC6BF3D}"/>
              </a:ext>
            </a:extLst>
          </p:cNvPr>
          <p:cNvSpPr>
            <a:spLocks noChangeArrowheads="1"/>
          </p:cNvSpPr>
          <p:nvPr/>
        </p:nvSpPr>
        <p:spPr bwMode="auto">
          <a:xfrm rot="592040">
            <a:off x="5707063" y="4073526"/>
            <a:ext cx="2278062" cy="2320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AC18662-1DBD-352B-4C2A-EC0DA1656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2733" y="947294"/>
            <a:ext cx="2779713" cy="1922463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FB1359C8-9EB7-01C4-8C3E-FFAB6E763721}"/>
              </a:ext>
            </a:extLst>
          </p:cNvPr>
          <p:cNvSpPr>
            <a:spLocks noChangeArrowheads="1"/>
          </p:cNvSpPr>
          <p:nvPr/>
        </p:nvSpPr>
        <p:spPr bwMode="auto">
          <a:xfrm rot="20242278">
            <a:off x="6642100" y="509589"/>
            <a:ext cx="3119438" cy="23463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2FA7DB86-5F63-EC6B-8B8F-C194B60214CD}"/>
              </a:ext>
            </a:extLst>
          </p:cNvPr>
          <p:cNvSpPr>
            <a:spLocks noChangeArrowheads="1"/>
          </p:cNvSpPr>
          <p:nvPr/>
        </p:nvSpPr>
        <p:spPr bwMode="auto">
          <a:xfrm rot="616279">
            <a:off x="7275514" y="2081214"/>
            <a:ext cx="2720975" cy="2263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5" name="Rectangle 8">
            <a:extLst>
              <a:ext uri="{FF2B5EF4-FFF2-40B4-BE49-F238E27FC236}">
                <a16:creationId xmlns:a16="http://schemas.microsoft.com/office/drawing/2014/main" id="{1029C2CA-C19B-7236-572C-0ACC3FD982A9}"/>
              </a:ext>
            </a:extLst>
          </p:cNvPr>
          <p:cNvSpPr>
            <a:spLocks noChangeArrowheads="1"/>
          </p:cNvSpPr>
          <p:nvPr/>
        </p:nvSpPr>
        <p:spPr bwMode="auto">
          <a:xfrm rot="1000089">
            <a:off x="5405438" y="1681163"/>
            <a:ext cx="2544762" cy="19558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6" name="Rectangle 9">
            <a:extLst>
              <a:ext uri="{FF2B5EF4-FFF2-40B4-BE49-F238E27FC236}">
                <a16:creationId xmlns:a16="http://schemas.microsoft.com/office/drawing/2014/main" id="{D0B75E98-30FD-139E-3D7C-4B75B0DDD24F}"/>
              </a:ext>
            </a:extLst>
          </p:cNvPr>
          <p:cNvSpPr>
            <a:spLocks noChangeArrowheads="1"/>
          </p:cNvSpPr>
          <p:nvPr/>
        </p:nvSpPr>
        <p:spPr bwMode="auto">
          <a:xfrm rot="1349026">
            <a:off x="7358064" y="3952876"/>
            <a:ext cx="2827337" cy="2303463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7" name="Rectangle 10">
            <a:extLst>
              <a:ext uri="{FF2B5EF4-FFF2-40B4-BE49-F238E27FC236}">
                <a16:creationId xmlns:a16="http://schemas.microsoft.com/office/drawing/2014/main" id="{CA2D21FB-6C37-A9E5-99FB-2D989FEEED5D}"/>
              </a:ext>
            </a:extLst>
          </p:cNvPr>
          <p:cNvSpPr>
            <a:spLocks noChangeArrowheads="1"/>
          </p:cNvSpPr>
          <p:nvPr/>
        </p:nvSpPr>
        <p:spPr bwMode="auto">
          <a:xfrm rot="20565007">
            <a:off x="5430838" y="2722563"/>
            <a:ext cx="2616200" cy="2654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8" name="Rectangle 12">
            <a:extLst>
              <a:ext uri="{FF2B5EF4-FFF2-40B4-BE49-F238E27FC236}">
                <a16:creationId xmlns:a16="http://schemas.microsoft.com/office/drawing/2014/main" id="{D5F7060E-8AB5-A273-F0E7-2CC62FBDBD17}"/>
              </a:ext>
            </a:extLst>
          </p:cNvPr>
          <p:cNvSpPr>
            <a:spLocks noChangeArrowheads="1"/>
          </p:cNvSpPr>
          <p:nvPr/>
        </p:nvSpPr>
        <p:spPr bwMode="auto">
          <a:xfrm rot="1919344">
            <a:off x="3256087" y="2366186"/>
            <a:ext cx="2108200" cy="3189288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pic>
        <p:nvPicPr>
          <p:cNvPr id="2059" name="Picture 14" descr="interrogacao">
            <a:extLst>
              <a:ext uri="{FF2B5EF4-FFF2-40B4-BE49-F238E27FC236}">
                <a16:creationId xmlns:a16="http://schemas.microsoft.com/office/drawing/2014/main" id="{F9803128-D851-DEBE-3969-9483D8106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8563" y="4071939"/>
            <a:ext cx="19812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052" grpId="0" animBg="1"/>
      <p:bldP spid="2053" grpId="0" animBg="1"/>
      <p:bldP spid="2054" grpId="0" animBg="1"/>
      <p:bldP spid="2055" grpId="0" animBg="1"/>
      <p:bldP spid="2056" grpId="0" animBg="1"/>
      <p:bldP spid="2057" grpId="0" animBg="1"/>
      <p:bldP spid="20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lanet in space&#10;&#10;Description automatically generated with low confidence">
            <a:extLst>
              <a:ext uri="{FF2B5EF4-FFF2-40B4-BE49-F238E27FC236}">
                <a16:creationId xmlns:a16="http://schemas.microsoft.com/office/drawing/2014/main" id="{04F297EA-D20A-DDF9-7F59-62B93409F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9355" y="797804"/>
            <a:ext cx="7151568" cy="6262066"/>
          </a:xfrm>
          <a:prstGeom prst="rect">
            <a:avLst/>
          </a:prstGeom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id="{BA550994-F47A-3DE2-7A6E-C1FADB850278}"/>
              </a:ext>
            </a:extLst>
          </p:cNvPr>
          <p:cNvSpPr>
            <a:spLocks noChangeArrowheads="1"/>
          </p:cNvSpPr>
          <p:nvPr/>
        </p:nvSpPr>
        <p:spPr bwMode="auto">
          <a:xfrm rot="592040">
            <a:off x="5421313" y="4106864"/>
            <a:ext cx="2278062" cy="2320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60B68E5-3FFE-6D42-69DE-68BF3251D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2024" y="976557"/>
            <a:ext cx="2279650" cy="1922463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9DE01349-78EB-2846-C745-0CC8197EC837}"/>
              </a:ext>
            </a:extLst>
          </p:cNvPr>
          <p:cNvSpPr>
            <a:spLocks noChangeArrowheads="1"/>
          </p:cNvSpPr>
          <p:nvPr/>
        </p:nvSpPr>
        <p:spPr bwMode="auto">
          <a:xfrm rot="20242278">
            <a:off x="6138863" y="808039"/>
            <a:ext cx="3186112" cy="23463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692F0FDC-ED79-0C25-007D-CBDBF4B4A864}"/>
              </a:ext>
            </a:extLst>
          </p:cNvPr>
          <p:cNvSpPr>
            <a:spLocks noChangeArrowheads="1"/>
          </p:cNvSpPr>
          <p:nvPr/>
        </p:nvSpPr>
        <p:spPr bwMode="auto">
          <a:xfrm rot="616279">
            <a:off x="6024564" y="1782764"/>
            <a:ext cx="3000375" cy="26765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5" name="Rectangle 8">
            <a:extLst>
              <a:ext uri="{FF2B5EF4-FFF2-40B4-BE49-F238E27FC236}">
                <a16:creationId xmlns:a16="http://schemas.microsoft.com/office/drawing/2014/main" id="{413E58CD-2F86-66BC-1E73-53E902775106}"/>
              </a:ext>
            </a:extLst>
          </p:cNvPr>
          <p:cNvSpPr>
            <a:spLocks noChangeArrowheads="1"/>
          </p:cNvSpPr>
          <p:nvPr/>
        </p:nvSpPr>
        <p:spPr bwMode="auto">
          <a:xfrm rot="1000089">
            <a:off x="7327900" y="2271713"/>
            <a:ext cx="2749550" cy="245745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6" name="Rectangle 9">
            <a:extLst>
              <a:ext uri="{FF2B5EF4-FFF2-40B4-BE49-F238E27FC236}">
                <a16:creationId xmlns:a16="http://schemas.microsoft.com/office/drawing/2014/main" id="{76B4659F-9AF7-05EF-06F2-F09594885F19}"/>
              </a:ext>
            </a:extLst>
          </p:cNvPr>
          <p:cNvSpPr>
            <a:spLocks noChangeArrowheads="1"/>
          </p:cNvSpPr>
          <p:nvPr/>
        </p:nvSpPr>
        <p:spPr bwMode="auto">
          <a:xfrm rot="1349026">
            <a:off x="6784976" y="4095751"/>
            <a:ext cx="2854325" cy="2303463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7" name="Rectangle 10">
            <a:extLst>
              <a:ext uri="{FF2B5EF4-FFF2-40B4-BE49-F238E27FC236}">
                <a16:creationId xmlns:a16="http://schemas.microsoft.com/office/drawing/2014/main" id="{61A2D010-30C4-8F35-7E40-FA6981B2F137}"/>
              </a:ext>
            </a:extLst>
          </p:cNvPr>
          <p:cNvSpPr>
            <a:spLocks noChangeArrowheads="1"/>
          </p:cNvSpPr>
          <p:nvPr/>
        </p:nvSpPr>
        <p:spPr bwMode="auto">
          <a:xfrm rot="20565007">
            <a:off x="5405439" y="2741613"/>
            <a:ext cx="2524125" cy="24749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8" name="Rectangle 12">
            <a:extLst>
              <a:ext uri="{FF2B5EF4-FFF2-40B4-BE49-F238E27FC236}">
                <a16:creationId xmlns:a16="http://schemas.microsoft.com/office/drawing/2014/main" id="{681CDBDB-2402-7739-7299-34AEE18857C5}"/>
              </a:ext>
            </a:extLst>
          </p:cNvPr>
          <p:cNvSpPr>
            <a:spLocks noChangeArrowheads="1"/>
          </p:cNvSpPr>
          <p:nvPr/>
        </p:nvSpPr>
        <p:spPr bwMode="auto">
          <a:xfrm rot="1919344">
            <a:off x="3953698" y="2422770"/>
            <a:ext cx="2395538" cy="2370138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pic>
        <p:nvPicPr>
          <p:cNvPr id="2059" name="Picture 14" descr="interrogacao">
            <a:extLst>
              <a:ext uri="{FF2B5EF4-FFF2-40B4-BE49-F238E27FC236}">
                <a16:creationId xmlns:a16="http://schemas.microsoft.com/office/drawing/2014/main" id="{DF10173B-B0EF-85F1-E15B-8B66DB910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5688" y="4357689"/>
            <a:ext cx="19812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052" grpId="0" animBg="1"/>
      <p:bldP spid="2053" grpId="0" animBg="1"/>
      <p:bldP spid="2054" grpId="0" animBg="1"/>
      <p:bldP spid="2055" grpId="0" animBg="1"/>
      <p:bldP spid="2056" grpId="0" animBg="1"/>
      <p:bldP spid="2057" grpId="0" animBg="1"/>
      <p:bldP spid="20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70355" y="2766838"/>
            <a:ext cx="2781005" cy="76944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fries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92629" y="1320062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picture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91749" y="3731410"/>
            <a:ext cx="2781005" cy="95410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 /</a:t>
            </a:r>
            <a:r>
              <a:rPr lang="en-US" sz="2800" dirty="0" err="1"/>
              <a:t>fraɪz</a:t>
            </a:r>
            <a:r>
              <a:rPr lang="en-US" sz="2800" dirty="0"/>
              <a:t>/</a:t>
            </a:r>
          </a:p>
          <a:p>
            <a:pPr algn="ctr"/>
            <a:r>
              <a:rPr lang="en-US" sz="2800" dirty="0" err="1"/>
              <a:t>khoai</a:t>
            </a:r>
            <a:r>
              <a:rPr lang="en-US" sz="2800" dirty="0"/>
              <a:t> </a:t>
            </a:r>
            <a:r>
              <a:rPr lang="en-US" sz="2800" dirty="0" err="1"/>
              <a:t>tây</a:t>
            </a:r>
            <a:r>
              <a:rPr lang="en-US" sz="2800" dirty="0"/>
              <a:t> </a:t>
            </a:r>
            <a:r>
              <a:rPr lang="en-US" sz="2800" dirty="0" err="1"/>
              <a:t>chiên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15959E-490D-D4F3-469A-FA4FE749E19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88488" y="1620685"/>
            <a:ext cx="3996087" cy="40697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264103-4C83-5C3C-ABFA-3E16EA73B500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987" y="841902"/>
            <a:ext cx="5464013" cy="746825"/>
          </a:xfrm>
          <a:prstGeom prst="rect">
            <a:avLst/>
          </a:prstGeom>
        </p:spPr>
      </p:pic>
      <p:pic>
        <p:nvPicPr>
          <p:cNvPr id="6" name="fries">
            <a:hlinkClick r:id="" action="ppaction://media"/>
            <a:extLst>
              <a:ext uri="{FF2B5EF4-FFF2-40B4-BE49-F238E27FC236}">
                <a16:creationId xmlns:a16="http://schemas.microsoft.com/office/drawing/2014/main" id="{6DC3DDAF-2AD2-46C2-EFBF-AB10E0895F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611223" y="1116998"/>
            <a:ext cx="487363" cy="487363"/>
          </a:xfrm>
          <a:prstGeom prst="rect">
            <a:avLst/>
          </a:prstGeom>
        </p:spPr>
      </p:pic>
      <p:pic>
        <p:nvPicPr>
          <p:cNvPr id="7" name="pizza">
            <a:hlinkClick r:id="" action="ppaction://media"/>
            <a:extLst>
              <a:ext uri="{FF2B5EF4-FFF2-40B4-BE49-F238E27FC236}">
                <a16:creationId xmlns:a16="http://schemas.microsoft.com/office/drawing/2014/main" id="{25C56E62-7268-E231-E588-87DB90CACF4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678537" y="955727"/>
            <a:ext cx="487363" cy="487363"/>
          </a:xfrm>
          <a:prstGeom prst="rect">
            <a:avLst/>
          </a:prstGeom>
        </p:spPr>
      </p:pic>
      <p:pic>
        <p:nvPicPr>
          <p:cNvPr id="8" name="cake">
            <a:hlinkClick r:id="" action="ppaction://media"/>
            <a:extLst>
              <a:ext uri="{FF2B5EF4-FFF2-40B4-BE49-F238E27FC236}">
                <a16:creationId xmlns:a16="http://schemas.microsoft.com/office/drawing/2014/main" id="{0C88B09E-9B3D-8A09-1C20-2675AB7939D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554677" y="598220"/>
            <a:ext cx="487363" cy="487363"/>
          </a:xfrm>
          <a:prstGeom prst="rect">
            <a:avLst/>
          </a:prstGeom>
        </p:spPr>
      </p:pic>
      <p:pic>
        <p:nvPicPr>
          <p:cNvPr id="10" name="ice cream">
            <a:hlinkClick r:id="" action="ppaction://media"/>
            <a:extLst>
              <a:ext uri="{FF2B5EF4-FFF2-40B4-BE49-F238E27FC236}">
                <a16:creationId xmlns:a16="http://schemas.microsoft.com/office/drawing/2014/main" id="{0CC49D97-9DA3-181B-AC99-958CBE4D0BF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599801" y="771771"/>
            <a:ext cx="487363" cy="487363"/>
          </a:xfrm>
          <a:prstGeom prst="rect">
            <a:avLst/>
          </a:prstGeom>
        </p:spPr>
      </p:pic>
      <p:pic>
        <p:nvPicPr>
          <p:cNvPr id="11" name="chicken">
            <a:hlinkClick r:id="" action="ppaction://media"/>
            <a:extLst>
              <a:ext uri="{FF2B5EF4-FFF2-40B4-BE49-F238E27FC236}">
                <a16:creationId xmlns:a16="http://schemas.microsoft.com/office/drawing/2014/main" id="{889046FD-F4AD-B6C1-BE12-FA24D7DC149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972754" y="695315"/>
            <a:ext cx="487363" cy="487363"/>
          </a:xfrm>
          <a:prstGeom prst="rect">
            <a:avLst/>
          </a:prstGeom>
        </p:spPr>
      </p:pic>
      <p:pic>
        <p:nvPicPr>
          <p:cNvPr id="12" name="fish">
            <a:hlinkClick r:id="" action="ppaction://media"/>
            <a:extLst>
              <a:ext uri="{FF2B5EF4-FFF2-40B4-BE49-F238E27FC236}">
                <a16:creationId xmlns:a16="http://schemas.microsoft.com/office/drawing/2014/main" id="{EB9CA41B-CA0E-61A7-35BE-DA872B590EE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310996" y="897582"/>
            <a:ext cx="487363" cy="48736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A2521F-4E56-406C-A8BD-BD4C3273178D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8181" y="554106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4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7033</TotalTime>
  <Words>388</Words>
  <Application>Microsoft Office PowerPoint</Application>
  <PresentationFormat>Widescreen</PresentationFormat>
  <Paragraphs>136</Paragraphs>
  <Slides>37</Slides>
  <Notes>8</Notes>
  <HiddenSlides>0</HiddenSlides>
  <MMClips>46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.VnArial</vt:lpstr>
      <vt:lpstr>.VnAvant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176</cp:revision>
  <dcterms:created xsi:type="dcterms:W3CDTF">2020-12-08T03:17:05Z</dcterms:created>
  <dcterms:modified xsi:type="dcterms:W3CDTF">2023-04-13T03:24:57Z</dcterms:modified>
</cp:coreProperties>
</file>