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431" r:id="rId3"/>
    <p:sldId id="401" r:id="rId4"/>
    <p:sldId id="402" r:id="rId5"/>
    <p:sldId id="403" r:id="rId6"/>
    <p:sldId id="404" r:id="rId7"/>
    <p:sldId id="405" r:id="rId8"/>
    <p:sldId id="373" r:id="rId9"/>
    <p:sldId id="397" r:id="rId10"/>
    <p:sldId id="377" r:id="rId11"/>
    <p:sldId id="386" r:id="rId12"/>
    <p:sldId id="398" r:id="rId13"/>
    <p:sldId id="382" r:id="rId14"/>
    <p:sldId id="383" r:id="rId15"/>
    <p:sldId id="384" r:id="rId16"/>
    <p:sldId id="385" r:id="rId17"/>
    <p:sldId id="379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2376" autoAdjust="0"/>
  </p:normalViewPr>
  <p:slideViewPr>
    <p:cSldViewPr snapToGrid="0">
      <p:cViewPr varScale="1">
        <p:scale>
          <a:sx n="59" d="100"/>
          <a:sy n="59" d="100"/>
        </p:scale>
        <p:origin x="12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5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A244-D39D-4A65-AF06-5858576D89C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E068-863A-46EC-90AC-3ED4060E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28.png"/><Relationship Id="rId5" Type="http://schemas.microsoft.com/office/2007/relationships/media" Target="../media/media8.wav"/><Relationship Id="rId10" Type="http://schemas.openxmlformats.org/officeDocument/2006/relationships/image" Target="../media/image10.png"/><Relationship Id="rId4" Type="http://schemas.openxmlformats.org/officeDocument/2006/relationships/audio" Target="../media/media7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2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4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6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8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18" Type="http://schemas.openxmlformats.org/officeDocument/2006/relationships/image" Target="../media/image23.png"/><Relationship Id="rId3" Type="http://schemas.microsoft.com/office/2007/relationships/media" Target="../media/media2.wav"/><Relationship Id="rId21" Type="http://schemas.openxmlformats.org/officeDocument/2006/relationships/image" Target="../media/image14.png"/><Relationship Id="rId7" Type="http://schemas.microsoft.com/office/2007/relationships/media" Target="../media/media4.wav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0.png"/><Relationship Id="rId5" Type="http://schemas.microsoft.com/office/2007/relationships/media" Target="../media/media3.wav"/><Relationship Id="rId15" Type="http://schemas.openxmlformats.org/officeDocument/2006/relationships/image" Target="../media/image20.png"/><Relationship Id="rId23" Type="http://schemas.openxmlformats.org/officeDocument/2006/relationships/image" Target="../media/image18.png"/><Relationship Id="rId10" Type="http://schemas.openxmlformats.org/officeDocument/2006/relationships/audio" Target="../media/media5.wav"/><Relationship Id="rId19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9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F93C2-FC1F-9A3A-F13E-6723AF267FFC}"/>
              </a:ext>
            </a:extLst>
          </p:cNvPr>
          <p:cNvSpPr txBox="1"/>
          <p:nvPr/>
        </p:nvSpPr>
        <p:spPr>
          <a:xfrm>
            <a:off x="4638827" y="151338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an apple</a:t>
            </a:r>
            <a:r>
              <a:rPr lang="en-US" sz="5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95A18-961D-6B3C-6529-D67EB575FBFF}"/>
              </a:ext>
            </a:extLst>
          </p:cNvPr>
          <p:cNvSpPr txBox="1"/>
          <p:nvPr/>
        </p:nvSpPr>
        <p:spPr>
          <a:xfrm>
            <a:off x="4692481" y="2436711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a banana</a:t>
            </a:r>
            <a:r>
              <a:rPr lang="en-US" sz="5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53A0B-F1A9-1EAC-0437-833D865070E6}"/>
              </a:ext>
            </a:extLst>
          </p:cNvPr>
          <p:cNvSpPr txBox="1"/>
          <p:nvPr/>
        </p:nvSpPr>
        <p:spPr>
          <a:xfrm>
            <a:off x="4692481" y="3429000"/>
            <a:ext cx="76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eight cupcakes</a:t>
            </a:r>
            <a:r>
              <a:rPr lang="en-US" sz="5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5902A-4085-2D79-8517-A7FD6939FE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523" y="459026"/>
            <a:ext cx="8117527" cy="104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E7CCD-7F3A-EBD0-4F79-3E92540F9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55" y="1468973"/>
            <a:ext cx="3437243" cy="2675699"/>
          </a:xfrm>
          <a:prstGeom prst="rect">
            <a:avLst/>
          </a:prstGeom>
        </p:spPr>
      </p:pic>
      <p:pic>
        <p:nvPicPr>
          <p:cNvPr id="12" name="47-1">
            <a:hlinkClick r:id="" action="ppaction://media"/>
            <a:extLst>
              <a:ext uri="{FF2B5EF4-FFF2-40B4-BE49-F238E27FC236}">
                <a16:creationId xmlns:a16="http://schemas.microsoft.com/office/drawing/2014/main" id="{7CEFE5DB-4F48-E63F-67AA-A4FF0C6DD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3410" y="5127827"/>
            <a:ext cx="487363" cy="487363"/>
          </a:xfrm>
          <a:prstGeom prst="rect">
            <a:avLst/>
          </a:prstGeom>
        </p:spPr>
      </p:pic>
      <p:pic>
        <p:nvPicPr>
          <p:cNvPr id="13" name="47-2">
            <a:hlinkClick r:id="" action="ppaction://media"/>
            <a:extLst>
              <a:ext uri="{FF2B5EF4-FFF2-40B4-BE49-F238E27FC236}">
                <a16:creationId xmlns:a16="http://schemas.microsoft.com/office/drawing/2014/main" id="{72E166EA-69D2-F3EA-C932-BEC0CA8512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6014" y="5127826"/>
            <a:ext cx="487363" cy="487363"/>
          </a:xfrm>
          <a:prstGeom prst="rect">
            <a:avLst/>
          </a:prstGeom>
        </p:spPr>
      </p:pic>
      <p:pic>
        <p:nvPicPr>
          <p:cNvPr id="14" name="47-3">
            <a:hlinkClick r:id="" action="ppaction://media"/>
            <a:extLst>
              <a:ext uri="{FF2B5EF4-FFF2-40B4-BE49-F238E27FC236}">
                <a16:creationId xmlns:a16="http://schemas.microsoft.com/office/drawing/2014/main" id="{84BA1D42-1B8A-EACA-74B8-1DEAECC3E4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82332" y="5251742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FC8253-D4B2-E2D5-903B-64F43267F749}"/>
              </a:ext>
            </a:extLst>
          </p:cNvPr>
          <p:cNvSpPr txBox="1"/>
          <p:nvPr/>
        </p:nvSpPr>
        <p:spPr>
          <a:xfrm>
            <a:off x="6412089" y="5297261"/>
            <a:ext cx="540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Click on each sentence to listen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DD5B0-BF41-68A4-52D1-46D378656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8" y="3973689"/>
            <a:ext cx="4466865" cy="25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3D316-3BE7-2FD9-4F1C-C4401B32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98" y="856898"/>
            <a:ext cx="9193160" cy="462109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03462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93233-1895-C6E3-3329-9C52DF9E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686695"/>
            <a:ext cx="11971867" cy="5215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CA2FC-CF16-02A4-E35E-E0FAA6EA7EC4}"/>
              </a:ext>
            </a:extLst>
          </p:cNvPr>
          <p:cNvSpPr txBox="1"/>
          <p:nvPr/>
        </p:nvSpPr>
        <p:spPr>
          <a:xfrm>
            <a:off x="7952564" y="3428998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4A1DA-2E1E-FF8F-B273-B00B37FDA107}"/>
              </a:ext>
            </a:extLst>
          </p:cNvPr>
          <p:cNvSpPr txBox="1"/>
          <p:nvPr/>
        </p:nvSpPr>
        <p:spPr>
          <a:xfrm>
            <a:off x="3222519" y="4326978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bananas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01B61-702F-1EF4-37C2-069C0D6D53D9}"/>
              </a:ext>
            </a:extLst>
          </p:cNvPr>
          <p:cNvSpPr txBox="1"/>
          <p:nvPr/>
        </p:nvSpPr>
        <p:spPr>
          <a:xfrm>
            <a:off x="8268653" y="4224352"/>
            <a:ext cx="642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donut</a:t>
            </a:r>
          </a:p>
        </p:txBody>
      </p:sp>
    </p:spTree>
    <p:extLst>
      <p:ext uri="{BB962C8B-B14F-4D97-AF65-F5344CB8AC3E}">
        <p14:creationId xmlns:p14="http://schemas.microsoft.com/office/powerpoint/2010/main" val="2351114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C4D0A-701E-FEDB-BF86-299D0D3C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2" y="912148"/>
            <a:ext cx="9787014" cy="5033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36886395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7BF2F-9125-59A5-5EF7-6F5860C5B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295"/>
            <a:ext cx="10978767" cy="40573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205639-9586-4A3F-B967-8C418298B503}"/>
              </a:ext>
            </a:extLst>
          </p:cNvPr>
          <p:cNvSpPr/>
          <p:nvPr/>
        </p:nvSpPr>
        <p:spPr>
          <a:xfrm>
            <a:off x="6513869" y="2732975"/>
            <a:ext cx="301358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387949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AF8E3-BF3F-EDCE-F408-28D189E0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13" y="1720646"/>
            <a:ext cx="10212667" cy="4071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3D6ABF-AB43-5658-C891-E3662A7F494A}"/>
              </a:ext>
            </a:extLst>
          </p:cNvPr>
          <p:cNvSpPr/>
          <p:nvPr/>
        </p:nvSpPr>
        <p:spPr>
          <a:xfrm>
            <a:off x="7570839" y="2732975"/>
            <a:ext cx="1956618" cy="139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161608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4AC67-89EF-8805-72E4-1AF01F82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" y="1446243"/>
            <a:ext cx="11521228" cy="35977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E11866-D99E-6B61-E68E-AD37F44780FF}"/>
              </a:ext>
            </a:extLst>
          </p:cNvPr>
          <p:cNvSpPr/>
          <p:nvPr/>
        </p:nvSpPr>
        <p:spPr>
          <a:xfrm>
            <a:off x="6538451" y="2699209"/>
            <a:ext cx="2713703" cy="1091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6" y="393314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231509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AC8A9-8760-02AF-D5D5-8417A8DFA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84" y="285212"/>
            <a:ext cx="9249673" cy="6051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4E2E6-0C31-7438-4056-9F767CBEBA28}"/>
              </a:ext>
            </a:extLst>
          </p:cNvPr>
          <p:cNvSpPr txBox="1"/>
          <p:nvPr/>
        </p:nvSpPr>
        <p:spPr>
          <a:xfrm>
            <a:off x="3048000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5CFB4-8034-EDB0-ACA6-D585AB3698C3}"/>
              </a:ext>
            </a:extLst>
          </p:cNvPr>
          <p:cNvSpPr txBox="1"/>
          <p:nvPr/>
        </p:nvSpPr>
        <p:spPr>
          <a:xfrm>
            <a:off x="3048000" y="5568287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carrot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7070C-AE1D-CFD7-E915-6D214EC2BDCC}"/>
              </a:ext>
            </a:extLst>
          </p:cNvPr>
          <p:cNvSpPr txBox="1"/>
          <p:nvPr/>
        </p:nvSpPr>
        <p:spPr>
          <a:xfrm>
            <a:off x="7202311" y="4278490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cupcake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F5263-7B8B-17DB-5DA4-91EE011BE97D}"/>
              </a:ext>
            </a:extLst>
          </p:cNvPr>
          <p:cNvSpPr txBox="1"/>
          <p:nvPr/>
        </p:nvSpPr>
        <p:spPr>
          <a:xfrm>
            <a:off x="7371644" y="4921956"/>
            <a:ext cx="16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donut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WB, P. 78</a:t>
            </a:r>
          </a:p>
        </p:txBody>
      </p:sp>
    </p:spTree>
    <p:extLst>
      <p:ext uri="{BB962C8B-B14F-4D97-AF65-F5344CB8AC3E}">
        <p14:creationId xmlns:p14="http://schemas.microsoft.com/office/powerpoint/2010/main" val="239478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AC88D-248B-7776-D97A-020518B7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3" y="1012397"/>
            <a:ext cx="4947041" cy="4483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8AEC7-0178-9A4A-1794-C9EE5AF7CBEE}"/>
              </a:ext>
            </a:extLst>
          </p:cNvPr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_______an apple.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F9174-70C0-01E5-E2D9-596D5B9F32DF}"/>
              </a:ext>
            </a:extLst>
          </p:cNvPr>
          <p:cNvSpPr txBox="1"/>
          <p:nvPr/>
        </p:nvSpPr>
        <p:spPr>
          <a:xfrm>
            <a:off x="5276702" y="2605549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326259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0EFD6-452D-5C19-D85A-84D36954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35" y="1090128"/>
            <a:ext cx="4023360" cy="3788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C550B-914D-B8E7-85BF-9DDEE7D560C1}"/>
              </a:ext>
            </a:extLst>
          </p:cNvPr>
          <p:cNvSpPr txBox="1"/>
          <p:nvPr/>
        </p:nvSpPr>
        <p:spPr>
          <a:xfrm>
            <a:off x="3080968" y="5144352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_______two donuts.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B52CE-ED1E-C3FE-CE33-97E03432C1B9}"/>
              </a:ext>
            </a:extLst>
          </p:cNvPr>
          <p:cNvSpPr txBox="1"/>
          <p:nvPr/>
        </p:nvSpPr>
        <p:spPr>
          <a:xfrm>
            <a:off x="2648349" y="514435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413070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7EA9B82-077B-4B2A-9ADE-9421CBF9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" y="35389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8F7A-F8F4-412A-9D7D-F2D4273794DD}"/>
              </a:ext>
            </a:extLst>
          </p:cNvPr>
          <p:cNvSpPr/>
          <p:nvPr/>
        </p:nvSpPr>
        <p:spPr>
          <a:xfrm>
            <a:off x="2620517" y="377462"/>
            <a:ext cx="5826852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Wednesday, 5</a:t>
            </a:r>
            <a:r>
              <a:rPr kumimoji="0" lang="en-US" sz="36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 April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BEE09-E8EE-4B58-BBF3-AA7C72E3C5BF}"/>
              </a:ext>
            </a:extLst>
          </p:cNvPr>
          <p:cNvSpPr/>
          <p:nvPr/>
        </p:nvSpPr>
        <p:spPr>
          <a:xfrm>
            <a:off x="3405983" y="1024822"/>
            <a:ext cx="3097323" cy="107721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Unit 8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.VnArial" panose="020B7200000000000000" pitchFamily="34" charset="0"/>
                <a:cs typeface="Arial" charset="0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 Food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      Lesson 1.1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C658B-3CCE-4179-9B2A-411C948B2089}"/>
              </a:ext>
            </a:extLst>
          </p:cNvPr>
          <p:cNvSpPr txBox="1"/>
          <p:nvPr/>
        </p:nvSpPr>
        <p:spPr>
          <a:xfrm>
            <a:off x="1510709" y="1896859"/>
            <a:ext cx="6096000" cy="65691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1. New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F770-BCC2-4526-A9B0-763021069963}"/>
              </a:ext>
            </a:extLst>
          </p:cNvPr>
          <p:cNvSpPr txBox="1"/>
          <p:nvPr/>
        </p:nvSpPr>
        <p:spPr>
          <a:xfrm>
            <a:off x="1817267" y="2436498"/>
            <a:ext cx="5482883" cy="32420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apple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banana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carrot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cupcake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donut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0BF78-8EC6-4D0B-9B1E-468742F6BA15}"/>
              </a:ext>
            </a:extLst>
          </p:cNvPr>
          <p:cNvSpPr txBox="1"/>
          <p:nvPr/>
        </p:nvSpPr>
        <p:spPr>
          <a:xfrm>
            <a:off x="5708565" y="1995353"/>
            <a:ext cx="61124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.VnArial" panose="020B7200000000000000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2. Structures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There is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.VnArial" panose="020B7200000000000000" pitchFamily="34" charset="0"/>
              </a:rPr>
              <a:t>an</a:t>
            </a: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 apple.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There is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.VnArial" panose="020B7200000000000000" pitchFamily="34" charset="0"/>
              </a:rPr>
              <a:t>a</a:t>
            </a: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 banana.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There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.VnArial" panose="020B7200000000000000" pitchFamily="34" charset="0"/>
              </a:rPr>
              <a:t>are</a:t>
            </a: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 eight cupcake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.VnArial" panose="020B7200000000000000" pitchFamily="34" charset="0"/>
              </a:rPr>
              <a:t>s</a:t>
            </a: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35118-0E34-27B6-DACB-3DD1BD16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37" y="546335"/>
            <a:ext cx="4411327" cy="432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721FC-0A79-1502-C540-77A9EE95AAF6}"/>
              </a:ext>
            </a:extLst>
          </p:cNvPr>
          <p:cNvSpPr txBox="1"/>
          <p:nvPr/>
        </p:nvSpPr>
        <p:spPr>
          <a:xfrm>
            <a:off x="2639903" y="5004506"/>
            <a:ext cx="75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_______six bananas.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BB43-CEE2-2DC4-1BBB-6A47F5AB35C9}"/>
              </a:ext>
            </a:extLst>
          </p:cNvPr>
          <p:cNvSpPr txBox="1"/>
          <p:nvPr/>
        </p:nvSpPr>
        <p:spPr>
          <a:xfrm>
            <a:off x="2276109" y="500450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1555936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CE24A-E0EC-5290-B79C-1CAA8368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4" y="354720"/>
            <a:ext cx="4035851" cy="395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FE54B-5779-0EBC-E3CA-8738FE8535E7}"/>
              </a:ext>
            </a:extLst>
          </p:cNvPr>
          <p:cNvSpPr txBox="1"/>
          <p:nvPr/>
        </p:nvSpPr>
        <p:spPr>
          <a:xfrm>
            <a:off x="1598262" y="5105023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three cupcakes.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9E1AD-A39E-5A0B-D73B-5F49022E900E}"/>
              </a:ext>
            </a:extLst>
          </p:cNvPr>
          <p:cNvSpPr txBox="1"/>
          <p:nvPr/>
        </p:nvSpPr>
        <p:spPr>
          <a:xfrm>
            <a:off x="1172584" y="5105023"/>
            <a:ext cx="671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99349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7595C-09E4-22EB-56A6-2C0A2D10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47" y="561454"/>
            <a:ext cx="3646842" cy="3727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75746-FF9A-E58C-6A2C-65EF1C01ACB4}"/>
              </a:ext>
            </a:extLst>
          </p:cNvPr>
          <p:cNvSpPr txBox="1"/>
          <p:nvPr/>
        </p:nvSpPr>
        <p:spPr>
          <a:xfrm>
            <a:off x="3061993" y="4845857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four carrots.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EAB60-5D05-99BF-CE78-D24F5BAF0B1D}"/>
              </a:ext>
            </a:extLst>
          </p:cNvPr>
          <p:cNvSpPr txBox="1"/>
          <p:nvPr/>
        </p:nvSpPr>
        <p:spPr>
          <a:xfrm>
            <a:off x="2688367" y="4748126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295151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BEA98-713E-06F3-BF55-CC85D372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12" y="386688"/>
            <a:ext cx="4138328" cy="407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62661-B04F-5774-13BA-5889E48562E2}"/>
              </a:ext>
            </a:extLst>
          </p:cNvPr>
          <p:cNvSpPr txBox="1"/>
          <p:nvPr/>
        </p:nvSpPr>
        <p:spPr>
          <a:xfrm>
            <a:off x="2521804" y="4795256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banana.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5ACB-D45C-C481-8F9D-DB044B40E0CE}"/>
              </a:ext>
            </a:extLst>
          </p:cNvPr>
          <p:cNvSpPr txBox="1"/>
          <p:nvPr/>
        </p:nvSpPr>
        <p:spPr>
          <a:xfrm>
            <a:off x="2781630" y="4752231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92454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1DE24-606D-151C-6F7D-EBE6695B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9" y="910539"/>
            <a:ext cx="4786185" cy="4694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DDF2B-FDE2-CCA1-D91A-44809855842B}"/>
              </a:ext>
            </a:extLst>
          </p:cNvPr>
          <p:cNvSpPr txBox="1"/>
          <p:nvPr/>
        </p:nvSpPr>
        <p:spPr>
          <a:xfrm>
            <a:off x="4640826" y="2573841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cupcake.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AE7E-80F4-8F5E-9273-28FCC4087667}"/>
              </a:ext>
            </a:extLst>
          </p:cNvPr>
          <p:cNvSpPr txBox="1"/>
          <p:nvPr/>
        </p:nvSpPr>
        <p:spPr>
          <a:xfrm>
            <a:off x="4577186" y="2473358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335760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A6D32-E27E-1A41-805B-9F181EA7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7" y="982257"/>
            <a:ext cx="5666142" cy="4893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6E168-8172-EB2C-DD6E-E17E439B97A2}"/>
              </a:ext>
            </a:extLst>
          </p:cNvPr>
          <p:cNvSpPr txBox="1"/>
          <p:nvPr/>
        </p:nvSpPr>
        <p:spPr>
          <a:xfrm>
            <a:off x="5776721" y="2495882"/>
            <a:ext cx="9094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_______ a donut.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B7C88-202E-37BA-EC0C-BE257263FBF5}"/>
              </a:ext>
            </a:extLst>
          </p:cNvPr>
          <p:cNvSpPr txBox="1"/>
          <p:nvPr/>
        </p:nvSpPr>
        <p:spPr>
          <a:xfrm>
            <a:off x="5776721" y="2495882"/>
            <a:ext cx="6420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1832351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E7F06-7F6B-1ABC-2AF4-AD5E604C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73" y="1375391"/>
            <a:ext cx="7895654" cy="4641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403D1-173D-1736-F862-FB7F1C0EA434}"/>
              </a:ext>
            </a:extLst>
          </p:cNvPr>
          <p:cNvSpPr txBox="1"/>
          <p:nvPr/>
        </p:nvSpPr>
        <p:spPr>
          <a:xfrm>
            <a:off x="1425677" y="462115"/>
            <a:ext cx="4876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25397712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83" y="1931500"/>
            <a:ext cx="3700630" cy="3569635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152" y="2455635"/>
            <a:ext cx="2294385" cy="620834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8340205" y="3179804"/>
            <a:ext cx="1752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654" y="1766750"/>
            <a:ext cx="3552932" cy="35529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907" y="2484743"/>
            <a:ext cx="2294385" cy="628072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8573651" y="3236112"/>
            <a:ext cx="2506279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</a:t>
            </a:r>
            <a:r>
              <a:rPr lang="en-US" sz="2800" dirty="0" err="1"/>
              <a:t>bəˈnænə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chuối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23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90" y="1951415"/>
            <a:ext cx="3401932" cy="35134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329" y="2799660"/>
            <a:ext cx="2299887" cy="50888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8594730" y="3638519"/>
            <a:ext cx="17238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2800" dirty="0"/>
              <a:t>/ˈ</a:t>
            </a:r>
            <a:r>
              <a:rPr lang="en-US" sz="2800" dirty="0" err="1"/>
              <a:t>kærət</a:t>
            </a:r>
            <a:r>
              <a:rPr lang="en-US" sz="2800" dirty="0"/>
              <a:t>/</a:t>
            </a:r>
          </a:p>
          <a:p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36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42" y="2095232"/>
            <a:ext cx="3643922" cy="3520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820" y="3088625"/>
            <a:ext cx="2529876" cy="656163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562697" y="3994660"/>
            <a:ext cx="3352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281" y="1951415"/>
            <a:ext cx="3882030" cy="39537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876" y="3353020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8670218" y="4061888"/>
            <a:ext cx="2742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573938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58208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picture to hear the sound.</a:t>
            </a:r>
          </a:p>
        </p:txBody>
      </p:sp>
      <p:pic>
        <p:nvPicPr>
          <p:cNvPr id="4" name="apple hinh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013"/>
            <a:ext cx="2294385" cy="2213168"/>
          </a:xfrm>
          <a:prstGeom prst="rect">
            <a:avLst/>
          </a:prstGeom>
        </p:spPr>
      </p:pic>
      <p:pic>
        <p:nvPicPr>
          <p:cNvPr id="24" name="banana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169" y="2256598"/>
            <a:ext cx="2187583" cy="2187583"/>
          </a:xfrm>
          <a:prstGeom prst="rect">
            <a:avLst/>
          </a:prstGeom>
        </p:spPr>
      </p:pic>
      <p:pic>
        <p:nvPicPr>
          <p:cNvPr id="26" name="carrot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264" y="2207944"/>
            <a:ext cx="2187583" cy="2259306"/>
          </a:xfrm>
          <a:prstGeom prst="rect">
            <a:avLst/>
          </a:prstGeom>
        </p:spPr>
      </p:pic>
      <p:pic>
        <p:nvPicPr>
          <p:cNvPr id="28" name="cupcake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11" y="2356032"/>
            <a:ext cx="2058573" cy="1988712"/>
          </a:xfrm>
          <a:prstGeom prst="rect">
            <a:avLst/>
          </a:prstGeom>
        </p:spPr>
      </p:pic>
      <p:pic>
        <p:nvPicPr>
          <p:cNvPr id="30" name="donut hinh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789" y="2256597"/>
            <a:ext cx="2218322" cy="2259306"/>
          </a:xfrm>
          <a:prstGeom prst="rect">
            <a:avLst/>
          </a:prstGeom>
        </p:spPr>
      </p:pic>
      <p:pic>
        <p:nvPicPr>
          <p:cNvPr id="32" name="apple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0952"/>
            <a:ext cx="2294385" cy="620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67" y="4653714"/>
            <a:ext cx="2294385" cy="6280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363" y="4693007"/>
            <a:ext cx="2299887" cy="50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17" y="4667551"/>
            <a:ext cx="2299887" cy="5965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1" y="4667551"/>
            <a:ext cx="2195295" cy="534339"/>
          </a:xfrm>
          <a:prstGeom prst="rect">
            <a:avLst/>
          </a:prstGeom>
        </p:spPr>
      </p:pic>
      <p:pic>
        <p:nvPicPr>
          <p:cNvPr id="2" name="apple au">
            <a:hlinkClick r:id="" action="ppaction://media"/>
            <a:extLst>
              <a:ext uri="{FF2B5EF4-FFF2-40B4-BE49-F238E27FC236}">
                <a16:creationId xmlns:a16="http://schemas.microsoft.com/office/drawing/2014/main" id="{A0E6B3A0-BE4E-D299-65F7-70B7EEAAF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464572" y="619539"/>
            <a:ext cx="475851" cy="475851"/>
          </a:xfrm>
          <a:prstGeom prst="rect">
            <a:avLst/>
          </a:prstGeom>
        </p:spPr>
      </p:pic>
      <p:pic>
        <p:nvPicPr>
          <p:cNvPr id="3" name="banana  au">
            <a:hlinkClick r:id="" action="ppaction://media"/>
            <a:extLst>
              <a:ext uri="{FF2B5EF4-FFF2-40B4-BE49-F238E27FC236}">
                <a16:creationId xmlns:a16="http://schemas.microsoft.com/office/drawing/2014/main" id="{6EC39D06-DF0E-5723-660D-D525C110D1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683835" y="619539"/>
            <a:ext cx="487363" cy="487363"/>
          </a:xfrm>
          <a:prstGeom prst="rect">
            <a:avLst/>
          </a:prstGeom>
        </p:spPr>
      </p:pic>
      <p:pic>
        <p:nvPicPr>
          <p:cNvPr id="5" name="carrot au">
            <a:hlinkClick r:id="" action="ppaction://media"/>
            <a:extLst>
              <a:ext uri="{FF2B5EF4-FFF2-40B4-BE49-F238E27FC236}">
                <a16:creationId xmlns:a16="http://schemas.microsoft.com/office/drawing/2014/main" id="{B7011E41-3B99-FF99-CB93-2CDCA92EA9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796268" y="924720"/>
            <a:ext cx="487363" cy="487363"/>
          </a:xfrm>
          <a:prstGeom prst="rect">
            <a:avLst/>
          </a:prstGeom>
        </p:spPr>
      </p:pic>
      <p:pic>
        <p:nvPicPr>
          <p:cNvPr id="7" name="donut au">
            <a:hlinkClick r:id="" action="ppaction://media"/>
            <a:extLst>
              <a:ext uri="{FF2B5EF4-FFF2-40B4-BE49-F238E27FC236}">
                <a16:creationId xmlns:a16="http://schemas.microsoft.com/office/drawing/2014/main" id="{470724A0-C0E5-227F-6FC9-B785CD91AF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14881" y="619539"/>
            <a:ext cx="487363" cy="487363"/>
          </a:xfrm>
          <a:prstGeom prst="rect">
            <a:avLst/>
          </a:prstGeom>
        </p:spPr>
      </p:pic>
      <p:pic>
        <p:nvPicPr>
          <p:cNvPr id="8" name="cupcake">
            <a:hlinkClick r:id="" action="ppaction://media"/>
            <a:extLst>
              <a:ext uri="{FF2B5EF4-FFF2-40B4-BE49-F238E27FC236}">
                <a16:creationId xmlns:a16="http://schemas.microsoft.com/office/drawing/2014/main" id="{2DC17E39-BCA4-04DF-4AA6-BBD575BC24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86849" y="633324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79930" y="573938"/>
            <a:ext cx="1194282" cy="90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F7EBC-3EEA-0C8C-57FB-134159735002}"/>
              </a:ext>
            </a:extLst>
          </p:cNvPr>
          <p:cNvSpPr txBox="1"/>
          <p:nvPr/>
        </p:nvSpPr>
        <p:spPr>
          <a:xfrm>
            <a:off x="7885428" y="5264063"/>
            <a:ext cx="2045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kʌpkeɪk</a:t>
            </a:r>
            <a:r>
              <a:rPr lang="en-US" b="0" i="0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nướng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9CFA0-6881-D845-FE06-58C78635532A}"/>
              </a:ext>
            </a:extLst>
          </p:cNvPr>
          <p:cNvSpPr txBox="1"/>
          <p:nvPr/>
        </p:nvSpPr>
        <p:spPr>
          <a:xfrm>
            <a:off x="5913959" y="5359743"/>
            <a:ext cx="1424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/ˈ</a:t>
            </a:r>
            <a:r>
              <a:rPr lang="en-US" sz="1800" dirty="0" err="1"/>
              <a:t>kærət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củ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rốt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5A3B9-DBA2-E36E-3AB3-426BD080ABC7}"/>
              </a:ext>
            </a:extLst>
          </p:cNvPr>
          <p:cNvSpPr txBox="1"/>
          <p:nvPr/>
        </p:nvSpPr>
        <p:spPr>
          <a:xfrm>
            <a:off x="3115220" y="5359743"/>
            <a:ext cx="141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r>
              <a:rPr lang="en-US" sz="1800" dirty="0"/>
              <a:t>/</a:t>
            </a:r>
            <a:r>
              <a:rPr lang="en-US" sz="1800" dirty="0" err="1"/>
              <a:t>bəˈnænə</a:t>
            </a:r>
            <a:r>
              <a:rPr lang="en-US" sz="1800" dirty="0"/>
              <a:t>/</a:t>
            </a:r>
          </a:p>
          <a:p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chuối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771D6-FE9D-FC2B-F111-02CF7E8045A4}"/>
              </a:ext>
            </a:extLst>
          </p:cNvPr>
          <p:cNvSpPr txBox="1"/>
          <p:nvPr/>
        </p:nvSpPr>
        <p:spPr>
          <a:xfrm>
            <a:off x="10440817" y="5225810"/>
            <a:ext cx="152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dəʊnʌt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bánh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vòng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976F2-EE25-46C1-1A68-3E0A211BABA3}"/>
              </a:ext>
            </a:extLst>
          </p:cNvPr>
          <p:cNvSpPr txBox="1"/>
          <p:nvPr/>
        </p:nvSpPr>
        <p:spPr>
          <a:xfrm>
            <a:off x="635886" y="5395879"/>
            <a:ext cx="119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/ˈ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æpl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Lucida Sans Unicode" panose="020B0602030504020204" pitchFamily="34" charset="0"/>
              </a:rPr>
              <a:t>táo</a:t>
            </a:r>
            <a:endParaRPr lang="en-US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1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B64AA-01EE-9FDD-BB47-42BB5F6846C1}"/>
              </a:ext>
            </a:extLst>
          </p:cNvPr>
          <p:cNvSpPr/>
          <p:nvPr/>
        </p:nvSpPr>
        <p:spPr>
          <a:xfrm>
            <a:off x="3089041" y="481026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54A8-D401-86DB-CA99-AA7A428D569D}"/>
              </a:ext>
            </a:extLst>
          </p:cNvPr>
          <p:cNvSpPr txBox="1"/>
          <p:nvPr/>
        </p:nvSpPr>
        <p:spPr>
          <a:xfrm>
            <a:off x="800605" y="4271979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BD919-D3E9-E9B2-27C3-C37FCC30F494}"/>
              </a:ext>
            </a:extLst>
          </p:cNvPr>
          <p:cNvSpPr txBox="1"/>
          <p:nvPr/>
        </p:nvSpPr>
        <p:spPr>
          <a:xfrm>
            <a:off x="1994660" y="499965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2F9E1-4CDD-143A-57B3-F4400A87DF56}"/>
              </a:ext>
            </a:extLst>
          </p:cNvPr>
          <p:cNvSpPr txBox="1"/>
          <p:nvPr/>
        </p:nvSpPr>
        <p:spPr>
          <a:xfrm>
            <a:off x="7387260" y="5617980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c_pcake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5B35B-AAA4-E1FC-3A6A-B7C06190B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93" y="1402378"/>
            <a:ext cx="2294385" cy="221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3FD76-14D9-E0BD-F7D0-E6A000CE1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468" y="2929679"/>
            <a:ext cx="2187583" cy="218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76342-1368-8998-57A7-9051A7D3D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045" y="1338871"/>
            <a:ext cx="2187583" cy="225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81D52-74BA-08FE-8791-51CADD1C07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41" y="3163829"/>
            <a:ext cx="2264430" cy="2187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246B9-28C7-9D9A-AF4D-E100FAE47F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769" y="1643334"/>
            <a:ext cx="2218322" cy="2259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13FF0-3139-5B44-B307-844551FC6DA0}"/>
              </a:ext>
            </a:extLst>
          </p:cNvPr>
          <p:cNvSpPr txBox="1"/>
          <p:nvPr/>
        </p:nvSpPr>
        <p:spPr>
          <a:xfrm>
            <a:off x="4854299" y="335224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BBAD8-7930-F7F6-C77C-6F3572A07338}"/>
              </a:ext>
            </a:extLst>
          </p:cNvPr>
          <p:cNvSpPr txBox="1"/>
          <p:nvPr/>
        </p:nvSpPr>
        <p:spPr>
          <a:xfrm>
            <a:off x="9326880" y="3933604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010D-532B-FB9B-A2EF-70B9E42BCF9F}"/>
              </a:ext>
            </a:extLst>
          </p:cNvPr>
          <p:cNvSpPr txBox="1"/>
          <p:nvPr/>
        </p:nvSpPr>
        <p:spPr>
          <a:xfrm>
            <a:off x="326024" y="4281894"/>
            <a:ext cx="235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appl_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4F758-E225-612F-0113-7CC78E3AC5AC}"/>
              </a:ext>
            </a:extLst>
          </p:cNvPr>
          <p:cNvSpPr txBox="1"/>
          <p:nvPr/>
        </p:nvSpPr>
        <p:spPr>
          <a:xfrm>
            <a:off x="2703559" y="5005708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_</a:t>
            </a:r>
            <a:r>
              <a:rPr lang="en-US" sz="4000" dirty="0" err="1">
                <a:solidFill>
                  <a:srgbClr val="0070C0"/>
                </a:solidFill>
              </a:rPr>
              <a:t>anana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60346-9EE4-29D6-3276-7C9B777E1243}"/>
              </a:ext>
            </a:extLst>
          </p:cNvPr>
          <p:cNvSpPr txBox="1"/>
          <p:nvPr/>
        </p:nvSpPr>
        <p:spPr>
          <a:xfrm>
            <a:off x="4543461" y="3358302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carr_t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77346-447F-013A-DA07-805EF34EECE7}"/>
              </a:ext>
            </a:extLst>
          </p:cNvPr>
          <p:cNvSpPr txBox="1"/>
          <p:nvPr/>
        </p:nvSpPr>
        <p:spPr>
          <a:xfrm>
            <a:off x="9278555" y="3938741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do_ut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3A681-B3FE-F49E-35CE-2488D2F25C21}"/>
              </a:ext>
            </a:extLst>
          </p:cNvPr>
          <p:cNvSpPr txBox="1"/>
          <p:nvPr/>
        </p:nvSpPr>
        <p:spPr>
          <a:xfrm>
            <a:off x="6933203" y="5620487"/>
            <a:ext cx="305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6777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352</Words>
  <Application>Microsoft Office PowerPoint</Application>
  <PresentationFormat>Widescreen</PresentationFormat>
  <Paragraphs>104</Paragraphs>
  <Slides>26</Slides>
  <Notes>7</Notes>
  <HiddenSlides>0</HiddenSlides>
  <MMClips>33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.VnArial</vt:lpstr>
      <vt:lpstr>.VnAvant</vt:lpstr>
      <vt:lpstr>Arial</vt:lpstr>
      <vt:lpstr>Calibri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162</cp:revision>
  <dcterms:created xsi:type="dcterms:W3CDTF">2020-12-08T03:17:05Z</dcterms:created>
  <dcterms:modified xsi:type="dcterms:W3CDTF">2023-04-05T04:07:29Z</dcterms:modified>
</cp:coreProperties>
</file>