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85" r:id="rId2"/>
    <p:sldId id="388" r:id="rId3"/>
    <p:sldId id="389" r:id="rId4"/>
    <p:sldId id="390" r:id="rId5"/>
    <p:sldId id="334" r:id="rId6"/>
    <p:sldId id="346" r:id="rId7"/>
    <p:sldId id="368" r:id="rId8"/>
    <p:sldId id="392" r:id="rId9"/>
    <p:sldId id="393" r:id="rId10"/>
    <p:sldId id="394" r:id="rId11"/>
    <p:sldId id="395" r:id="rId12"/>
    <p:sldId id="396" r:id="rId13"/>
    <p:sldId id="376" r:id="rId14"/>
    <p:sldId id="406" r:id="rId15"/>
    <p:sldId id="398" r:id="rId16"/>
    <p:sldId id="399" r:id="rId17"/>
    <p:sldId id="400" r:id="rId18"/>
    <p:sldId id="401" r:id="rId19"/>
    <p:sldId id="402" r:id="rId20"/>
    <p:sldId id="404" r:id="rId21"/>
    <p:sldId id="4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4657"/>
  </p:normalViewPr>
  <p:slideViewPr>
    <p:cSldViewPr snapToGrid="0">
      <p:cViewPr varScale="1">
        <p:scale>
          <a:sx n="68" d="100"/>
          <a:sy n="68" d="100"/>
        </p:scale>
        <p:origin x="105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04618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2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Review&amp; Practice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95</a:t>
            </a:r>
          </a:p>
        </p:txBody>
      </p:sp>
    </p:spTree>
    <p:extLst>
      <p:ext uri="{BB962C8B-B14F-4D97-AF65-F5344CB8AC3E}">
        <p14:creationId xmlns:p14="http://schemas.microsoft.com/office/powerpoint/2010/main" val="412134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3105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they aren’t.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aren’t     No,      they</a:t>
            </a:r>
          </a:p>
        </p:txBody>
      </p:sp>
    </p:spTree>
    <p:extLst>
      <p:ext uri="{BB962C8B-B14F-4D97-AF65-F5344CB8AC3E}">
        <p14:creationId xmlns:p14="http://schemas.microsoft.com/office/powerpoint/2010/main" val="19937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3854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want some shorts.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want     shorts      I        some</a:t>
            </a:r>
          </a:p>
        </p:txBody>
      </p:sp>
    </p:spTree>
    <p:extLst>
      <p:ext uri="{BB962C8B-B14F-4D97-AF65-F5344CB8AC3E}">
        <p14:creationId xmlns:p14="http://schemas.microsoft.com/office/powerpoint/2010/main" val="74550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5314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I’m wearing a green T-shirt.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1854200" y="2240930"/>
            <a:ext cx="950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‘m       a      I        T-shirt           green         wearing    </a:t>
            </a:r>
          </a:p>
        </p:txBody>
      </p:sp>
    </p:spTree>
    <p:extLst>
      <p:ext uri="{BB962C8B-B14F-4D97-AF65-F5344CB8AC3E}">
        <p14:creationId xmlns:p14="http://schemas.microsoft.com/office/powerpoint/2010/main" val="19906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83BCFE-5A49-448C-9641-3555EEFCF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781175"/>
            <a:ext cx="9448800" cy="4057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F1FA06-0D49-4A72-9966-B986147ABCB2}"/>
              </a:ext>
            </a:extLst>
          </p:cNvPr>
          <p:cNvSpPr txBox="1"/>
          <p:nvPr/>
        </p:nvSpPr>
        <p:spPr>
          <a:xfrm>
            <a:off x="5013794" y="7118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TO PLAY?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82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18A5BE-D100-4400-B789-DF4A1D69C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2" y="0"/>
            <a:ext cx="10002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9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4" y="922337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" y="1332060"/>
            <a:ext cx="971947" cy="971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88" y="4960132"/>
            <a:ext cx="824310" cy="738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07" y="3429000"/>
            <a:ext cx="775097" cy="7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7491" y="3159035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Are those your socks?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Yes, they are.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4317" y="1219232"/>
            <a:ext cx="5041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are you wearing?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I’m wearing a green </a:t>
            </a:r>
          </a:p>
          <a:p>
            <a:r>
              <a:rPr lang="en-US" sz="3600" dirty="0">
                <a:solidFill>
                  <a:srgbClr val="002060"/>
                </a:solidFill>
              </a:rPr>
              <a:t>T-shirt.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4317" y="4729062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do you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some shorts.</a:t>
            </a:r>
          </a:p>
        </p:txBody>
      </p:sp>
    </p:spTree>
    <p:extLst>
      <p:ext uri="{BB962C8B-B14F-4D97-AF65-F5344CB8AC3E}">
        <p14:creationId xmlns:p14="http://schemas.microsoft.com/office/powerpoint/2010/main" val="6949522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4" y="922337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07" y="3124200"/>
            <a:ext cx="775097" cy="7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3691" y="2854235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Are those your jeans?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No, they aren’t.</a:t>
            </a:r>
          </a:p>
        </p:txBody>
      </p:sp>
    </p:spTree>
    <p:extLst>
      <p:ext uri="{BB962C8B-B14F-4D97-AF65-F5344CB8AC3E}">
        <p14:creationId xmlns:p14="http://schemas.microsoft.com/office/powerpoint/2010/main" val="15837855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4" y="922337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30" y="4767087"/>
            <a:ext cx="971947" cy="971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07" y="3086100"/>
            <a:ext cx="775097" cy="7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4791" y="2816135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Are those your boots?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Yes, they are.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5417" y="4546632"/>
            <a:ext cx="5041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are you wearing?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I’m wearing a red polo shirt and black jeans.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37" y="1216604"/>
            <a:ext cx="824310" cy="738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3066" y="985534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do you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a jacket.</a:t>
            </a:r>
          </a:p>
        </p:txBody>
      </p:sp>
    </p:spTree>
    <p:extLst>
      <p:ext uri="{BB962C8B-B14F-4D97-AF65-F5344CB8AC3E}">
        <p14:creationId xmlns:p14="http://schemas.microsoft.com/office/powerpoint/2010/main" val="25571881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593" y="909636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30" y="4767087"/>
            <a:ext cx="971947" cy="971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07" y="3086100"/>
            <a:ext cx="775097" cy="7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4791" y="2816135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Is that your belt?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No, it isn’t.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5417" y="4546632"/>
            <a:ext cx="5362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are you wearing?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I’m wearing a green skirt.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37" y="1216604"/>
            <a:ext cx="824310" cy="738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3066" y="985534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do you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a dress.</a:t>
            </a:r>
          </a:p>
        </p:txBody>
      </p:sp>
    </p:spTree>
    <p:extLst>
      <p:ext uri="{BB962C8B-B14F-4D97-AF65-F5344CB8AC3E}">
        <p14:creationId xmlns:p14="http://schemas.microsoft.com/office/powerpoint/2010/main" val="11173811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593" y="909636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1966526"/>
            <a:ext cx="971947" cy="9719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9247" y="1746071"/>
            <a:ext cx="5362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are you wearing?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I’m wearing a blue drees.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8" y="4193414"/>
            <a:ext cx="824310" cy="738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9247" y="3962344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do you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a scarf.</a:t>
            </a:r>
          </a:p>
        </p:txBody>
      </p:sp>
    </p:spTree>
    <p:extLst>
      <p:ext uri="{BB962C8B-B14F-4D97-AF65-F5344CB8AC3E}">
        <p14:creationId xmlns:p14="http://schemas.microsoft.com/office/powerpoint/2010/main" val="1803740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82900" y="9398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belt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37500" y="9398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thắt lưng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829300" y="10985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82900" y="20574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scarf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37500" y="2057400"/>
            <a:ext cx="28829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accent1">
                    <a:lumMod val="50000"/>
                  </a:schemeClr>
                </a:solidFill>
              </a:rPr>
              <a:t>khăn choàng </a:t>
            </a:r>
            <a:endParaRPr lang="vi-VN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829300" y="22161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82900" y="32512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shirt 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7937500" y="32512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áo sơ mi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829300" y="34099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882900" y="43561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skirt</a:t>
            </a:r>
            <a:endParaRPr lang="en-US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7937500" y="43561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Chân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váy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829300" y="45148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82900" y="54737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dress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937500" y="5473700"/>
            <a:ext cx="30353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Váy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liền</a:t>
            </a:r>
            <a:endParaRPr lang="vi-VN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829300" y="56324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788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855" y="323334"/>
            <a:ext cx="4179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.VnCooper" panose="020B7200000000000000" pitchFamily="34" charset="0"/>
              </a:rPr>
              <a:t>Look and write.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7" y="1446212"/>
            <a:ext cx="3318652" cy="1830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7" y="3732212"/>
            <a:ext cx="2633663" cy="192505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46600" y="1446212"/>
            <a:ext cx="7366000" cy="18305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A: Are                    your                      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Yes, they are.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07100" y="2209800"/>
            <a:ext cx="1816100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59850" y="2197100"/>
            <a:ext cx="1816100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8225" y="1665069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those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32900" y="1665068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jeans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83100" y="4100512"/>
            <a:ext cx="7429500" cy="23637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A: What’s she                             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She’s wearing a pink</a:t>
            </a:r>
          </a:p>
          <a:p>
            <a:r>
              <a:rPr lang="en-US" sz="3600" dirty="0">
                <a:solidFill>
                  <a:srgbClr val="002060"/>
                </a:solidFill>
              </a:rPr>
              <a:t>and a white                          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493000" y="4838700"/>
            <a:ext cx="24257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27950" y="4294187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wearing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9131300" y="5410200"/>
            <a:ext cx="24257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61200" y="5969000"/>
            <a:ext cx="24257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525000" y="4821127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sweater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96150" y="5441079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skirt</a:t>
            </a:r>
          </a:p>
        </p:txBody>
      </p:sp>
    </p:spTree>
    <p:extLst>
      <p:ext uri="{BB962C8B-B14F-4D97-AF65-F5344CB8AC3E}">
        <p14:creationId xmlns:p14="http://schemas.microsoft.com/office/powerpoint/2010/main" val="25135782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855" y="323334"/>
            <a:ext cx="4179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.VnCooper" panose="020B7200000000000000" pitchFamily="34" charset="0"/>
              </a:rPr>
              <a:t>Look and write.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86300" y="3978248"/>
            <a:ext cx="7366000" cy="18305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A:                    your                      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                             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84800" y="4741836"/>
            <a:ext cx="1816100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37550" y="4729136"/>
            <a:ext cx="1816100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95924" y="4197105"/>
            <a:ext cx="170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that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0" y="4197104"/>
            <a:ext cx="168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T-shirt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86300" y="1021514"/>
            <a:ext cx="6769100" cy="1889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A: What                          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                            .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511925" y="1742129"/>
            <a:ext cx="2428875" cy="1493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43030" y="1190068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 you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89054" y="1806879"/>
            <a:ext cx="294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some boots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47" y="1276349"/>
            <a:ext cx="2678583" cy="2152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47" y="4300645"/>
            <a:ext cx="3241253" cy="193590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692900" y="2349500"/>
            <a:ext cx="2679700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10200" y="5283200"/>
            <a:ext cx="2806700" cy="1606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64200" y="4741836"/>
            <a:ext cx="2527300" cy="66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it isn’t           </a:t>
            </a:r>
          </a:p>
        </p:txBody>
      </p:sp>
    </p:spTree>
    <p:extLst>
      <p:ext uri="{BB962C8B-B14F-4D97-AF65-F5344CB8AC3E}">
        <p14:creationId xmlns:p14="http://schemas.microsoft.com/office/powerpoint/2010/main" val="36847262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4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82900" y="9398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jacket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37500" y="9398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áo khoác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829300" y="10985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82900" y="20574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boots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37500" y="20574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đôi ủng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829300" y="22161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82900" y="32512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jeans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37500" y="3251200"/>
            <a:ext cx="23368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quần jean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829300" y="34099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882900" y="43561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pajamas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37500" y="4368800"/>
            <a:ext cx="27940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quần áo ngủ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829300" y="45148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82900" y="54737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skiing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937500" y="5473700"/>
            <a:ext cx="2451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trượt tuyết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829300" y="56324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279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82900" y="9398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tie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37500" y="9398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cà vạt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829300" y="10985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82900" y="2057400"/>
            <a:ext cx="21717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polo shirt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37500" y="2057400"/>
            <a:ext cx="30607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áo thun có cổ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829300" y="22161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82900" y="32512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sneakers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37500" y="3251200"/>
            <a:ext cx="30607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giày thể thao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829300" y="34099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882900" y="43561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socks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37500" y="43688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đôi tất 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829300" y="45148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82900" y="54737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pants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937500" y="54737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quần dài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829300" y="56324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769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3845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do you want?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do     want       what        you     ?</a:t>
            </a:r>
          </a:p>
        </p:txBody>
      </p:sp>
    </p:spTree>
    <p:extLst>
      <p:ext uri="{BB962C8B-B14F-4D97-AF65-F5344CB8AC3E}">
        <p14:creationId xmlns:p14="http://schemas.microsoft.com/office/powerpoint/2010/main" val="85178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4529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are you wearing?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What     you      are        wearing     ?</a:t>
            </a:r>
          </a:p>
        </p:txBody>
      </p:sp>
    </p:spTree>
    <p:extLst>
      <p:ext uri="{BB962C8B-B14F-4D97-AF65-F5344CB8AC3E}">
        <p14:creationId xmlns:p14="http://schemas.microsoft.com/office/powerpoint/2010/main" val="15488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4244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Are those your jeans?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those     your      Are        jeans     ?</a:t>
            </a:r>
          </a:p>
        </p:txBody>
      </p:sp>
    </p:spTree>
    <p:extLst>
      <p:ext uri="{BB962C8B-B14F-4D97-AF65-F5344CB8AC3E}">
        <p14:creationId xmlns:p14="http://schemas.microsoft.com/office/powerpoint/2010/main" val="151770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6599</TotalTime>
  <Words>430</Words>
  <Application>Microsoft Office PowerPoint</Application>
  <PresentationFormat>Widescreen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.VnCooper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152</cp:revision>
  <dcterms:created xsi:type="dcterms:W3CDTF">2020-12-08T03:17:05Z</dcterms:created>
  <dcterms:modified xsi:type="dcterms:W3CDTF">2023-03-07T03:25:36Z</dcterms:modified>
</cp:coreProperties>
</file>