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8" r:id="rId2"/>
    <p:sldId id="401" r:id="rId3"/>
    <p:sldId id="391" r:id="rId4"/>
    <p:sldId id="392" r:id="rId5"/>
    <p:sldId id="393" r:id="rId6"/>
    <p:sldId id="394" r:id="rId7"/>
    <p:sldId id="334" r:id="rId8"/>
    <p:sldId id="346" r:id="rId9"/>
    <p:sldId id="395" r:id="rId10"/>
    <p:sldId id="396" r:id="rId11"/>
    <p:sldId id="397" r:id="rId12"/>
    <p:sldId id="398" r:id="rId13"/>
    <p:sldId id="373" r:id="rId14"/>
    <p:sldId id="374" r:id="rId15"/>
    <p:sldId id="379" r:id="rId16"/>
    <p:sldId id="380" r:id="rId17"/>
    <p:sldId id="386" r:id="rId18"/>
    <p:sldId id="381" r:id="rId19"/>
    <p:sldId id="382" r:id="rId20"/>
    <p:sldId id="385" r:id="rId21"/>
    <p:sldId id="347" r:id="rId22"/>
    <p:sldId id="399" r:id="rId23"/>
    <p:sldId id="4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8" d="100"/>
          <a:sy n="68" d="100"/>
        </p:scale>
        <p:origin x="1050" y="60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93</a:t>
            </a:r>
          </a:p>
        </p:txBody>
      </p:sp>
    </p:spTree>
    <p:extLst>
      <p:ext uri="{BB962C8B-B14F-4D97-AF65-F5344CB8AC3E}">
        <p14:creationId xmlns:p14="http://schemas.microsoft.com/office/powerpoint/2010/main" val="104776962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2" y="5278434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695254" y="3045119"/>
            <a:ext cx="1792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0" y="5259385"/>
            <a:ext cx="7755177" cy="9255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A8BE-CB56-C403-CAA5-DD7D750AB5F5}"/>
              </a:ext>
            </a:extLst>
          </p:cNvPr>
          <p:cNvCxnSpPr>
            <a:cxnSpLocks/>
          </p:cNvCxnSpPr>
          <p:nvPr/>
        </p:nvCxnSpPr>
        <p:spPr>
          <a:xfrm>
            <a:off x="3054285" y="2641337"/>
            <a:ext cx="565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53893-C884-9BE7-BA71-D74AC93CD6B2}"/>
              </a:ext>
            </a:extLst>
          </p:cNvPr>
          <p:cNvCxnSpPr>
            <a:cxnSpLocks/>
          </p:cNvCxnSpPr>
          <p:nvPr/>
        </p:nvCxnSpPr>
        <p:spPr>
          <a:xfrm>
            <a:off x="1470581" y="5989424"/>
            <a:ext cx="952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81306-6CB1-886B-171C-C15C386BC4C4}"/>
              </a:ext>
            </a:extLst>
          </p:cNvPr>
          <p:cNvCxnSpPr/>
          <p:nvPr/>
        </p:nvCxnSpPr>
        <p:spPr>
          <a:xfrm>
            <a:off x="5978165" y="5989424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7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02202" y="524827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74015" y="3445890"/>
            <a:ext cx="154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02" y="5297485"/>
            <a:ext cx="7442395" cy="870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CE6822-BE40-4000-F98C-3C8F7AE0A3A3}"/>
              </a:ext>
            </a:extLst>
          </p:cNvPr>
          <p:cNvCxnSpPr>
            <a:cxnSpLocks/>
          </p:cNvCxnSpPr>
          <p:nvPr/>
        </p:nvCxnSpPr>
        <p:spPr>
          <a:xfrm>
            <a:off x="6777872" y="5984842"/>
            <a:ext cx="1348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57A0A-3468-B7EE-2FB9-5E0B368A6965}"/>
              </a:ext>
            </a:extLst>
          </p:cNvPr>
          <p:cNvCxnSpPr>
            <a:cxnSpLocks/>
          </p:cNvCxnSpPr>
          <p:nvPr/>
        </p:nvCxnSpPr>
        <p:spPr>
          <a:xfrm>
            <a:off x="2988297" y="5984842"/>
            <a:ext cx="2912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377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50" y="5426294"/>
            <a:ext cx="2293903" cy="7758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1" y="541533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771900" y="3467100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5392916"/>
            <a:ext cx="7363100" cy="8092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B76B7F-687C-8A99-8915-74C88BE81C7B}"/>
              </a:ext>
            </a:extLst>
          </p:cNvPr>
          <p:cNvCxnSpPr/>
          <p:nvPr/>
        </p:nvCxnSpPr>
        <p:spPr>
          <a:xfrm>
            <a:off x="6771195" y="6081467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E314C-6B5F-2E72-A346-0516E8CB11CC}"/>
              </a:ext>
            </a:extLst>
          </p:cNvPr>
          <p:cNvCxnSpPr>
            <a:cxnSpLocks/>
          </p:cNvCxnSpPr>
          <p:nvPr/>
        </p:nvCxnSpPr>
        <p:spPr>
          <a:xfrm>
            <a:off x="4864100" y="6081467"/>
            <a:ext cx="10465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65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884A-3448-461B-8338-1140565C17E3}"/>
              </a:ext>
            </a:extLst>
          </p:cNvPr>
          <p:cNvSpPr txBox="1"/>
          <p:nvPr/>
        </p:nvSpPr>
        <p:spPr>
          <a:xfrm>
            <a:off x="6607915" y="3685188"/>
            <a:ext cx="4985987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class is divided into 2 groups.</a:t>
            </a:r>
          </a:p>
          <a:p>
            <a:r>
              <a:rPr lang="en-US" sz="2000" dirty="0"/>
              <a:t>Each group takes turn to choose the star.</a:t>
            </a:r>
          </a:p>
          <a:p>
            <a:r>
              <a:rPr lang="en-US" sz="2000" dirty="0"/>
              <a:t>Teacher click on each star chosen by students. Students answer the questions. If they have the correct answer, they earn the points for each question.</a:t>
            </a:r>
          </a:p>
          <a:p>
            <a:r>
              <a:rPr lang="en-US" sz="2000" dirty="0"/>
              <a:t>There is one lucky and one unlucky star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4E4E-F582-4F83-9A69-246DF18115FB}"/>
              </a:ext>
            </a:extLst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DD5D58AE-B2D9-4885-B231-7D73A439D721}"/>
              </a:ext>
            </a:extLst>
          </p:cNvPr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819C3D7-C849-4AC4-801E-83D805705F75}"/>
              </a:ext>
            </a:extLst>
          </p:cNvPr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FAAAB33B-60B4-480F-BEC2-86389D904D32}"/>
              </a:ext>
            </a:extLst>
          </p:cNvPr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43D13AF2-3E73-474E-A2AA-DDE3D5CCEAE5}"/>
              </a:ext>
            </a:extLst>
          </p:cNvPr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9DDD802-5700-4778-913C-90DBC70580D6}"/>
              </a:ext>
            </a:extLst>
          </p:cNvPr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746923D-827D-4759-AE97-D8412C25E66C}"/>
              </a:ext>
            </a:extLst>
          </p:cNvPr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B1889D5-813B-459D-BC98-8BB946EFBF83}"/>
              </a:ext>
            </a:extLst>
          </p:cNvPr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5E49973-0F0F-4898-A773-46904A73998E}"/>
              </a:ext>
            </a:extLst>
          </p:cNvPr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FFF-D9C6-42CA-8ED4-3B6DFE3F6F2E}"/>
              </a:ext>
            </a:extLst>
          </p:cNvPr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4412-5084-4042-B64B-F09E72F6326A}"/>
              </a:ext>
            </a:extLst>
          </p:cNvPr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02CE-774C-44C2-9074-7AE7CE155ADA}"/>
              </a:ext>
            </a:extLst>
          </p:cNvPr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7B07-94B1-49E8-A8A2-994475842318}"/>
              </a:ext>
            </a:extLst>
          </p:cNvPr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7551-AB71-4040-A4AB-8DB24AC2E015}"/>
              </a:ext>
            </a:extLst>
          </p:cNvPr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044AA-19ED-4110-A279-2FFC1038376D}"/>
              </a:ext>
            </a:extLst>
          </p:cNvPr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7B78-D54F-45D3-984A-F81B38327AF7}"/>
              </a:ext>
            </a:extLst>
          </p:cNvPr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BDC51-A5B8-4A16-8529-9EBD7D2A3EB3}"/>
              </a:ext>
            </a:extLst>
          </p:cNvPr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C5B17-D7D5-45AB-B1F2-C44BD4EA7922}"/>
              </a:ext>
            </a:extLst>
          </p:cNvPr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7" action="ppaction://hlinksldjump"/>
              </a:rPr>
              <a:t>Continue the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1884199" y="973977"/>
            <a:ext cx="42499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 black shorts.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8DABEB-4C07-44F2-9EA6-6392F5DFB2E9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0E29B17F-CE13-46B6-8310-4267E682213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375752" y="1011226"/>
            <a:ext cx="49978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a white polo shirt.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34B671C-7BCD-4B81-A9C0-3DAC133FA75C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15576273-07FE-427B-8642-E166E685C12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1226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D4E12-798D-40B1-B348-945D217F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38028674-DF87-4B4C-BD34-CA2FFD0C09DE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CONGRATULATION. YOU EARN 30 POINTS</a:t>
            </a:r>
          </a:p>
        </p:txBody>
      </p:sp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3B94932C-A5E4-4853-936A-214C502C4C55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024938" y="977580"/>
            <a:ext cx="439531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blue sneakers.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E7F3FC3-E72D-4085-BAB8-4EF10FC00F34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A722CC2F-3501-4572-BFF3-5AB6532FDC0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587423" y="738852"/>
            <a:ext cx="35466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I like my uniform.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247513F5-5C59-4A5C-A24F-ECFB51EF88A7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FBC93CCC-62D4-473C-8468-CB2AAA5419C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260" y="1044672"/>
            <a:ext cx="3203119" cy="2270756"/>
          </a:xfrm>
          <a:prstGeom prst="rect">
            <a:avLst/>
          </a:prstGeom>
        </p:spPr>
      </p:pic>
      <p:pic>
        <p:nvPicPr>
          <p:cNvPr id="1028" name="Picture 4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260" y="2449583"/>
            <a:ext cx="865846" cy="86584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A5085-0FEE-40D2-A2CA-F88B44344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90" b="7282"/>
          <a:stretch/>
        </p:blipFill>
        <p:spPr>
          <a:xfrm>
            <a:off x="116701" y="418513"/>
            <a:ext cx="11958597" cy="602097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2E220A0-4B42-4B4D-806E-B41C4E166198}"/>
              </a:ext>
            </a:extLst>
          </p:cNvPr>
          <p:cNvSpPr/>
          <p:nvPr/>
        </p:nvSpPr>
        <p:spPr>
          <a:xfrm>
            <a:off x="7863840" y="928468"/>
            <a:ext cx="970671" cy="5205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72A75-2086-497A-8E97-FE881BF6035A}"/>
              </a:ext>
            </a:extLst>
          </p:cNvPr>
          <p:cNvSpPr/>
          <p:nvPr/>
        </p:nvSpPr>
        <p:spPr>
          <a:xfrm>
            <a:off x="7863840" y="2003474"/>
            <a:ext cx="1350498" cy="54277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CB30F5-63B7-4F48-A8BF-6D33C542FA34}"/>
              </a:ext>
            </a:extLst>
          </p:cNvPr>
          <p:cNvSpPr/>
          <p:nvPr/>
        </p:nvSpPr>
        <p:spPr>
          <a:xfrm>
            <a:off x="10182664" y="3168747"/>
            <a:ext cx="970671" cy="5205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59396-CA03-4CC6-BF85-0A82D01E0278}"/>
              </a:ext>
            </a:extLst>
          </p:cNvPr>
          <p:cNvSpPr/>
          <p:nvPr/>
        </p:nvSpPr>
        <p:spPr>
          <a:xfrm>
            <a:off x="9394873" y="4283612"/>
            <a:ext cx="970671" cy="5205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27794A-3A02-4E2F-860D-612B648642B1}"/>
              </a:ext>
            </a:extLst>
          </p:cNvPr>
          <p:cNvSpPr/>
          <p:nvPr/>
        </p:nvSpPr>
        <p:spPr>
          <a:xfrm>
            <a:off x="9437076" y="5582530"/>
            <a:ext cx="1549792" cy="5205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77BD5F-A4E4-4D45-9339-A7EC1BE5A6D6}"/>
              </a:ext>
            </a:extLst>
          </p:cNvPr>
          <p:cNvSpPr/>
          <p:nvPr/>
        </p:nvSpPr>
        <p:spPr>
          <a:xfrm>
            <a:off x="2501705" y="5582530"/>
            <a:ext cx="354037" cy="5205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8A218045-4411-43CA-8B1E-04CD9ADAEB71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NO.YOU LOSE 20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5AEC-76AE-4C02-99A6-8040B229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5A417244-0CAD-426F-B7F8-6F331BE20A4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16"/>
            <a:ext cx="7471977" cy="597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8" y="1595791"/>
            <a:ext cx="11733084" cy="4201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B4367-CB8B-4BE2-A1F7-36BB6FF3210C}"/>
              </a:ext>
            </a:extLst>
          </p:cNvPr>
          <p:cNvSpPr txBox="1"/>
          <p:nvPr/>
        </p:nvSpPr>
        <p:spPr>
          <a:xfrm>
            <a:off x="2292962" y="2211417"/>
            <a:ext cx="22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Is 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AD898-9A38-4D61-8A2E-B8E39872FF36}"/>
              </a:ext>
            </a:extLst>
          </p:cNvPr>
          <p:cNvSpPr txBox="1"/>
          <p:nvPr/>
        </p:nvSpPr>
        <p:spPr>
          <a:xfrm>
            <a:off x="6522683" y="2211417"/>
            <a:ext cx="468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in Ha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Noi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        Viet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6FFD7-CAD0-4C21-9A3D-666FBCBE353F}"/>
              </a:ext>
            </a:extLst>
          </p:cNvPr>
          <p:cNvSpPr txBox="1"/>
          <p:nvPr/>
        </p:nvSpPr>
        <p:spPr>
          <a:xfrm>
            <a:off x="3078408" y="3353922"/>
            <a:ext cx="270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a white shirt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4C3B0-4D41-43A2-9923-494263D629E3}"/>
              </a:ext>
            </a:extLst>
          </p:cNvPr>
          <p:cNvSpPr txBox="1"/>
          <p:nvPr/>
        </p:nvSpPr>
        <p:spPr>
          <a:xfrm>
            <a:off x="5683763" y="3353921"/>
            <a:ext cx="270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blue pants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947C4-332D-431D-9C47-32E6312900C8}"/>
              </a:ext>
            </a:extLst>
          </p:cNvPr>
          <p:cNvSpPr txBox="1"/>
          <p:nvPr/>
        </p:nvSpPr>
        <p:spPr>
          <a:xfrm>
            <a:off x="8741626" y="3339515"/>
            <a:ext cx="24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black shoes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BEAAC-88A2-42F8-8893-85A24A058FCE}"/>
              </a:ext>
            </a:extLst>
          </p:cNvPr>
          <p:cNvSpPr txBox="1"/>
          <p:nvPr/>
        </p:nvSpPr>
        <p:spPr>
          <a:xfrm>
            <a:off x="1485084" y="4339023"/>
            <a:ext cx="22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like my</a:t>
            </a:r>
          </a:p>
        </p:txBody>
      </p:sp>
    </p:spTree>
    <p:extLst>
      <p:ext uri="{BB962C8B-B14F-4D97-AF65-F5344CB8AC3E}">
        <p14:creationId xmlns:p14="http://schemas.microsoft.com/office/powerpoint/2010/main" val="1684831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23"/>
            <a:ext cx="6717893" cy="844686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58C21CF-156F-4127-8FC3-498E7BB0BF3E}"/>
              </a:ext>
            </a:extLst>
          </p:cNvPr>
          <p:cNvSpPr/>
          <p:nvPr/>
        </p:nvSpPr>
        <p:spPr>
          <a:xfrm>
            <a:off x="2500894" y="1768840"/>
            <a:ext cx="8097152" cy="3007297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Hello, my name is……..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I’m from……………………………………………………… 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0DAC7-1D11-42A2-9912-AD206B396EDD}"/>
              </a:ext>
            </a:extLst>
          </p:cNvPr>
          <p:cNvSpPr txBox="1"/>
          <p:nvPr/>
        </p:nvSpPr>
        <p:spPr>
          <a:xfrm>
            <a:off x="7737159" y="2155146"/>
            <a:ext cx="22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2A386-2AAF-4B1B-B4E6-A11EC8BF9F01}"/>
              </a:ext>
            </a:extLst>
          </p:cNvPr>
          <p:cNvSpPr txBox="1"/>
          <p:nvPr/>
        </p:nvSpPr>
        <p:spPr>
          <a:xfrm>
            <a:off x="4466989" y="2626157"/>
            <a:ext cx="22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Ha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Noi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E4E06-6736-4CBA-BFBC-C6BA12903F61}"/>
              </a:ext>
            </a:extLst>
          </p:cNvPr>
          <p:cNvSpPr txBox="1"/>
          <p:nvPr/>
        </p:nvSpPr>
        <p:spPr>
          <a:xfrm>
            <a:off x="2897872" y="3105834"/>
            <a:ext cx="770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At school, I wear a white shirt and a blue skirt. I like my uniform.</a:t>
            </a:r>
          </a:p>
        </p:txBody>
      </p:sp>
    </p:spTree>
    <p:extLst>
      <p:ext uri="{BB962C8B-B14F-4D97-AF65-F5344CB8AC3E}">
        <p14:creationId xmlns:p14="http://schemas.microsoft.com/office/powerpoint/2010/main" val="644014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78" y="2852630"/>
            <a:ext cx="3920306" cy="3362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099661" y="16680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Uniform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57277" y="28216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19993" y="28216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53727" y="44808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19994" y="44827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2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43" y="2323620"/>
            <a:ext cx="4860513" cy="3994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861230" y="1353171"/>
            <a:ext cx="24695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665743" y="2323620"/>
            <a:ext cx="2897796" cy="2333922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628459" y="2323620"/>
            <a:ext cx="2897796" cy="2333922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662193" y="3982734"/>
            <a:ext cx="2897796" cy="2333922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628460" y="3984640"/>
            <a:ext cx="2897796" cy="2333922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9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37" y="2324069"/>
            <a:ext cx="4905375" cy="39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767137" y="2324069"/>
            <a:ext cx="2942658" cy="2300005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729853" y="2324069"/>
            <a:ext cx="2942658" cy="2300005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763587" y="3983183"/>
            <a:ext cx="2942658" cy="2300005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729854" y="3985089"/>
            <a:ext cx="2942658" cy="2300005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6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55" y="2293830"/>
            <a:ext cx="4583904" cy="3996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986537" y="1373392"/>
            <a:ext cx="25711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80155" y="2293830"/>
            <a:ext cx="2621187" cy="233520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42871" y="2293830"/>
            <a:ext cx="2621187" cy="2335204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76605" y="3952944"/>
            <a:ext cx="2621187" cy="2335204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42872" y="3954850"/>
            <a:ext cx="2621187" cy="2335204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63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984" y="5259385"/>
            <a:ext cx="4539515" cy="92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2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86700" y="5259385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87108" y="2616592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7E0620-1A05-370D-57E1-0932CC9B95E4}"/>
              </a:ext>
            </a:extLst>
          </p:cNvPr>
          <p:cNvCxnSpPr>
            <a:cxnSpLocks/>
          </p:cNvCxnSpPr>
          <p:nvPr/>
        </p:nvCxnSpPr>
        <p:spPr>
          <a:xfrm>
            <a:off x="5288437" y="5908771"/>
            <a:ext cx="80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0016BA-93D3-ECBE-6C14-DFDD1E6389B3}"/>
              </a:ext>
            </a:extLst>
          </p:cNvPr>
          <p:cNvCxnSpPr>
            <a:cxnSpLocks/>
          </p:cNvCxnSpPr>
          <p:nvPr/>
        </p:nvCxnSpPr>
        <p:spPr>
          <a:xfrm>
            <a:off x="3572759" y="5928542"/>
            <a:ext cx="1110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46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220</Words>
  <Application>Microsoft Office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157</cp:revision>
  <dcterms:created xsi:type="dcterms:W3CDTF">2020-12-08T03:17:05Z</dcterms:created>
  <dcterms:modified xsi:type="dcterms:W3CDTF">2023-03-02T03:24:47Z</dcterms:modified>
</cp:coreProperties>
</file>