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464" r:id="rId3"/>
    <p:sldId id="414" r:id="rId4"/>
    <p:sldId id="397" r:id="rId5"/>
    <p:sldId id="380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4" r:id="rId14"/>
    <p:sldId id="425" r:id="rId15"/>
    <p:sldId id="422" r:id="rId16"/>
    <p:sldId id="426" r:id="rId17"/>
    <p:sldId id="4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3679" autoAdjust="0"/>
  </p:normalViewPr>
  <p:slideViewPr>
    <p:cSldViewPr snapToGrid="0">
      <p:cViewPr varScale="1">
        <p:scale>
          <a:sx n="67" d="100"/>
          <a:sy n="67" d="100"/>
        </p:scale>
        <p:origin x="1092" y="78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BB37-59BA-22AA-3749-528FA059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20F4-5BAE-975E-4879-8F08AF69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CFE1-A378-DC1F-3CC0-153DE381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21A9-9DCC-DC4F-8DD5-49B46085D0BC}" type="datetimeFigureOut">
              <a:rPr lang="en-VN" smtClean="0"/>
              <a:t>02/27/2023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3B32-4709-E0BC-84FA-115DDD68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5A09-4E65-0AA6-D64D-1A297EC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46C-D45D-6940-8F63-33C7F004B50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40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B3C96-6C9B-2C3F-2009-6899E764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56" y="2022254"/>
            <a:ext cx="3920306" cy="33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3" y="1798151"/>
            <a:ext cx="4583904" cy="3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1070C-6D2D-43C5-C5FE-C22BE535B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722"/>
            <a:ext cx="8740897" cy="110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7B1C0-4FA8-C65C-9122-11FBBE02C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22" y="2128858"/>
            <a:ext cx="7083567" cy="1501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D9997-BCB6-005E-6EFF-323F9344CE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78" y="2480122"/>
            <a:ext cx="4420829" cy="1385329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2A338BCD-FA29-1218-17F2-AD2A34F9BA43}"/>
              </a:ext>
            </a:extLst>
          </p:cNvPr>
          <p:cNvSpPr/>
          <p:nvPr/>
        </p:nvSpPr>
        <p:spPr>
          <a:xfrm>
            <a:off x="2353591" y="2249707"/>
            <a:ext cx="4772038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268134FC-0155-D8D2-4FE3-7F25926CBEF2}"/>
              </a:ext>
            </a:extLst>
          </p:cNvPr>
          <p:cNvSpPr/>
          <p:nvPr/>
        </p:nvSpPr>
        <p:spPr>
          <a:xfrm>
            <a:off x="7636642" y="2639386"/>
            <a:ext cx="249537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B480F832-0661-698D-2565-ED68A975CF1E}"/>
              </a:ext>
            </a:extLst>
          </p:cNvPr>
          <p:cNvSpPr/>
          <p:nvPr/>
        </p:nvSpPr>
        <p:spPr>
          <a:xfrm>
            <a:off x="8341111" y="3395038"/>
            <a:ext cx="165709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BE600822-8137-0AA1-9898-A86C11FF3973}"/>
              </a:ext>
            </a:extLst>
          </p:cNvPr>
          <p:cNvSpPr/>
          <p:nvPr/>
        </p:nvSpPr>
        <p:spPr>
          <a:xfrm>
            <a:off x="2502617" y="3070987"/>
            <a:ext cx="405430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20">
            <a:hlinkClick r:id="" action="ppaction://media"/>
            <a:extLst>
              <a:ext uri="{FF2B5EF4-FFF2-40B4-BE49-F238E27FC236}">
                <a16:creationId xmlns:a16="http://schemas.microsoft.com/office/drawing/2014/main" id="{A2DD59B5-8FB6-969E-873C-5D82E95FC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4315" y="6205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E5C1B-0F6A-C8A5-110D-A1AEADC9400D}"/>
              </a:ext>
            </a:extLst>
          </p:cNvPr>
          <p:cNvSpPr/>
          <p:nvPr/>
        </p:nvSpPr>
        <p:spPr>
          <a:xfrm>
            <a:off x="9782092" y="423746"/>
            <a:ext cx="1335674" cy="99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A6D77-7BE9-63FA-C2C0-7C3D548C296F}"/>
              </a:ext>
            </a:extLst>
          </p:cNvPr>
          <p:cNvSpPr txBox="1"/>
          <p:nvPr/>
        </p:nvSpPr>
        <p:spPr>
          <a:xfrm>
            <a:off x="7460509" y="1419931"/>
            <a:ext cx="45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80999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2CDEA-C1DF-9783-8B42-AADE3CAC9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040"/>
            <a:ext cx="5128704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8EF84-0279-0B88-63B9-190026FCC7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87" y="1153071"/>
            <a:ext cx="11897226" cy="53748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946492-D03D-1CF4-8029-F79892895075}"/>
              </a:ext>
            </a:extLst>
          </p:cNvPr>
          <p:cNvSpPr/>
          <p:nvPr/>
        </p:nvSpPr>
        <p:spPr>
          <a:xfrm>
            <a:off x="2932771" y="1516566"/>
            <a:ext cx="1650380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 you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1E53E1-01F7-E1C9-5D90-E08638CC0F71}"/>
              </a:ext>
            </a:extLst>
          </p:cNvPr>
          <p:cNvSpPr/>
          <p:nvPr/>
        </p:nvSpPr>
        <p:spPr>
          <a:xfrm>
            <a:off x="3876907" y="2339597"/>
            <a:ext cx="1650380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C1E544-4588-84AB-DDE2-4978CFD6208D}"/>
              </a:ext>
            </a:extLst>
          </p:cNvPr>
          <p:cNvSpPr/>
          <p:nvPr/>
        </p:nvSpPr>
        <p:spPr>
          <a:xfrm>
            <a:off x="4445620" y="3308585"/>
            <a:ext cx="2066692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polo shirt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9E2C63-87E8-B816-9674-F6FDE8A844D9}"/>
              </a:ext>
            </a:extLst>
          </p:cNvPr>
          <p:cNvSpPr/>
          <p:nvPr/>
        </p:nvSpPr>
        <p:spPr>
          <a:xfrm>
            <a:off x="3162371" y="4263097"/>
            <a:ext cx="1383608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611F14-8657-E3F2-3E87-52757E3086DE}"/>
              </a:ext>
            </a:extLst>
          </p:cNvPr>
          <p:cNvSpPr/>
          <p:nvPr/>
        </p:nvSpPr>
        <p:spPr>
          <a:xfrm>
            <a:off x="6084849" y="4263681"/>
            <a:ext cx="1769745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37B579-75CD-1B19-F980-ACDB5CDDF795}"/>
              </a:ext>
            </a:extLst>
          </p:cNvPr>
          <p:cNvSpPr/>
          <p:nvPr/>
        </p:nvSpPr>
        <p:spPr>
          <a:xfrm>
            <a:off x="2564352" y="5232085"/>
            <a:ext cx="1769745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554865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A57CF8-0907-405A-A19B-C6451012D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780" y="3616184"/>
            <a:ext cx="6707845" cy="2431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D8EC8-D983-4CD9-5989-9B3E69D28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95" y="57041"/>
            <a:ext cx="4891017" cy="623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E7962-F428-66FF-AC56-A151507FDC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3" y="536025"/>
            <a:ext cx="6479233" cy="25099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3C2E1-5702-266C-1571-48C54DAC047A}"/>
              </a:ext>
            </a:extLst>
          </p:cNvPr>
          <p:cNvSpPr/>
          <p:nvPr/>
        </p:nvSpPr>
        <p:spPr>
          <a:xfrm>
            <a:off x="1076395" y="3011093"/>
            <a:ext cx="4510087" cy="83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</a:rPr>
              <a:t>skanerse</a:t>
            </a:r>
            <a:r>
              <a:rPr lang="en-US" sz="36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651651-62EB-C9D8-85EE-2283556B8F4A}"/>
              </a:ext>
            </a:extLst>
          </p:cNvPr>
          <p:cNvCxnSpPr/>
          <p:nvPr/>
        </p:nvCxnSpPr>
        <p:spPr>
          <a:xfrm>
            <a:off x="2959964" y="3635839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CCA4C-EA6E-141A-3019-97E75E8C1D19}"/>
              </a:ext>
            </a:extLst>
          </p:cNvPr>
          <p:cNvSpPr/>
          <p:nvPr/>
        </p:nvSpPr>
        <p:spPr>
          <a:xfrm>
            <a:off x="3657736" y="3191598"/>
            <a:ext cx="1928745" cy="564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sneakers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C9B80-064E-A43E-962D-67DF157F2AA7}"/>
              </a:ext>
            </a:extLst>
          </p:cNvPr>
          <p:cNvSpPr/>
          <p:nvPr/>
        </p:nvSpPr>
        <p:spPr>
          <a:xfrm>
            <a:off x="6397187" y="2976189"/>
            <a:ext cx="4962338" cy="83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loop </a:t>
            </a:r>
            <a:r>
              <a:rPr lang="en-US" sz="3600" dirty="0" err="1">
                <a:solidFill>
                  <a:srgbClr val="002060"/>
                </a:solidFill>
              </a:rPr>
              <a:t>thsri</a:t>
            </a:r>
            <a:r>
              <a:rPr lang="en-US" sz="36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90FAAF-F399-D073-C9A3-5BB386825AEC}"/>
              </a:ext>
            </a:extLst>
          </p:cNvPr>
          <p:cNvSpPr/>
          <p:nvPr/>
        </p:nvSpPr>
        <p:spPr>
          <a:xfrm>
            <a:off x="8891413" y="3108374"/>
            <a:ext cx="2468111" cy="564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polo shirt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16BDC-C24A-1BE7-FC1A-66E87BB12B22}"/>
              </a:ext>
            </a:extLst>
          </p:cNvPr>
          <p:cNvCxnSpPr/>
          <p:nvPr/>
        </p:nvCxnSpPr>
        <p:spPr>
          <a:xfrm>
            <a:off x="8370153" y="3588712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150CC-61E2-4B0D-A044-4C75C9C3F57B}"/>
              </a:ext>
            </a:extLst>
          </p:cNvPr>
          <p:cNvSpPr/>
          <p:nvPr/>
        </p:nvSpPr>
        <p:spPr>
          <a:xfrm>
            <a:off x="1068990" y="5817272"/>
            <a:ext cx="4398360" cy="72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</a:rPr>
              <a:t>fmruoin</a:t>
            </a:r>
            <a:r>
              <a:rPr lang="en-US" sz="36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E386DA-77A9-4F59-960B-802EE3288EB7}"/>
              </a:ext>
            </a:extLst>
          </p:cNvPr>
          <p:cNvCxnSpPr>
            <a:cxnSpLocks/>
          </p:cNvCxnSpPr>
          <p:nvPr/>
        </p:nvCxnSpPr>
        <p:spPr>
          <a:xfrm>
            <a:off x="2695344" y="6155553"/>
            <a:ext cx="6737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0CE93B-719D-40CD-B9ED-5CAA02A36F3E}"/>
              </a:ext>
            </a:extLst>
          </p:cNvPr>
          <p:cNvSpPr/>
          <p:nvPr/>
        </p:nvSpPr>
        <p:spPr>
          <a:xfrm>
            <a:off x="3574836" y="5887162"/>
            <a:ext cx="1781003" cy="492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514C0F-61D6-4C7F-A882-EDD96A10DDD8}"/>
              </a:ext>
            </a:extLst>
          </p:cNvPr>
          <p:cNvSpPr/>
          <p:nvPr/>
        </p:nvSpPr>
        <p:spPr>
          <a:xfrm>
            <a:off x="6640876" y="5746650"/>
            <a:ext cx="4398360" cy="72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      </a:t>
            </a:r>
            <a:r>
              <a:rPr lang="en-US" sz="3600" dirty="0" err="1">
                <a:solidFill>
                  <a:srgbClr val="002060"/>
                </a:solidFill>
              </a:rPr>
              <a:t>ite</a:t>
            </a:r>
            <a:r>
              <a:rPr lang="en-US" sz="36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4C2975-F2CC-4136-8447-F41A3051098F}"/>
              </a:ext>
            </a:extLst>
          </p:cNvPr>
          <p:cNvSpPr/>
          <p:nvPr/>
        </p:nvSpPr>
        <p:spPr>
          <a:xfrm>
            <a:off x="9038895" y="5838842"/>
            <a:ext cx="1957598" cy="492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BEECAA-5734-43B8-9915-5B06F8A4EE23}"/>
              </a:ext>
            </a:extLst>
          </p:cNvPr>
          <p:cNvCxnSpPr>
            <a:cxnSpLocks/>
          </p:cNvCxnSpPr>
          <p:nvPr/>
        </p:nvCxnSpPr>
        <p:spPr>
          <a:xfrm>
            <a:off x="8267230" y="6113161"/>
            <a:ext cx="6737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92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0658-2150-3695-5EF2-33C79FA60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102"/>
            <a:ext cx="5258256" cy="58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561F4-17FF-978D-CFD5-35BEC4CAA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4" y="1232054"/>
            <a:ext cx="10988992" cy="5311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A9FD1E-8903-086F-226C-C499123A6089}"/>
              </a:ext>
            </a:extLst>
          </p:cNvPr>
          <p:cNvSpPr/>
          <p:nvPr/>
        </p:nvSpPr>
        <p:spPr>
          <a:xfrm>
            <a:off x="1298416" y="3245005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FAF5FA-FB15-E3E7-55AD-528AD8BC58E2}"/>
              </a:ext>
            </a:extLst>
          </p:cNvPr>
          <p:cNvSpPr/>
          <p:nvPr/>
        </p:nvSpPr>
        <p:spPr>
          <a:xfrm>
            <a:off x="5430644" y="3213510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16AE-4310-3754-02DF-92D59F535A2D}"/>
              </a:ext>
            </a:extLst>
          </p:cNvPr>
          <p:cNvCxnSpPr/>
          <p:nvPr/>
        </p:nvCxnSpPr>
        <p:spPr>
          <a:xfrm>
            <a:off x="1427356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191072-172C-18C3-400B-B341FD59C6A4}"/>
              </a:ext>
            </a:extLst>
          </p:cNvPr>
          <p:cNvSpPr/>
          <p:nvPr/>
        </p:nvSpPr>
        <p:spPr>
          <a:xfrm>
            <a:off x="2628179" y="3873086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black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8BD7C7-3529-64C6-3581-3B375D4F533C}"/>
              </a:ext>
            </a:extLst>
          </p:cNvPr>
          <p:cNvSpPr/>
          <p:nvPr/>
        </p:nvSpPr>
        <p:spPr>
          <a:xfrm>
            <a:off x="6282062" y="3832098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4F161-A5C7-A89A-F1B1-035408A12867}"/>
              </a:ext>
            </a:extLst>
          </p:cNvPr>
          <p:cNvCxnSpPr>
            <a:cxnSpLocks/>
          </p:cNvCxnSpPr>
          <p:nvPr/>
        </p:nvCxnSpPr>
        <p:spPr>
          <a:xfrm>
            <a:off x="2550122" y="5943599"/>
            <a:ext cx="973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54E51D-623E-200A-94C1-B86851A99681}"/>
              </a:ext>
            </a:extLst>
          </p:cNvPr>
          <p:cNvCxnSpPr/>
          <p:nvPr/>
        </p:nvCxnSpPr>
        <p:spPr>
          <a:xfrm>
            <a:off x="4189141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15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65FAE316-6093-5A72-5A2B-B890E9169E22}"/>
              </a:ext>
            </a:extLst>
          </p:cNvPr>
          <p:cNvSpPr/>
          <p:nvPr/>
        </p:nvSpPr>
        <p:spPr>
          <a:xfrm>
            <a:off x="1407177" y="125311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tie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F4AEDD9-E2EE-E618-205F-197C7390DCA6}"/>
              </a:ext>
            </a:extLst>
          </p:cNvPr>
          <p:cNvSpPr/>
          <p:nvPr/>
        </p:nvSpPr>
        <p:spPr>
          <a:xfrm>
            <a:off x="1407177" y="248718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uniform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C686812-728F-59B6-7B71-FB565F09CB4A}"/>
              </a:ext>
            </a:extLst>
          </p:cNvPr>
          <p:cNvSpPr/>
          <p:nvPr/>
        </p:nvSpPr>
        <p:spPr>
          <a:xfrm>
            <a:off x="1407177" y="372125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polo shirt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705C81A-6136-9F8D-F193-CFC8F714B0D8}"/>
              </a:ext>
            </a:extLst>
          </p:cNvPr>
          <p:cNvSpPr/>
          <p:nvPr/>
        </p:nvSpPr>
        <p:spPr>
          <a:xfrm>
            <a:off x="1407177" y="495532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sneakers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DB334039-991D-E160-03C4-37B711CED944}"/>
              </a:ext>
            </a:extLst>
          </p:cNvPr>
          <p:cNvSpPr/>
          <p:nvPr/>
        </p:nvSpPr>
        <p:spPr>
          <a:xfrm>
            <a:off x="7099233" y="125311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Áo</a:t>
            </a:r>
            <a:r>
              <a:rPr lang="en-US" sz="3600" b="1" dirty="0"/>
              <a:t> </a:t>
            </a:r>
            <a:r>
              <a:rPr lang="en-US" sz="3600" b="1" dirty="0" err="1"/>
              <a:t>thun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cổ</a:t>
            </a:r>
            <a:endParaRPr lang="en-US" sz="3600" b="1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E7BB971C-4CF5-0894-D447-56B3AC35052B}"/>
              </a:ext>
            </a:extLst>
          </p:cNvPr>
          <p:cNvSpPr/>
          <p:nvPr/>
        </p:nvSpPr>
        <p:spPr>
          <a:xfrm>
            <a:off x="7099233" y="251037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Giầy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endParaRPr lang="en-US" b="1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ECFBD47B-04CE-A2ED-3F1E-3E0B49025366}"/>
              </a:ext>
            </a:extLst>
          </p:cNvPr>
          <p:cNvSpPr/>
          <p:nvPr/>
        </p:nvSpPr>
        <p:spPr>
          <a:xfrm>
            <a:off x="7140117" y="36580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Cà</a:t>
            </a:r>
            <a:r>
              <a:rPr lang="en-US" sz="3600" b="1" dirty="0"/>
              <a:t> </a:t>
            </a:r>
            <a:r>
              <a:rPr lang="en-US" sz="3600" b="1" dirty="0" err="1"/>
              <a:t>vạt</a:t>
            </a:r>
            <a:endParaRPr lang="en-US" b="1" dirty="0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52FDADE8-DA6A-BC8B-59D1-F530C37A7DA4}"/>
              </a:ext>
            </a:extLst>
          </p:cNvPr>
          <p:cNvSpPr/>
          <p:nvPr/>
        </p:nvSpPr>
        <p:spPr>
          <a:xfrm>
            <a:off x="7140117" y="491531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phục</a:t>
            </a: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FCD26-0FFA-DAC7-380D-4D8BDE28C4AC}"/>
              </a:ext>
            </a:extLst>
          </p:cNvPr>
          <p:cNvCxnSpPr>
            <a:cxnSpLocks/>
          </p:cNvCxnSpPr>
          <p:nvPr/>
        </p:nvCxnSpPr>
        <p:spPr>
          <a:xfrm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44A4B-A313-32AC-AF61-0BEA8CB4D6D7}"/>
              </a:ext>
            </a:extLst>
          </p:cNvPr>
          <p:cNvCxnSpPr>
            <a:cxnSpLocks/>
          </p:cNvCxnSpPr>
          <p:nvPr/>
        </p:nvCxnSpPr>
        <p:spPr>
          <a:xfrm>
            <a:off x="4850780" y="2821259"/>
            <a:ext cx="2141035" cy="2497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6218EF-3BB2-6FBB-2BC2-733CAA5674D8}"/>
              </a:ext>
            </a:extLst>
          </p:cNvPr>
          <p:cNvCxnSpPr>
            <a:cxnSpLocks/>
          </p:cNvCxnSpPr>
          <p:nvPr/>
        </p:nvCxnSpPr>
        <p:spPr>
          <a:xfrm flipV="1"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162968-879C-2DEB-842A-020D9F994696}"/>
              </a:ext>
            </a:extLst>
          </p:cNvPr>
          <p:cNvCxnSpPr>
            <a:cxnSpLocks/>
          </p:cNvCxnSpPr>
          <p:nvPr/>
        </p:nvCxnSpPr>
        <p:spPr>
          <a:xfrm flipV="1">
            <a:off x="4884047" y="2943922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64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7EA9B82-077B-4B2A-9ADE-9421CBF9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" y="35389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8F7A-F8F4-412A-9D7D-F2D4273794DD}"/>
              </a:ext>
            </a:extLst>
          </p:cNvPr>
          <p:cNvSpPr/>
          <p:nvPr/>
        </p:nvSpPr>
        <p:spPr>
          <a:xfrm>
            <a:off x="2323162" y="353890"/>
            <a:ext cx="6951711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.VnAvant" panose="020B7200000000000000" pitchFamily="34" charset="0"/>
                <a:cs typeface="Arial" charset="0"/>
              </a:rPr>
              <a:t>Tues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Arial" charset="0"/>
              </a:rPr>
              <a:t>day, 28</a:t>
            </a:r>
            <a:r>
              <a:rPr lang="en-US" sz="4000" b="1" baseline="30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.VnAvant" panose="020B7200000000000000" pitchFamily="34" charset="0"/>
                <a:cs typeface="Arial" charset="0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Arial" charset="0"/>
              </a:rPr>
              <a:t> February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BEE09-E8EE-4B58-BBF3-AA7C72E3C5BF}"/>
              </a:ext>
            </a:extLst>
          </p:cNvPr>
          <p:cNvSpPr/>
          <p:nvPr/>
        </p:nvSpPr>
        <p:spPr>
          <a:xfrm>
            <a:off x="3553649" y="1037325"/>
            <a:ext cx="4293163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Arial" charset="0"/>
              </a:rPr>
              <a:t>Unit 6 – Lesson 4.1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C658B-3CCE-4179-9B2A-411C948B2089}"/>
              </a:ext>
            </a:extLst>
          </p:cNvPr>
          <p:cNvSpPr txBox="1"/>
          <p:nvPr/>
        </p:nvSpPr>
        <p:spPr>
          <a:xfrm>
            <a:off x="940866" y="1660223"/>
            <a:ext cx="6096000" cy="73911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1. New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F770-BCC2-4526-A9B0-763021069963}"/>
              </a:ext>
            </a:extLst>
          </p:cNvPr>
          <p:cNvSpPr txBox="1"/>
          <p:nvPr/>
        </p:nvSpPr>
        <p:spPr>
          <a:xfrm>
            <a:off x="1247424" y="2436237"/>
            <a:ext cx="5482883" cy="25994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vant" panose="020B7200000000000000" pitchFamily="34" charset="0"/>
              </a:rPr>
              <a:t>uniform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vant" panose="020B7200000000000000" pitchFamily="34" charset="0"/>
              </a:rPr>
              <a:t>polo shirt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vant" panose="020B7200000000000000" pitchFamily="34" charset="0"/>
              </a:rPr>
              <a:t>sneakers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vant" panose="020B7200000000000000" pitchFamily="34" charset="0"/>
              </a:rPr>
              <a:t>tie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0BF78-8EC6-4D0B-9B1E-468742F6BA15}"/>
              </a:ext>
            </a:extLst>
          </p:cNvPr>
          <p:cNvSpPr txBox="1"/>
          <p:nvPr/>
        </p:nvSpPr>
        <p:spPr>
          <a:xfrm>
            <a:off x="4674488" y="1809429"/>
            <a:ext cx="70532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2. Structures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latin typeface=".VnAvant" panose="020B7200000000000000" pitchFamily="34" charset="0"/>
              </a:rPr>
              <a:t>- What do you wear at  school?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latin typeface=".VnAvant" panose="020B7200000000000000" pitchFamily="34" charset="0"/>
              </a:rPr>
              <a:t> I wear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a blue tie</a:t>
            </a:r>
            <a:r>
              <a:rPr lang="en-US" sz="3200" i="1" dirty="0">
                <a:latin typeface=".VnAvant" panose="020B7200000000000000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latin typeface=".VnAvant" panose="020B7200000000000000" pitchFamily="34" charset="0"/>
              </a:rPr>
              <a:t>- Do you like your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uniform</a:t>
            </a:r>
            <a:r>
              <a:rPr lang="en-US" sz="3200" i="1" dirty="0">
                <a:latin typeface=".VnAvant" panose="020B7200000000000000" pitchFamily="34" charset="0"/>
              </a:rPr>
              <a:t>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latin typeface=".VnAvant" panose="020B7200000000000000" pitchFamily="34" charset="0"/>
              </a:rPr>
              <a:t>Yes, I do.</a:t>
            </a:r>
          </a:p>
        </p:txBody>
      </p:sp>
    </p:spTree>
    <p:extLst>
      <p:ext uri="{BB962C8B-B14F-4D97-AF65-F5344CB8AC3E}">
        <p14:creationId xmlns:p14="http://schemas.microsoft.com/office/powerpoint/2010/main" val="18015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699" y="61558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2" y="1861456"/>
            <a:ext cx="11410155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8948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842099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D974B-FCA9-695D-FD69-0FDF27BEC0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269" y="2725728"/>
            <a:ext cx="1737511" cy="2187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2" name="tie">
            <a:hlinkClick r:id="" action="ppaction://media"/>
            <a:extLst>
              <a:ext uri="{FF2B5EF4-FFF2-40B4-BE49-F238E27FC236}">
                <a16:creationId xmlns:a16="http://schemas.microsoft.com/office/drawing/2014/main" id="{1FA5AC01-065A-0B4A-3C64-3A86019A8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51925" y="561701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8475F-AD32-6AE3-15F4-04F6F89233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082" y="33515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568926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2" name="uniform">
            <a:hlinkClick r:id="" action="ppaction://media"/>
            <a:extLst>
              <a:ext uri="{FF2B5EF4-FFF2-40B4-BE49-F238E27FC236}">
                <a16:creationId xmlns:a16="http://schemas.microsoft.com/office/drawing/2014/main" id="{EE61F0DD-EB3D-6CC0-D223-EDB6A997B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7340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572CF-1407-42E5-BD12-E4EE185F11E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16" y="668505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388172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7943F-A404-0067-AFE0-71AD2DE992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978" y="2820986"/>
            <a:ext cx="1737511" cy="2187130"/>
          </a:xfrm>
          <a:prstGeom prst="rect">
            <a:avLst/>
          </a:prstGeom>
        </p:spPr>
      </p:pic>
      <p:pic>
        <p:nvPicPr>
          <p:cNvPr id="2" name="polo shirt">
            <a:hlinkClick r:id="" action="ppaction://media"/>
            <a:extLst>
              <a:ext uri="{FF2B5EF4-FFF2-40B4-BE49-F238E27FC236}">
                <a16:creationId xmlns:a16="http://schemas.microsoft.com/office/drawing/2014/main" id="{36F92067-4123-43C3-8EC9-5EC9E35B8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804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CB55B-E3BE-FA49-A0C5-54DF10CCFB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16" y="71782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420070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4E24-B8DE-8DF9-6DF3-6E48015144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986" y="2820986"/>
            <a:ext cx="1928027" cy="2225233"/>
          </a:xfrm>
          <a:prstGeom prst="rect">
            <a:avLst/>
          </a:prstGeom>
        </p:spPr>
      </p:pic>
      <p:pic>
        <p:nvPicPr>
          <p:cNvPr id="2" name="sneakers">
            <a:hlinkClick r:id="" action="ppaction://media"/>
            <a:extLst>
              <a:ext uri="{FF2B5EF4-FFF2-40B4-BE49-F238E27FC236}">
                <a16:creationId xmlns:a16="http://schemas.microsoft.com/office/drawing/2014/main" id="{B694B311-4590-2025-5016-93DDF0205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0920" y="578428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6A356-68FB-0611-AD9C-9C97AF8106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001" y="515774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060817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8" y="1821874"/>
            <a:ext cx="4860513" cy="39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195</Words>
  <Application>Microsoft Office PowerPoint</Application>
  <PresentationFormat>Widescreen</PresentationFormat>
  <Paragraphs>72</Paragraphs>
  <Slides>17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166</cp:revision>
  <dcterms:created xsi:type="dcterms:W3CDTF">2020-12-08T03:17:05Z</dcterms:created>
  <dcterms:modified xsi:type="dcterms:W3CDTF">2023-02-27T02:48:55Z</dcterms:modified>
</cp:coreProperties>
</file>