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00" r:id="rId2"/>
    <p:sldId id="477" r:id="rId3"/>
    <p:sldId id="479" r:id="rId4"/>
    <p:sldId id="478" r:id="rId5"/>
    <p:sldId id="463" r:id="rId6"/>
    <p:sldId id="443" r:id="rId7"/>
    <p:sldId id="464" r:id="rId8"/>
    <p:sldId id="465" r:id="rId9"/>
    <p:sldId id="466" r:id="rId10"/>
    <p:sldId id="467" r:id="rId11"/>
    <p:sldId id="468" r:id="rId12"/>
    <p:sldId id="469" r:id="rId13"/>
    <p:sldId id="471" r:id="rId14"/>
    <p:sldId id="434" r:id="rId15"/>
    <p:sldId id="472" r:id="rId16"/>
    <p:sldId id="473" r:id="rId17"/>
    <p:sldId id="474" r:id="rId18"/>
    <p:sldId id="475" r:id="rId19"/>
    <p:sldId id="476" r:id="rId20"/>
    <p:sldId id="47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2" userDrawn="1">
          <p15:clr>
            <a:srgbClr val="A4A3A4"/>
          </p15:clr>
        </p15:guide>
        <p15:guide id="2" pos="325" userDrawn="1">
          <p15:clr>
            <a:srgbClr val="A4A3A4"/>
          </p15:clr>
        </p15:guide>
        <p15:guide id="3" pos="73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32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Admin" initials="A" lastIdx="3" clrIdx="1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25"/>
    <p:restoredTop sz="95033" autoAdjust="0"/>
  </p:normalViewPr>
  <p:slideViewPr>
    <p:cSldViewPr snapToGrid="0">
      <p:cViewPr varScale="1">
        <p:scale>
          <a:sx n="68" d="100"/>
          <a:sy n="68" d="100"/>
        </p:scale>
        <p:origin x="450" y="60"/>
      </p:cViewPr>
      <p:guideLst>
        <p:guide orient="horz" pos="792"/>
        <p:guide pos="325"/>
        <p:guide pos="73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578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Unit </a:t>
            </a:r>
            <a:r>
              <a:rPr lang="en-US" sz="18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3.3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6: Clothes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3.3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90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64" y="360144"/>
            <a:ext cx="5629275" cy="819150"/>
          </a:xfrm>
          <a:prstGeom prst="rect">
            <a:avLst/>
          </a:prstGeom>
        </p:spPr>
      </p:pic>
      <p:sp>
        <p:nvSpPr>
          <p:cNvPr id="14" name="Rounded Rectangular Callout 13"/>
          <p:cNvSpPr/>
          <p:nvPr/>
        </p:nvSpPr>
        <p:spPr>
          <a:xfrm>
            <a:off x="371657" y="1485872"/>
            <a:ext cx="5025843" cy="649877"/>
          </a:xfrm>
          <a:prstGeom prst="wedgeRoundRectCallout">
            <a:avLst>
              <a:gd name="adj1" fmla="val -52690"/>
              <a:gd name="adj2" fmla="val 99368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Are those your pajamas? 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2875301" y="2482957"/>
            <a:ext cx="3263900" cy="649877"/>
          </a:xfrm>
          <a:prstGeom prst="wedgeRoundRectCallout">
            <a:avLst>
              <a:gd name="adj1" fmla="val 49622"/>
              <a:gd name="adj2" fmla="val 11527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No, they aren’t.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206556" y="3649662"/>
            <a:ext cx="4428943" cy="649877"/>
          </a:xfrm>
          <a:prstGeom prst="wedgeRoundRectCallout">
            <a:avLst>
              <a:gd name="adj1" fmla="val -50734"/>
              <a:gd name="adj2" fmla="val -105825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Is that your sweater? 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4102101" y="4816367"/>
            <a:ext cx="2037100" cy="649877"/>
          </a:xfrm>
          <a:prstGeom prst="wedgeRoundRectCallout">
            <a:avLst>
              <a:gd name="adj1" fmla="val 48455"/>
              <a:gd name="adj2" fmla="val -11728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Yes, it is.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2762" y="1760010"/>
            <a:ext cx="5019675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22010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64" y="360144"/>
            <a:ext cx="5629275" cy="819150"/>
          </a:xfrm>
          <a:prstGeom prst="rect">
            <a:avLst/>
          </a:prstGeom>
        </p:spPr>
      </p:pic>
      <p:sp>
        <p:nvSpPr>
          <p:cNvPr id="14" name="Rounded Rectangular Callout 13"/>
          <p:cNvSpPr/>
          <p:nvPr/>
        </p:nvSpPr>
        <p:spPr>
          <a:xfrm>
            <a:off x="371657" y="1485872"/>
            <a:ext cx="3514543" cy="649877"/>
          </a:xfrm>
          <a:prstGeom prst="wedgeRoundRectCallout">
            <a:avLst>
              <a:gd name="adj1" fmla="val -52690"/>
              <a:gd name="adj2" fmla="val 99368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Is that your belt? 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3886199" y="2482957"/>
            <a:ext cx="2253001" cy="649877"/>
          </a:xfrm>
          <a:prstGeom prst="wedgeRoundRectCallout">
            <a:avLst>
              <a:gd name="adj1" fmla="val 49622"/>
              <a:gd name="adj2" fmla="val 11527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Yes, it is.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206556" y="3649662"/>
            <a:ext cx="4022544" cy="649877"/>
          </a:xfrm>
          <a:prstGeom prst="wedgeRoundRectCallout">
            <a:avLst>
              <a:gd name="adj1" fmla="val -50734"/>
              <a:gd name="adj2" fmla="val -105825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Is that your T-shirt? 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3886199" y="4816367"/>
            <a:ext cx="2253002" cy="649877"/>
          </a:xfrm>
          <a:prstGeom prst="wedgeRoundRectCallout">
            <a:avLst>
              <a:gd name="adj1" fmla="val 48455"/>
              <a:gd name="adj2" fmla="val -11728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No, it </a:t>
            </a:r>
            <a:r>
              <a:rPr lang="en-US" sz="3600" i="1" dirty="0" err="1">
                <a:solidFill>
                  <a:srgbClr val="002060"/>
                </a:solidFill>
              </a:rPr>
              <a:t>is’nt</a:t>
            </a:r>
            <a:r>
              <a:rPr lang="en-US" sz="3600" i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1919287"/>
            <a:ext cx="4914900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93468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64" y="360144"/>
            <a:ext cx="5629275" cy="819150"/>
          </a:xfrm>
          <a:prstGeom prst="rect">
            <a:avLst/>
          </a:prstGeom>
        </p:spPr>
      </p:pic>
      <p:sp>
        <p:nvSpPr>
          <p:cNvPr id="14" name="Rounded Rectangular Callout 13"/>
          <p:cNvSpPr/>
          <p:nvPr/>
        </p:nvSpPr>
        <p:spPr>
          <a:xfrm>
            <a:off x="371657" y="1485872"/>
            <a:ext cx="4238443" cy="649877"/>
          </a:xfrm>
          <a:prstGeom prst="wedgeRoundRectCallout">
            <a:avLst>
              <a:gd name="adj1" fmla="val -52690"/>
              <a:gd name="adj2" fmla="val 99368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Is that your sweater? 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4229100" y="4468136"/>
            <a:ext cx="2253001" cy="649877"/>
          </a:xfrm>
          <a:prstGeom prst="wedgeRoundRectCallout">
            <a:avLst>
              <a:gd name="adj1" fmla="val 43421"/>
              <a:gd name="adj2" fmla="val -11923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Yes, it is.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206556" y="3649662"/>
            <a:ext cx="4022544" cy="649877"/>
          </a:xfrm>
          <a:prstGeom prst="wedgeRoundRectCallout">
            <a:avLst>
              <a:gd name="adj1" fmla="val -50734"/>
              <a:gd name="adj2" fmla="val -105825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Is that your dress? 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4102100" y="2441516"/>
            <a:ext cx="2253002" cy="649877"/>
          </a:xfrm>
          <a:prstGeom prst="wedgeRoundRectCallout">
            <a:avLst>
              <a:gd name="adj1" fmla="val 45637"/>
              <a:gd name="adj2" fmla="val 99637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No, it </a:t>
            </a:r>
            <a:r>
              <a:rPr lang="en-US" sz="3600" i="1" dirty="0" err="1">
                <a:solidFill>
                  <a:srgbClr val="002060"/>
                </a:solidFill>
              </a:rPr>
              <a:t>is’nt</a:t>
            </a:r>
            <a:r>
              <a:rPr lang="en-US" sz="3600" i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8475" y="1846154"/>
            <a:ext cx="4848225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19249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">
            <a:extLst>
              <a:ext uri="{FF2B5EF4-FFF2-40B4-BE49-F238E27FC236}">
                <a16:creationId xmlns:a16="http://schemas.microsoft.com/office/drawing/2014/main" id="{A1C62E5B-F1EB-DB7F-7F85-601844FBE315}"/>
              </a:ext>
            </a:extLst>
          </p:cNvPr>
          <p:cNvSpPr txBox="1"/>
          <p:nvPr/>
        </p:nvSpPr>
        <p:spPr>
          <a:xfrm>
            <a:off x="515938" y="935523"/>
            <a:ext cx="10086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>
                <a:sym typeface="Wingdings 2" panose="05020102010507070707" pitchFamily="18" charset="2"/>
              </a:rPr>
              <a:t></a:t>
            </a:r>
            <a:endParaRPr lang="en-US" sz="7200"/>
          </a:p>
        </p:txBody>
      </p:sp>
      <p:sp>
        <p:nvSpPr>
          <p:cNvPr id="3" name="2">
            <a:extLst>
              <a:ext uri="{FF2B5EF4-FFF2-40B4-BE49-F238E27FC236}">
                <a16:creationId xmlns:a16="http://schemas.microsoft.com/office/drawing/2014/main" id="{5F39BD31-0512-C523-2CED-2A90025E6854}"/>
              </a:ext>
            </a:extLst>
          </p:cNvPr>
          <p:cNvSpPr txBox="1"/>
          <p:nvPr/>
        </p:nvSpPr>
        <p:spPr>
          <a:xfrm>
            <a:off x="8281787" y="935523"/>
            <a:ext cx="10086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>
                <a:sym typeface="Wingdings 2" panose="05020102010507070707" pitchFamily="18" charset="2"/>
              </a:rPr>
              <a:t></a:t>
            </a:r>
            <a:endParaRPr lang="en-US" sz="72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FAF61B-5B86-8C32-02F3-A1D66C486CCC}"/>
              </a:ext>
            </a:extLst>
          </p:cNvPr>
          <p:cNvSpPr txBox="1"/>
          <p:nvPr/>
        </p:nvSpPr>
        <p:spPr>
          <a:xfrm>
            <a:off x="1554043" y="1120188"/>
            <a:ext cx="22894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>
                <a:solidFill>
                  <a:srgbClr val="FF0000"/>
                </a:solidFill>
                <a:latin typeface="Calibri"/>
              </a:rPr>
              <a:t>summer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39CBFF-D002-AA14-BA38-C132FAF00169}"/>
              </a:ext>
            </a:extLst>
          </p:cNvPr>
          <p:cNvSpPr txBox="1"/>
          <p:nvPr/>
        </p:nvSpPr>
        <p:spPr>
          <a:xfrm>
            <a:off x="9290396" y="1120188"/>
            <a:ext cx="18530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rgbClr val="FF0000"/>
                </a:solidFill>
                <a:latin typeface="Calibri"/>
              </a:rPr>
              <a:t>winter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: Rounded Corners 32">
            <a:extLst>
              <a:ext uri="{FF2B5EF4-FFF2-40B4-BE49-F238E27FC236}">
                <a16:creationId xmlns:a16="http://schemas.microsoft.com/office/drawing/2014/main" id="{6486D318-B822-5ACA-FF34-32D293338E0B}"/>
              </a:ext>
            </a:extLst>
          </p:cNvPr>
          <p:cNvSpPr/>
          <p:nvPr/>
        </p:nvSpPr>
        <p:spPr>
          <a:xfrm>
            <a:off x="2457271" y="529603"/>
            <a:ext cx="6167114" cy="571744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Put the pictures in the right group.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7173" y="3739501"/>
            <a:ext cx="1550740" cy="13099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2412" y="5278842"/>
            <a:ext cx="1562487" cy="134514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9584" y="1021977"/>
            <a:ext cx="1562487" cy="136864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1727" y="3900814"/>
            <a:ext cx="1591857" cy="132752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5967" y="2455146"/>
            <a:ext cx="1584395" cy="12286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4695" y="5339896"/>
            <a:ext cx="1567717" cy="122304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2433" y="2439376"/>
            <a:ext cx="1545480" cy="126195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4899" y="3870532"/>
            <a:ext cx="1467650" cy="1250838"/>
          </a:xfrm>
          <a:prstGeom prst="rect">
            <a:avLst/>
          </a:prstGeom>
        </p:spPr>
      </p:pic>
      <p:pic>
        <p:nvPicPr>
          <p:cNvPr id="22" name="dress">
            <a:extLst>
              <a:ext uri="{FF2B5EF4-FFF2-40B4-BE49-F238E27FC236}">
                <a16:creationId xmlns:a16="http://schemas.microsoft.com/office/drawing/2014/main" id="{B1620FBF-C02C-D91E-EF4F-C10B1877F652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0362" y="5234434"/>
            <a:ext cx="1609383" cy="1357533"/>
          </a:xfrm>
          <a:prstGeom prst="rect">
            <a:avLst/>
          </a:prstGeom>
        </p:spPr>
      </p:pic>
      <p:pic>
        <p:nvPicPr>
          <p:cNvPr id="24" name="shorts">
            <a:extLst>
              <a:ext uri="{FF2B5EF4-FFF2-40B4-BE49-F238E27FC236}">
                <a16:creationId xmlns:a16="http://schemas.microsoft.com/office/drawing/2014/main" id="{F696D168-F85A-3184-7E3C-871E3D7F71D4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1662" y="3799105"/>
            <a:ext cx="1603240" cy="1339105"/>
          </a:xfrm>
          <a:prstGeom prst="rect">
            <a:avLst/>
          </a:prstGeom>
        </p:spPr>
      </p:pic>
      <p:pic>
        <p:nvPicPr>
          <p:cNvPr id="25" name="socks">
            <a:extLst>
              <a:ext uri="{FF2B5EF4-FFF2-40B4-BE49-F238E27FC236}">
                <a16:creationId xmlns:a16="http://schemas.microsoft.com/office/drawing/2014/main" id="{4899A1A4-E027-FAC3-BB85-B0714621F2B9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4915" y="5304676"/>
            <a:ext cx="1578669" cy="139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4407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59259E-6 L -0.38985 0.109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92" y="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81481E-6 L 0.53672 -0.0826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36" y="-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-0.32188 -0.0916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94" y="-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0.54323 -0.2877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61" y="-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0.54323 -0.0719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61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7 L -0.48372 -0.0854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93" y="-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-0.42565 -0.0993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89" y="-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L 0.51875 -0.2888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90" y="-1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07407E-6 L 0.37903 -0.0252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45" y="-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0.39232 -0.0437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83" y="-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-0.59115 -0.0694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57" y="-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35299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96138" y="3046428"/>
            <a:ext cx="3293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Speaking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371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9278" y="1492062"/>
            <a:ext cx="3413422" cy="31000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9073" y="662604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1037" y="3160641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501" y="3160641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3786" y="662604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sp>
        <p:nvSpPr>
          <p:cNvPr id="13" name="Freeform 12"/>
          <p:cNvSpPr/>
          <p:nvPr/>
        </p:nvSpPr>
        <p:spPr>
          <a:xfrm>
            <a:off x="5111154" y="5658679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4" name="Freeform 13"/>
          <p:cNvSpPr/>
          <p:nvPr/>
        </p:nvSpPr>
        <p:spPr>
          <a:xfrm>
            <a:off x="5896264" y="5658679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5" name="Freeform 14"/>
          <p:cNvSpPr/>
          <p:nvPr/>
        </p:nvSpPr>
        <p:spPr>
          <a:xfrm>
            <a:off x="6705607" y="5658679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16" name="Freeform 15"/>
          <p:cNvSpPr/>
          <p:nvPr/>
        </p:nvSpPr>
        <p:spPr>
          <a:xfrm>
            <a:off x="7504628" y="5618752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chemeClr val="bg1"/>
                </a:solidFill>
              </a:rPr>
              <a:t>f</a:t>
            </a:r>
          </a:p>
        </p:txBody>
      </p:sp>
      <p:pic>
        <p:nvPicPr>
          <p:cNvPr id="18" name="Picture 1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8187" y="5161855"/>
            <a:ext cx="798576" cy="993648"/>
          </a:xfrm>
          <a:prstGeom prst="rect">
            <a:avLst/>
          </a:prstGeom>
        </p:spPr>
      </p:pic>
      <p:sp>
        <p:nvSpPr>
          <p:cNvPr id="19" name="Freeform 17">
            <a:extLst>
              <a:ext uri="{FF2B5EF4-FFF2-40B4-BE49-F238E27FC236}">
                <a16:creationId xmlns:a16="http://schemas.microsoft.com/office/drawing/2014/main" id="{F988055A-0FC1-A336-18FE-CBAC45EA24A9}"/>
              </a:ext>
            </a:extLst>
          </p:cNvPr>
          <p:cNvSpPr/>
          <p:nvPr/>
        </p:nvSpPr>
        <p:spPr>
          <a:xfrm>
            <a:off x="4223166" y="5658679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7410AF-5FEF-297B-9F17-BE07A99A99AC}"/>
              </a:ext>
            </a:extLst>
          </p:cNvPr>
          <p:cNvSpPr txBox="1"/>
          <p:nvPr/>
        </p:nvSpPr>
        <p:spPr>
          <a:xfrm>
            <a:off x="322728" y="1538344"/>
            <a:ext cx="31228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/>
              <a:t>What is behind the question marks?</a:t>
            </a:r>
          </a:p>
        </p:txBody>
      </p:sp>
    </p:spTree>
    <p:extLst>
      <p:ext uri="{BB962C8B-B14F-4D97-AF65-F5344CB8AC3E}">
        <p14:creationId xmlns:p14="http://schemas.microsoft.com/office/powerpoint/2010/main" val="33204268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3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3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3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3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3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3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4622" y="1601303"/>
            <a:ext cx="3562755" cy="33220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9073" y="662604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1037" y="3160641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501" y="3160641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3786" y="662604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sp>
        <p:nvSpPr>
          <p:cNvPr id="7" name="Freeform 6"/>
          <p:cNvSpPr/>
          <p:nvPr/>
        </p:nvSpPr>
        <p:spPr>
          <a:xfrm>
            <a:off x="4663684" y="5658679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chemeClr val="bg1"/>
                </a:solidFill>
              </a:rPr>
              <a:t>k</a:t>
            </a:r>
          </a:p>
        </p:txBody>
      </p:sp>
      <p:sp>
        <p:nvSpPr>
          <p:cNvPr id="8" name="Freeform 7"/>
          <p:cNvSpPr/>
          <p:nvPr/>
        </p:nvSpPr>
        <p:spPr>
          <a:xfrm>
            <a:off x="5448794" y="5658679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err="1">
                <a:solidFill>
                  <a:schemeClr val="bg1"/>
                </a:solidFill>
              </a:rPr>
              <a:t>i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6258137" y="5658679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err="1">
                <a:solidFill>
                  <a:schemeClr val="bg1"/>
                </a:solidFill>
              </a:rPr>
              <a:t>i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7057158" y="5677117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chemeClr val="bg1"/>
                </a:solidFill>
              </a:rPr>
              <a:t>n</a:t>
            </a: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8187" y="5161855"/>
            <a:ext cx="798576" cy="993648"/>
          </a:xfrm>
          <a:prstGeom prst="rect">
            <a:avLst/>
          </a:prstGeom>
        </p:spPr>
      </p:pic>
      <p:sp>
        <p:nvSpPr>
          <p:cNvPr id="12" name="Freeform 17">
            <a:extLst>
              <a:ext uri="{FF2B5EF4-FFF2-40B4-BE49-F238E27FC236}">
                <a16:creationId xmlns:a16="http://schemas.microsoft.com/office/drawing/2014/main" id="{F988055A-0FC1-A336-18FE-CBAC45EA24A9}"/>
              </a:ext>
            </a:extLst>
          </p:cNvPr>
          <p:cNvSpPr/>
          <p:nvPr/>
        </p:nvSpPr>
        <p:spPr>
          <a:xfrm>
            <a:off x="3775696" y="5658679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7410AF-5FEF-297B-9F17-BE07A99A99AC}"/>
              </a:ext>
            </a:extLst>
          </p:cNvPr>
          <p:cNvSpPr txBox="1"/>
          <p:nvPr/>
        </p:nvSpPr>
        <p:spPr>
          <a:xfrm>
            <a:off x="322728" y="1538344"/>
            <a:ext cx="31228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/>
              <a:t>What is behind the question marks?</a:t>
            </a:r>
          </a:p>
        </p:txBody>
      </p:sp>
      <p:sp>
        <p:nvSpPr>
          <p:cNvPr id="14" name="Freeform 13"/>
          <p:cNvSpPr/>
          <p:nvPr/>
        </p:nvSpPr>
        <p:spPr>
          <a:xfrm>
            <a:off x="7838569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chemeClr val="bg1"/>
                </a:solidFill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56028895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3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3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3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3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3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3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3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6004" y="1257300"/>
            <a:ext cx="3397754" cy="40282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9073" y="662604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1037" y="3160641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501" y="3160641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3786" y="662604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sp>
        <p:nvSpPr>
          <p:cNvPr id="7" name="Freeform 6"/>
          <p:cNvSpPr/>
          <p:nvPr/>
        </p:nvSpPr>
        <p:spPr>
          <a:xfrm>
            <a:off x="4255127" y="5658679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chemeClr val="bg1"/>
                </a:solidFill>
              </a:rPr>
              <a:t>w</a:t>
            </a:r>
          </a:p>
        </p:txBody>
      </p:sp>
      <p:sp>
        <p:nvSpPr>
          <p:cNvPr id="8" name="Freeform 7"/>
          <p:cNvSpPr/>
          <p:nvPr/>
        </p:nvSpPr>
        <p:spPr>
          <a:xfrm>
            <a:off x="5040237" y="5658679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9" name="Freeform 8"/>
          <p:cNvSpPr/>
          <p:nvPr/>
        </p:nvSpPr>
        <p:spPr>
          <a:xfrm>
            <a:off x="5849580" y="5658679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0" name="Freeform 9"/>
          <p:cNvSpPr/>
          <p:nvPr/>
        </p:nvSpPr>
        <p:spPr>
          <a:xfrm>
            <a:off x="6648601" y="5677117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chemeClr val="bg1"/>
                </a:solidFill>
              </a:rPr>
              <a:t>t</a:t>
            </a: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8187" y="5161855"/>
            <a:ext cx="798576" cy="993648"/>
          </a:xfrm>
          <a:prstGeom prst="rect">
            <a:avLst/>
          </a:prstGeom>
        </p:spPr>
      </p:pic>
      <p:sp>
        <p:nvSpPr>
          <p:cNvPr id="12" name="Freeform 17">
            <a:extLst>
              <a:ext uri="{FF2B5EF4-FFF2-40B4-BE49-F238E27FC236}">
                <a16:creationId xmlns:a16="http://schemas.microsoft.com/office/drawing/2014/main" id="{F988055A-0FC1-A336-18FE-CBAC45EA24A9}"/>
              </a:ext>
            </a:extLst>
          </p:cNvPr>
          <p:cNvSpPr/>
          <p:nvPr/>
        </p:nvSpPr>
        <p:spPr>
          <a:xfrm>
            <a:off x="3367139" y="5658679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7410AF-5FEF-297B-9F17-BE07A99A99AC}"/>
              </a:ext>
            </a:extLst>
          </p:cNvPr>
          <p:cNvSpPr txBox="1"/>
          <p:nvPr/>
        </p:nvSpPr>
        <p:spPr>
          <a:xfrm>
            <a:off x="322728" y="1538344"/>
            <a:ext cx="31228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/>
              <a:t>What is behind the question marks?</a:t>
            </a:r>
          </a:p>
        </p:txBody>
      </p:sp>
      <p:sp>
        <p:nvSpPr>
          <p:cNvPr id="14" name="Freeform 13"/>
          <p:cNvSpPr/>
          <p:nvPr/>
        </p:nvSpPr>
        <p:spPr>
          <a:xfrm>
            <a:off x="7430012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15" name="Freeform 14"/>
          <p:cNvSpPr/>
          <p:nvPr/>
        </p:nvSpPr>
        <p:spPr>
          <a:xfrm>
            <a:off x="8303078" y="5677117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chemeClr val="bg1"/>
                </a:solidFill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149308943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3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3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3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3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3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3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3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0544" y="1257300"/>
            <a:ext cx="4610911" cy="42365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9073" y="662604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1037" y="3160641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501" y="3160641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3786" y="662604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sp>
        <p:nvSpPr>
          <p:cNvPr id="7" name="Freeform 6"/>
          <p:cNvSpPr/>
          <p:nvPr/>
        </p:nvSpPr>
        <p:spPr>
          <a:xfrm>
            <a:off x="4255127" y="5658679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8" name="Freeform 7"/>
          <p:cNvSpPr/>
          <p:nvPr/>
        </p:nvSpPr>
        <p:spPr>
          <a:xfrm>
            <a:off x="5037588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chemeClr val="bg1"/>
                </a:solidFill>
              </a:rPr>
              <a:t>j</a:t>
            </a:r>
          </a:p>
        </p:txBody>
      </p:sp>
      <p:sp>
        <p:nvSpPr>
          <p:cNvPr id="9" name="Freeform 8"/>
          <p:cNvSpPr/>
          <p:nvPr/>
        </p:nvSpPr>
        <p:spPr>
          <a:xfrm>
            <a:off x="5849580" y="5658679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0" name="Freeform 9"/>
          <p:cNvSpPr/>
          <p:nvPr/>
        </p:nvSpPr>
        <p:spPr>
          <a:xfrm>
            <a:off x="6648601" y="5677117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chemeClr val="bg1"/>
                </a:solidFill>
              </a:rPr>
              <a:t>m</a:t>
            </a: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8187" y="5161855"/>
            <a:ext cx="798576" cy="993648"/>
          </a:xfrm>
          <a:prstGeom prst="rect">
            <a:avLst/>
          </a:prstGeom>
        </p:spPr>
      </p:pic>
      <p:sp>
        <p:nvSpPr>
          <p:cNvPr id="12" name="Freeform 17">
            <a:extLst>
              <a:ext uri="{FF2B5EF4-FFF2-40B4-BE49-F238E27FC236}">
                <a16:creationId xmlns:a16="http://schemas.microsoft.com/office/drawing/2014/main" id="{F988055A-0FC1-A336-18FE-CBAC45EA24A9}"/>
              </a:ext>
            </a:extLst>
          </p:cNvPr>
          <p:cNvSpPr/>
          <p:nvPr/>
        </p:nvSpPr>
        <p:spPr>
          <a:xfrm>
            <a:off x="3427889" y="5645047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7410AF-5FEF-297B-9F17-BE07A99A99AC}"/>
              </a:ext>
            </a:extLst>
          </p:cNvPr>
          <p:cNvSpPr txBox="1"/>
          <p:nvPr/>
        </p:nvSpPr>
        <p:spPr>
          <a:xfrm>
            <a:off x="322728" y="1538344"/>
            <a:ext cx="31228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/>
              <a:t>What is behind the question marks?</a:t>
            </a:r>
          </a:p>
        </p:txBody>
      </p:sp>
      <p:sp>
        <p:nvSpPr>
          <p:cNvPr id="14" name="Freeform 13"/>
          <p:cNvSpPr/>
          <p:nvPr/>
        </p:nvSpPr>
        <p:spPr>
          <a:xfrm>
            <a:off x="7430012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5" name="Freeform 14"/>
          <p:cNvSpPr/>
          <p:nvPr/>
        </p:nvSpPr>
        <p:spPr>
          <a:xfrm>
            <a:off x="8303078" y="5677117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chemeClr val="bg1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01013570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3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3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3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3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3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3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3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919" y="574236"/>
            <a:ext cx="4988161" cy="42475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9073" y="662604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1037" y="3160641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501" y="3160641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3786" y="662604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sp>
        <p:nvSpPr>
          <p:cNvPr id="7" name="Freeform 6"/>
          <p:cNvSpPr/>
          <p:nvPr/>
        </p:nvSpPr>
        <p:spPr>
          <a:xfrm>
            <a:off x="5402979" y="5658679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8" name="Freeform 7"/>
          <p:cNvSpPr/>
          <p:nvPr/>
        </p:nvSpPr>
        <p:spPr>
          <a:xfrm>
            <a:off x="6188089" y="5658679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chemeClr val="bg1"/>
                </a:solidFill>
              </a:rPr>
              <a:t>l</a:t>
            </a:r>
          </a:p>
        </p:txBody>
      </p:sp>
      <p:sp>
        <p:nvSpPr>
          <p:cNvPr id="9" name="Freeform 8"/>
          <p:cNvSpPr/>
          <p:nvPr/>
        </p:nvSpPr>
        <p:spPr>
          <a:xfrm>
            <a:off x="6997432" y="5658679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chemeClr val="bg1"/>
                </a:solidFill>
              </a:rPr>
              <a:t>t</a:t>
            </a: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8187" y="5161855"/>
            <a:ext cx="798576" cy="993648"/>
          </a:xfrm>
          <a:prstGeom prst="rect">
            <a:avLst/>
          </a:prstGeom>
        </p:spPr>
      </p:pic>
      <p:sp>
        <p:nvSpPr>
          <p:cNvPr id="12" name="Freeform 17">
            <a:extLst>
              <a:ext uri="{FF2B5EF4-FFF2-40B4-BE49-F238E27FC236}">
                <a16:creationId xmlns:a16="http://schemas.microsoft.com/office/drawing/2014/main" id="{F988055A-0FC1-A336-18FE-CBAC45EA24A9}"/>
              </a:ext>
            </a:extLst>
          </p:cNvPr>
          <p:cNvSpPr/>
          <p:nvPr/>
        </p:nvSpPr>
        <p:spPr>
          <a:xfrm>
            <a:off x="4514991" y="5658679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7410AF-5FEF-297B-9F17-BE07A99A99AC}"/>
              </a:ext>
            </a:extLst>
          </p:cNvPr>
          <p:cNvSpPr txBox="1"/>
          <p:nvPr/>
        </p:nvSpPr>
        <p:spPr>
          <a:xfrm>
            <a:off x="322728" y="1538344"/>
            <a:ext cx="31228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/>
              <a:t>What is behind the question marks?</a:t>
            </a:r>
          </a:p>
        </p:txBody>
      </p:sp>
    </p:spTree>
    <p:extLst>
      <p:ext uri="{BB962C8B-B14F-4D97-AF65-F5344CB8AC3E}">
        <p14:creationId xmlns:p14="http://schemas.microsoft.com/office/powerpoint/2010/main" val="370121887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3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3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3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3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3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3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61ACAF-7AD8-4B56-815E-0E21FFE732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539" b="5230"/>
          <a:stretch/>
        </p:blipFill>
        <p:spPr>
          <a:xfrm>
            <a:off x="0" y="337625"/>
            <a:ext cx="12192000" cy="618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1941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93700"/>
            <a:ext cx="4076700" cy="8471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3662" y="1257300"/>
            <a:ext cx="9075738" cy="463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840428"/>
      </p:ext>
    </p:extLst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61ACAF-7AD8-4B56-815E-0E21FFE732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539" b="5230"/>
          <a:stretch/>
        </p:blipFill>
        <p:spPr>
          <a:xfrm>
            <a:off x="0" y="337625"/>
            <a:ext cx="12192000" cy="61897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1367A9-F138-4F51-9545-6DCD8CB88D79}"/>
              </a:ext>
            </a:extLst>
          </p:cNvPr>
          <p:cNvSpPr txBox="1"/>
          <p:nvPr/>
        </p:nvSpPr>
        <p:spPr>
          <a:xfrm>
            <a:off x="1947938" y="1457813"/>
            <a:ext cx="15351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>
                <a:solidFill>
                  <a:srgbClr val="FF0000"/>
                </a:solidFill>
                <a:latin typeface="Calibri"/>
              </a:rPr>
              <a:t>Yes</a:t>
            </a:r>
            <a:r>
              <a:rPr lang="en-US" sz="3200" b="1" dirty="0">
                <a:solidFill>
                  <a:srgbClr val="FF0000"/>
                </a:solidFill>
                <a:latin typeface="Calibri"/>
              </a:rPr>
              <a:t>, it is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2B74E2-0048-47E7-80AA-9AEA4CD4C8BF}"/>
              </a:ext>
            </a:extLst>
          </p:cNvPr>
          <p:cNvSpPr txBox="1"/>
          <p:nvPr/>
        </p:nvSpPr>
        <p:spPr>
          <a:xfrm>
            <a:off x="1748646" y="2844225"/>
            <a:ext cx="19387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>
                <a:solidFill>
                  <a:srgbClr val="FF0000"/>
                </a:solidFill>
                <a:latin typeface="Calibri"/>
              </a:rPr>
              <a:t>No</a:t>
            </a:r>
            <a:r>
              <a:rPr lang="en-US" sz="3200" b="1" dirty="0">
                <a:solidFill>
                  <a:srgbClr val="FF0000"/>
                </a:solidFill>
                <a:latin typeface="Calibri"/>
              </a:rPr>
              <a:t>, it isn’t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BA4869-ACDF-4AF8-B7B3-55F591389877}"/>
              </a:ext>
            </a:extLst>
          </p:cNvPr>
          <p:cNvSpPr txBox="1"/>
          <p:nvPr/>
        </p:nvSpPr>
        <p:spPr>
          <a:xfrm>
            <a:off x="1841434" y="4256800"/>
            <a:ext cx="15351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>
                <a:solidFill>
                  <a:srgbClr val="FF0000"/>
                </a:solidFill>
                <a:latin typeface="Calibri"/>
              </a:rPr>
              <a:t>Yes</a:t>
            </a:r>
            <a:r>
              <a:rPr lang="en-US" sz="3200" b="1" dirty="0">
                <a:solidFill>
                  <a:srgbClr val="FF0000"/>
                </a:solidFill>
                <a:latin typeface="Calibri"/>
              </a:rPr>
              <a:t>, it is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5C0561-5724-40B7-B17D-D0C0069A2877}"/>
              </a:ext>
            </a:extLst>
          </p:cNvPr>
          <p:cNvSpPr txBox="1"/>
          <p:nvPr/>
        </p:nvSpPr>
        <p:spPr>
          <a:xfrm>
            <a:off x="1841434" y="5521032"/>
            <a:ext cx="19387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>
                <a:solidFill>
                  <a:srgbClr val="FF0000"/>
                </a:solidFill>
                <a:latin typeface="Calibri"/>
              </a:rPr>
              <a:t>No</a:t>
            </a:r>
            <a:r>
              <a:rPr lang="en-US" sz="3200" b="1" dirty="0">
                <a:solidFill>
                  <a:srgbClr val="FF0000"/>
                </a:solidFill>
                <a:latin typeface="Calibri"/>
              </a:rPr>
              <a:t>, it isn’t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B532D5-AFCE-4FCB-A8B4-E60B7EE8EB82}"/>
              </a:ext>
            </a:extLst>
          </p:cNvPr>
          <p:cNvSpPr txBox="1"/>
          <p:nvPr/>
        </p:nvSpPr>
        <p:spPr>
          <a:xfrm>
            <a:off x="7671144" y="1328859"/>
            <a:ext cx="23362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>
                <a:solidFill>
                  <a:srgbClr val="FF0000"/>
                </a:solidFill>
                <a:latin typeface="Calibri"/>
              </a:rPr>
              <a:t>Yes</a:t>
            </a:r>
            <a:r>
              <a:rPr lang="en-US" sz="3200" b="1" dirty="0">
                <a:solidFill>
                  <a:srgbClr val="FF0000"/>
                </a:solidFill>
                <a:latin typeface="Calibri"/>
              </a:rPr>
              <a:t>, they are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A2E45D-607B-4AB9-A628-2A22CD749176}"/>
              </a:ext>
            </a:extLst>
          </p:cNvPr>
          <p:cNvSpPr txBox="1"/>
          <p:nvPr/>
        </p:nvSpPr>
        <p:spPr>
          <a:xfrm>
            <a:off x="7737038" y="2812573"/>
            <a:ext cx="23362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>
                <a:solidFill>
                  <a:srgbClr val="FF0000"/>
                </a:solidFill>
                <a:latin typeface="Calibri"/>
              </a:rPr>
              <a:t>Yes</a:t>
            </a:r>
            <a:r>
              <a:rPr lang="en-US" sz="3200" b="1" dirty="0">
                <a:solidFill>
                  <a:srgbClr val="FF0000"/>
                </a:solidFill>
                <a:latin typeface="Calibri"/>
              </a:rPr>
              <a:t>, they are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2929F4-93BF-48AC-8471-5DBD79E55E98}"/>
              </a:ext>
            </a:extLst>
          </p:cNvPr>
          <p:cNvSpPr txBox="1"/>
          <p:nvPr/>
        </p:nvSpPr>
        <p:spPr>
          <a:xfrm>
            <a:off x="7779593" y="4096194"/>
            <a:ext cx="27398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>
                <a:solidFill>
                  <a:srgbClr val="FF0000"/>
                </a:solidFill>
                <a:latin typeface="Calibri"/>
              </a:rPr>
              <a:t>No</a:t>
            </a:r>
            <a:r>
              <a:rPr lang="en-US" sz="3200" b="1" dirty="0">
                <a:solidFill>
                  <a:srgbClr val="FF0000"/>
                </a:solidFill>
                <a:latin typeface="Calibri"/>
              </a:rPr>
              <a:t>, they aren’t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2C0D27-BC91-450C-8F8C-19095717EA97}"/>
              </a:ext>
            </a:extLst>
          </p:cNvPr>
          <p:cNvSpPr txBox="1"/>
          <p:nvPr/>
        </p:nvSpPr>
        <p:spPr>
          <a:xfrm>
            <a:off x="7644250" y="5493325"/>
            <a:ext cx="27398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>
                <a:solidFill>
                  <a:srgbClr val="FF0000"/>
                </a:solidFill>
                <a:latin typeface="Calibri"/>
              </a:rPr>
              <a:t>No</a:t>
            </a:r>
            <a:r>
              <a:rPr lang="en-US" sz="3200" b="1" dirty="0">
                <a:solidFill>
                  <a:srgbClr val="FF0000"/>
                </a:solidFill>
                <a:latin typeface="Calibri"/>
              </a:rPr>
              <a:t>, they aren’t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71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4FA147-E63E-497F-81ED-E8A03F54E2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77" b="50000"/>
          <a:stretch/>
        </p:blipFill>
        <p:spPr>
          <a:xfrm>
            <a:off x="0" y="351692"/>
            <a:ext cx="12192000" cy="61194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6B27EF-5FFC-43F1-A1AD-C1EB57AA3ACE}"/>
              </a:ext>
            </a:extLst>
          </p:cNvPr>
          <p:cNvSpPr txBox="1"/>
          <p:nvPr/>
        </p:nvSpPr>
        <p:spPr>
          <a:xfrm>
            <a:off x="6927901" y="1190527"/>
            <a:ext cx="41392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Calibri"/>
              </a:rPr>
              <a:t>What are you wearing?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8AA78D-79AB-431D-A5CD-62EC5534929A}"/>
              </a:ext>
            </a:extLst>
          </p:cNvPr>
          <p:cNvSpPr txBox="1"/>
          <p:nvPr/>
        </p:nvSpPr>
        <p:spPr>
          <a:xfrm>
            <a:off x="7181119" y="1922047"/>
            <a:ext cx="29999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>
                <a:solidFill>
                  <a:srgbClr val="FF0000"/>
                </a:solidFill>
                <a:latin typeface="Calibri"/>
              </a:rPr>
              <a:t>Is this your belt?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0F1A66-C19E-46E4-A506-98E4F86443CC}"/>
              </a:ext>
            </a:extLst>
          </p:cNvPr>
          <p:cNvSpPr txBox="1"/>
          <p:nvPr/>
        </p:nvSpPr>
        <p:spPr>
          <a:xfrm>
            <a:off x="7181119" y="2737007"/>
            <a:ext cx="44075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>
                <a:solidFill>
                  <a:srgbClr val="FF0000"/>
                </a:solidFill>
                <a:latin typeface="Calibri"/>
              </a:rPr>
              <a:t>Are those your pajamas?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BA9C9D-E332-4E67-AE99-43AEE42C54D7}"/>
              </a:ext>
            </a:extLst>
          </p:cNvPr>
          <p:cNvSpPr txBox="1"/>
          <p:nvPr/>
        </p:nvSpPr>
        <p:spPr>
          <a:xfrm>
            <a:off x="7145917" y="3411415"/>
            <a:ext cx="35201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Calibri"/>
              </a:rPr>
              <a:t>What do you want?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D54C1B-E7E3-46B8-A879-07EDF9C1A0E1}"/>
              </a:ext>
            </a:extLst>
          </p:cNvPr>
          <p:cNvSpPr txBox="1"/>
          <p:nvPr/>
        </p:nvSpPr>
        <p:spPr>
          <a:xfrm>
            <a:off x="7181119" y="4142935"/>
            <a:ext cx="42781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I’m wearing a blue skirt.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209A99-B5B7-46AE-AC75-47B325BC9C5E}"/>
              </a:ext>
            </a:extLst>
          </p:cNvPr>
          <p:cNvSpPr txBox="1"/>
          <p:nvPr/>
        </p:nvSpPr>
        <p:spPr>
          <a:xfrm>
            <a:off x="7145917" y="4964088"/>
            <a:ext cx="42142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>
                <a:solidFill>
                  <a:srgbClr val="FF0000"/>
                </a:solidFill>
                <a:latin typeface="Calibri"/>
              </a:rPr>
              <a:t>I want a yellow sweater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942572-1980-4AE1-8CA8-6975C36BD75D}"/>
              </a:ext>
            </a:extLst>
          </p:cNvPr>
          <p:cNvSpPr txBox="1"/>
          <p:nvPr/>
        </p:nvSpPr>
        <p:spPr>
          <a:xfrm>
            <a:off x="6927901" y="5717613"/>
            <a:ext cx="50765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Calibri"/>
              </a:rPr>
              <a:t>Are those your brown jeans?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768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637" y="1928812"/>
            <a:ext cx="11539986" cy="260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628132"/>
      </p:ext>
    </p:extLst>
  </p:cSld>
  <p:clrMapOvr>
    <a:masterClrMapping/>
  </p:clrMapOvr>
  <p:transition spd="med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304F349-49F3-5EC0-294E-61E1DBF3ED30}"/>
              </a:ext>
            </a:extLst>
          </p:cNvPr>
          <p:cNvSpPr txBox="1"/>
          <p:nvPr/>
        </p:nvSpPr>
        <p:spPr>
          <a:xfrm>
            <a:off x="715660" y="1277239"/>
            <a:ext cx="436715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6000" b="1" i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</a:rPr>
              <a:t>Pictionary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D4F2C17-A766-9FE6-7772-B534E4DF603D}"/>
              </a:ext>
            </a:extLst>
          </p:cNvPr>
          <p:cNvSpPr/>
          <p:nvPr/>
        </p:nvSpPr>
        <p:spPr>
          <a:xfrm>
            <a:off x="396408" y="420911"/>
            <a:ext cx="2634768" cy="662474"/>
          </a:xfrm>
          <a:prstGeom prst="roundRect">
            <a:avLst/>
          </a:prstGeom>
          <a:solidFill>
            <a:srgbClr val="FFA60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cs typeface="APPLE CHANCERY" panose="03020702040506060504" pitchFamily="66" charset="-79"/>
              </a:rPr>
              <a:t>Let’s play!</a:t>
            </a:r>
            <a:endParaRPr lang="en-VN" sz="3600" b="1" dirty="0">
              <a:solidFill>
                <a:schemeClr val="bg1"/>
              </a:solidFill>
              <a:cs typeface="APPLE CHANCERY" panose="03020702040506060504" pitchFamily="66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3011" y="505408"/>
            <a:ext cx="5858069" cy="585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231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64" y="360144"/>
            <a:ext cx="5629275" cy="8191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2075" y="1985962"/>
            <a:ext cx="4972050" cy="2886075"/>
          </a:xfrm>
          <a:prstGeom prst="rect">
            <a:avLst/>
          </a:prstGeom>
        </p:spPr>
      </p:pic>
      <p:sp>
        <p:nvSpPr>
          <p:cNvPr id="14" name="Rounded Rectangular Callout 13"/>
          <p:cNvSpPr/>
          <p:nvPr/>
        </p:nvSpPr>
        <p:spPr>
          <a:xfrm>
            <a:off x="371657" y="1485872"/>
            <a:ext cx="4352743" cy="649877"/>
          </a:xfrm>
          <a:prstGeom prst="wedgeRoundRectCallout">
            <a:avLst>
              <a:gd name="adj1" fmla="val -52690"/>
              <a:gd name="adj2" fmla="val 99368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Are those your pants? 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2875301" y="2482957"/>
            <a:ext cx="3263900" cy="649877"/>
          </a:xfrm>
          <a:prstGeom prst="wedgeRoundRectCallout">
            <a:avLst>
              <a:gd name="adj1" fmla="val 49622"/>
              <a:gd name="adj2" fmla="val 11527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No, they aren’t.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206557" y="3649662"/>
            <a:ext cx="3895544" cy="649877"/>
          </a:xfrm>
          <a:prstGeom prst="wedgeRoundRectCallout">
            <a:avLst>
              <a:gd name="adj1" fmla="val -50734"/>
              <a:gd name="adj2" fmla="val -105825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Is that your jacket? 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4102101" y="4816367"/>
            <a:ext cx="2037100" cy="649877"/>
          </a:xfrm>
          <a:prstGeom prst="wedgeRoundRectCallout">
            <a:avLst>
              <a:gd name="adj1" fmla="val 48455"/>
              <a:gd name="adj2" fmla="val -11728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Yes, it is.</a:t>
            </a:r>
          </a:p>
        </p:txBody>
      </p:sp>
    </p:spTree>
    <p:extLst>
      <p:ext uri="{BB962C8B-B14F-4D97-AF65-F5344CB8AC3E}">
        <p14:creationId xmlns:p14="http://schemas.microsoft.com/office/powerpoint/2010/main" val="393364592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64" y="360144"/>
            <a:ext cx="5629275" cy="819150"/>
          </a:xfrm>
          <a:prstGeom prst="rect">
            <a:avLst/>
          </a:prstGeom>
        </p:spPr>
      </p:pic>
      <p:sp>
        <p:nvSpPr>
          <p:cNvPr id="14" name="Rounded Rectangular Callout 13"/>
          <p:cNvSpPr/>
          <p:nvPr/>
        </p:nvSpPr>
        <p:spPr>
          <a:xfrm>
            <a:off x="371657" y="1485872"/>
            <a:ext cx="3514543" cy="649877"/>
          </a:xfrm>
          <a:prstGeom prst="wedgeRoundRectCallout">
            <a:avLst>
              <a:gd name="adj1" fmla="val -52690"/>
              <a:gd name="adj2" fmla="val 99368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Is that your skirt? 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3886199" y="2482957"/>
            <a:ext cx="2253001" cy="649877"/>
          </a:xfrm>
          <a:prstGeom prst="wedgeRoundRectCallout">
            <a:avLst>
              <a:gd name="adj1" fmla="val 49622"/>
              <a:gd name="adj2" fmla="val 11527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No, it isn’t.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206556" y="3649662"/>
            <a:ext cx="4403543" cy="649877"/>
          </a:xfrm>
          <a:prstGeom prst="wedgeRoundRectCallout">
            <a:avLst>
              <a:gd name="adj1" fmla="val -50734"/>
              <a:gd name="adj2" fmla="val -105825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Are those your boots? 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3314701" y="4816367"/>
            <a:ext cx="2824500" cy="649877"/>
          </a:xfrm>
          <a:prstGeom prst="wedgeRoundRectCallout">
            <a:avLst>
              <a:gd name="adj1" fmla="val 48455"/>
              <a:gd name="adj2" fmla="val -11728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Yes, they are.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4537" y="2004904"/>
            <a:ext cx="4962525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51704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64" y="360144"/>
            <a:ext cx="5629275" cy="819150"/>
          </a:xfrm>
          <a:prstGeom prst="rect">
            <a:avLst/>
          </a:prstGeom>
        </p:spPr>
      </p:pic>
      <p:sp>
        <p:nvSpPr>
          <p:cNvPr id="14" name="Rounded Rectangular Callout 13"/>
          <p:cNvSpPr/>
          <p:nvPr/>
        </p:nvSpPr>
        <p:spPr>
          <a:xfrm>
            <a:off x="371657" y="1485872"/>
            <a:ext cx="3514543" cy="649877"/>
          </a:xfrm>
          <a:prstGeom prst="wedgeRoundRectCallout">
            <a:avLst>
              <a:gd name="adj1" fmla="val -52690"/>
              <a:gd name="adj2" fmla="val 99368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Is that your hat? 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3886199" y="2482957"/>
            <a:ext cx="2253001" cy="649877"/>
          </a:xfrm>
          <a:prstGeom prst="wedgeRoundRectCallout">
            <a:avLst>
              <a:gd name="adj1" fmla="val 49622"/>
              <a:gd name="adj2" fmla="val 11527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Yes, it is.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206556" y="3649662"/>
            <a:ext cx="3679643" cy="649877"/>
          </a:xfrm>
          <a:prstGeom prst="wedgeRoundRectCallout">
            <a:avLst>
              <a:gd name="adj1" fmla="val -50734"/>
              <a:gd name="adj2" fmla="val -105825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Is that your scarf? 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3886199" y="4816367"/>
            <a:ext cx="2253002" cy="649877"/>
          </a:xfrm>
          <a:prstGeom prst="wedgeRoundRectCallout">
            <a:avLst>
              <a:gd name="adj1" fmla="val 48455"/>
              <a:gd name="adj2" fmla="val -11728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No, it </a:t>
            </a:r>
            <a:r>
              <a:rPr lang="en-US" sz="3600" i="1" dirty="0" err="1">
                <a:solidFill>
                  <a:srgbClr val="002060"/>
                </a:solidFill>
              </a:rPr>
              <a:t>is’nt</a:t>
            </a:r>
            <a:r>
              <a:rPr lang="en-US" sz="3600" i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8175" y="1863617"/>
            <a:ext cx="4972050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36391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7934</TotalTime>
  <Words>279</Words>
  <Application>Microsoft Office PowerPoint</Application>
  <PresentationFormat>Widescreen</PresentationFormat>
  <Paragraphs>85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Administrator</cp:lastModifiedBy>
  <cp:revision>255</cp:revision>
  <dcterms:created xsi:type="dcterms:W3CDTF">2020-12-08T03:17:05Z</dcterms:created>
  <dcterms:modified xsi:type="dcterms:W3CDTF">2023-02-24T04:08:42Z</dcterms:modified>
</cp:coreProperties>
</file>