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0" r:id="rId2"/>
    <p:sldId id="393" r:id="rId3"/>
    <p:sldId id="40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5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DN202102_TH Đinh Thị Thu Hoài" initials="DĐTTH" lastIdx="3" clrIdx="1">
    <p:extLst>
      <p:ext uri="{19B8F6BF-5375-455C-9EA6-DF929625EA0E}">
        <p15:presenceInfo xmlns:p15="http://schemas.microsoft.com/office/powerpoint/2012/main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41"/>
    <p:restoredTop sz="87755" autoAdjust="0"/>
  </p:normalViewPr>
  <p:slideViewPr>
    <p:cSldViewPr snapToGrid="0">
      <p:cViewPr varScale="1">
        <p:scale>
          <a:sx n="63" d="100"/>
          <a:sy n="63" d="100"/>
        </p:scale>
        <p:origin x="12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Read and circle True or False</a:t>
            </a:r>
          </a:p>
          <a:p>
            <a:pPr marL="171450" indent="-171450">
              <a:buFontTx/>
              <a:buChar char="-"/>
            </a:pPr>
            <a:r>
              <a:rPr lang="en-US" dirty="0"/>
              <a:t>Check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groups, ask ss to write the correct answers to complete the “Polite greetings”</a:t>
            </a:r>
          </a:p>
          <a:p>
            <a:r>
              <a:rPr lang="en-US" dirty="0"/>
              <a:t>Show answers and check. Accept suitable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cover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207300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1: MY FRIENDS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21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889A28F-DCEA-5741-9B29-C1C492D45C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3"/>
          <a:stretch/>
        </p:blipFill>
        <p:spPr>
          <a:xfrm>
            <a:off x="1349478" y="339785"/>
            <a:ext cx="6427694" cy="4778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BAB5B2-2ABA-594A-8236-8ADF97976FC3}"/>
              </a:ext>
            </a:extLst>
          </p:cNvPr>
          <p:cNvSpPr txBox="1"/>
          <p:nvPr/>
        </p:nvSpPr>
        <p:spPr>
          <a:xfrm>
            <a:off x="60960" y="368123"/>
            <a:ext cx="1288518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A group of boys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AECC9446-BA7C-CDC7-4992-A84567A1FF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12" y="945446"/>
            <a:ext cx="11208616" cy="4296548"/>
          </a:xfrm>
          <a:prstGeom prst="rect">
            <a:avLst/>
          </a:prstGeom>
        </p:spPr>
      </p:pic>
      <p:sp>
        <p:nvSpPr>
          <p:cNvPr id="21" name="Pentagon 20">
            <a:extLst>
              <a:ext uri="{FF2B5EF4-FFF2-40B4-BE49-F238E27FC236}">
                <a16:creationId xmlns:a16="http://schemas.microsoft.com/office/drawing/2014/main" id="{42D0F1B6-F7FF-F305-06E8-0C6AE7F16DF9}"/>
              </a:ext>
            </a:extLst>
          </p:cNvPr>
          <p:cNvSpPr/>
          <p:nvPr/>
        </p:nvSpPr>
        <p:spPr>
          <a:xfrm>
            <a:off x="128622" y="5295379"/>
            <a:ext cx="3487271" cy="4924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1. The boy is Lisa.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1D2EDE-15EB-CD25-C7E1-939B34E9A511}"/>
              </a:ext>
            </a:extLst>
          </p:cNvPr>
          <p:cNvSpPr txBox="1"/>
          <p:nvPr/>
        </p:nvSpPr>
        <p:spPr>
          <a:xfrm>
            <a:off x="3715871" y="5325080"/>
            <a:ext cx="20170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B050"/>
                </a:solidFill>
              </a:rPr>
              <a:t>True</a:t>
            </a:r>
            <a:r>
              <a:rPr lang="en-US" sz="2600" dirty="0"/>
              <a:t>/</a:t>
            </a:r>
            <a:r>
              <a:rPr lang="en-US" sz="2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0F86F03-136F-8BA3-1801-DCC267B866BF}"/>
              </a:ext>
            </a:extLst>
          </p:cNvPr>
          <p:cNvSpPr/>
          <p:nvPr/>
        </p:nvSpPr>
        <p:spPr>
          <a:xfrm>
            <a:off x="4483250" y="5295379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>
            <a:extLst>
              <a:ext uri="{FF2B5EF4-FFF2-40B4-BE49-F238E27FC236}">
                <a16:creationId xmlns:a16="http://schemas.microsoft.com/office/drawing/2014/main" id="{6746BC2F-B79B-6F06-8A6A-65EB2C321FAB}"/>
              </a:ext>
            </a:extLst>
          </p:cNvPr>
          <p:cNvSpPr/>
          <p:nvPr/>
        </p:nvSpPr>
        <p:spPr>
          <a:xfrm>
            <a:off x="128622" y="5895352"/>
            <a:ext cx="3487271" cy="492443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2. The girl is Peter.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51EC3D-C4AC-3D02-A968-E350C81D4F20}"/>
              </a:ext>
            </a:extLst>
          </p:cNvPr>
          <p:cNvSpPr txBox="1"/>
          <p:nvPr/>
        </p:nvSpPr>
        <p:spPr>
          <a:xfrm>
            <a:off x="3615893" y="5879963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2530576-9DE0-5C86-4649-A6D18DD0B821}"/>
              </a:ext>
            </a:extLst>
          </p:cNvPr>
          <p:cNvSpPr/>
          <p:nvPr/>
        </p:nvSpPr>
        <p:spPr>
          <a:xfrm>
            <a:off x="4446068" y="5878618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entagon 25">
            <a:extLst>
              <a:ext uri="{FF2B5EF4-FFF2-40B4-BE49-F238E27FC236}">
                <a16:creationId xmlns:a16="http://schemas.microsoft.com/office/drawing/2014/main" id="{2D5C7669-C250-B9E6-A5C6-4B2C4AA79F62}"/>
              </a:ext>
            </a:extLst>
          </p:cNvPr>
          <p:cNvSpPr/>
          <p:nvPr/>
        </p:nvSpPr>
        <p:spPr>
          <a:xfrm>
            <a:off x="5562411" y="5309691"/>
            <a:ext cx="4683072" cy="52322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3. The girl says, ”Thank you.”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1EE411-ED16-52C5-7CE9-2E4DE8056C2E}"/>
              </a:ext>
            </a:extLst>
          </p:cNvPr>
          <p:cNvSpPr txBox="1"/>
          <p:nvPr/>
        </p:nvSpPr>
        <p:spPr>
          <a:xfrm>
            <a:off x="10410244" y="5321058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805E5FF-932D-68BB-F3BA-270BB731DAF1}"/>
              </a:ext>
            </a:extLst>
          </p:cNvPr>
          <p:cNvSpPr/>
          <p:nvPr/>
        </p:nvSpPr>
        <p:spPr>
          <a:xfrm>
            <a:off x="10395004" y="5322134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entagon 28">
            <a:extLst>
              <a:ext uri="{FF2B5EF4-FFF2-40B4-BE49-F238E27FC236}">
                <a16:creationId xmlns:a16="http://schemas.microsoft.com/office/drawing/2014/main" id="{359C7027-A762-603B-7581-8D48BE918F9A}"/>
              </a:ext>
            </a:extLst>
          </p:cNvPr>
          <p:cNvSpPr/>
          <p:nvPr/>
        </p:nvSpPr>
        <p:spPr>
          <a:xfrm>
            <a:off x="5562411" y="5900608"/>
            <a:ext cx="4683072" cy="498790"/>
          </a:xfrm>
          <a:prstGeom prst="homePlat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4. The boy says, “I’m good”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C9C2A2-F6D1-839B-E688-D0A1E5D33AF2}"/>
              </a:ext>
            </a:extLst>
          </p:cNvPr>
          <p:cNvSpPr txBox="1"/>
          <p:nvPr/>
        </p:nvSpPr>
        <p:spPr>
          <a:xfrm>
            <a:off x="10395004" y="5878080"/>
            <a:ext cx="201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True</a:t>
            </a:r>
            <a:r>
              <a:rPr lang="en-US" sz="2800" dirty="0"/>
              <a:t>/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1C7CBD3-CED6-6796-15DA-0C49F515C471}"/>
              </a:ext>
            </a:extLst>
          </p:cNvPr>
          <p:cNvSpPr/>
          <p:nvPr/>
        </p:nvSpPr>
        <p:spPr>
          <a:xfrm>
            <a:off x="11226502" y="5859518"/>
            <a:ext cx="914400" cy="522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4CF622E-C0E3-4747-8BBA-5FC5E918846C}"/>
              </a:ext>
            </a:extLst>
          </p:cNvPr>
          <p:cNvSpPr/>
          <p:nvPr/>
        </p:nvSpPr>
        <p:spPr>
          <a:xfrm>
            <a:off x="1683724" y="892061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EF1CB5-7D05-40DB-8752-CE615DAFAED8}"/>
              </a:ext>
            </a:extLst>
          </p:cNvPr>
          <p:cNvSpPr/>
          <p:nvPr/>
        </p:nvSpPr>
        <p:spPr>
          <a:xfrm>
            <a:off x="4374792" y="1427747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6888975-CAF1-45C6-A05E-4429ECE574DC}"/>
              </a:ext>
            </a:extLst>
          </p:cNvPr>
          <p:cNvSpPr/>
          <p:nvPr/>
        </p:nvSpPr>
        <p:spPr>
          <a:xfrm>
            <a:off x="445972" y="1804264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5E276D-B89D-4D5B-8E83-19735C6A0E37}"/>
              </a:ext>
            </a:extLst>
          </p:cNvPr>
          <p:cNvSpPr/>
          <p:nvPr/>
        </p:nvSpPr>
        <p:spPr>
          <a:xfrm>
            <a:off x="5632952" y="2717203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5DE99B5-365B-4ADA-8B8C-250F44BF7F0D}"/>
              </a:ext>
            </a:extLst>
          </p:cNvPr>
          <p:cNvSpPr/>
          <p:nvPr/>
        </p:nvSpPr>
        <p:spPr>
          <a:xfrm>
            <a:off x="823038" y="3663794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2F44D3B-4BE6-4EE0-993A-231DE26C47D0}"/>
              </a:ext>
            </a:extLst>
          </p:cNvPr>
          <p:cNvSpPr/>
          <p:nvPr/>
        </p:nvSpPr>
        <p:spPr>
          <a:xfrm>
            <a:off x="7606855" y="1616005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B547A12-8DD3-4F60-8F5C-4EA2A03E555A}"/>
              </a:ext>
            </a:extLst>
          </p:cNvPr>
          <p:cNvSpPr/>
          <p:nvPr/>
        </p:nvSpPr>
        <p:spPr>
          <a:xfrm>
            <a:off x="8851521" y="4497657"/>
            <a:ext cx="377066" cy="37651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5196861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" grpId="0" animBg="1"/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17" grpId="0" animBg="1"/>
      <p:bldP spid="18" grpId="0" animBg="1"/>
      <p:bldP spid="19" grpId="0" animBg="1"/>
      <p:bldP spid="20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C646AE8-CDF3-4A8E-5645-3CB82A567D66}"/>
              </a:ext>
            </a:extLst>
          </p:cNvPr>
          <p:cNvSpPr/>
          <p:nvPr/>
        </p:nvSpPr>
        <p:spPr>
          <a:xfrm>
            <a:off x="1101462" y="430142"/>
            <a:ext cx="7535805" cy="5638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Look and read. Then write the correct words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18714E-BF8D-E84C-7EBF-E4AA7AF651F7}"/>
              </a:ext>
            </a:extLst>
          </p:cNvPr>
          <p:cNvGrpSpPr/>
          <p:nvPr/>
        </p:nvGrpSpPr>
        <p:grpSpPr>
          <a:xfrm>
            <a:off x="518160" y="994022"/>
            <a:ext cx="11308080" cy="5365930"/>
            <a:chOff x="518160" y="994022"/>
            <a:chExt cx="11308080" cy="5365930"/>
          </a:xfrm>
        </p:grpSpPr>
        <p:pic>
          <p:nvPicPr>
            <p:cNvPr id="3" name="Picture 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9F15039A-8BD2-CD44-2AB0-D8A778AD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160" y="994022"/>
              <a:ext cx="11308080" cy="536593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2FAC298-3E0C-7D39-3078-FA8286FC1811}"/>
                </a:ext>
              </a:extLst>
            </p:cNvPr>
            <p:cNvSpPr txBox="1"/>
            <p:nvPr/>
          </p:nvSpPr>
          <p:spPr>
            <a:xfrm>
              <a:off x="1554480" y="120396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BE31947-2F6F-5120-955B-06CF9D2199F2}"/>
                </a:ext>
              </a:extLst>
            </p:cNvPr>
            <p:cNvSpPr txBox="1"/>
            <p:nvPr/>
          </p:nvSpPr>
          <p:spPr>
            <a:xfrm>
              <a:off x="3535680" y="12649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B45E9E1-2266-E902-0040-71C0474D93CD}"/>
                </a:ext>
              </a:extLst>
            </p:cNvPr>
            <p:cNvSpPr txBox="1"/>
            <p:nvPr/>
          </p:nvSpPr>
          <p:spPr>
            <a:xfrm>
              <a:off x="6096000" y="125414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657AE6-CF70-EB61-C689-956A4E63EFF7}"/>
                </a:ext>
              </a:extLst>
            </p:cNvPr>
            <p:cNvSpPr txBox="1"/>
            <p:nvPr/>
          </p:nvSpPr>
          <p:spPr>
            <a:xfrm>
              <a:off x="5420562" y="158719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50B9E01-285B-B9BE-B577-D16E1B8FF4C8}"/>
                </a:ext>
              </a:extLst>
            </p:cNvPr>
            <p:cNvSpPr txBox="1"/>
            <p:nvPr/>
          </p:nvSpPr>
          <p:spPr>
            <a:xfrm>
              <a:off x="2087880" y="28651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DAF6C8-4920-0035-A03C-80DEFA0E6985}"/>
                </a:ext>
              </a:extLst>
            </p:cNvPr>
            <p:cNvSpPr txBox="1"/>
            <p:nvPr/>
          </p:nvSpPr>
          <p:spPr>
            <a:xfrm>
              <a:off x="1442163" y="320008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6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4DAB3A-862A-24C9-1F56-53AC40E7816E}"/>
                </a:ext>
              </a:extLst>
            </p:cNvPr>
            <p:cNvSpPr txBox="1"/>
            <p:nvPr/>
          </p:nvSpPr>
          <p:spPr>
            <a:xfrm>
              <a:off x="4846320" y="452628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525823-DF8D-4DE2-2D37-507067EE346E}"/>
                </a:ext>
              </a:extLst>
            </p:cNvPr>
            <p:cNvSpPr txBox="1"/>
            <p:nvPr/>
          </p:nvSpPr>
          <p:spPr>
            <a:xfrm>
              <a:off x="4454958" y="48463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C93A4E-ED9E-776C-7945-D549CCA78469}"/>
                </a:ext>
              </a:extLst>
            </p:cNvPr>
            <p:cNvSpPr txBox="1"/>
            <p:nvPr/>
          </p:nvSpPr>
          <p:spPr>
            <a:xfrm>
              <a:off x="612585" y="4815839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65487C-EA73-8739-2BC2-1953B3C57A1B}"/>
                </a:ext>
              </a:extLst>
            </p:cNvPr>
            <p:cNvSpPr txBox="1"/>
            <p:nvPr/>
          </p:nvSpPr>
          <p:spPr>
            <a:xfrm>
              <a:off x="7345680" y="2727642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8872B6A-3025-1A08-4B80-B804E809682C}"/>
                </a:ext>
              </a:extLst>
            </p:cNvPr>
            <p:cNvSpPr txBox="1"/>
            <p:nvPr/>
          </p:nvSpPr>
          <p:spPr>
            <a:xfrm>
              <a:off x="8732520" y="5760720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11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5DDBB3F-BDE7-EEDB-D209-B9A1DAB3286E}"/>
              </a:ext>
            </a:extLst>
          </p:cNvPr>
          <p:cNvSpPr txBox="1"/>
          <p:nvPr/>
        </p:nvSpPr>
        <p:spPr>
          <a:xfrm>
            <a:off x="1917847" y="120396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I’m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E10420-5217-EC6D-5110-CFBB4ED17027}"/>
              </a:ext>
            </a:extLst>
          </p:cNvPr>
          <p:cNvSpPr txBox="1"/>
          <p:nvPr/>
        </p:nvSpPr>
        <p:spPr>
          <a:xfrm>
            <a:off x="4015740" y="120842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Hi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078DB-9997-8FFD-66C6-79483B903662}"/>
              </a:ext>
            </a:extLst>
          </p:cNvPr>
          <p:cNvSpPr txBox="1"/>
          <p:nvPr/>
        </p:nvSpPr>
        <p:spPr>
          <a:xfrm>
            <a:off x="6385560" y="1223664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John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613FE-7FC2-300B-6B02-2A2362752D26}"/>
              </a:ext>
            </a:extLst>
          </p:cNvPr>
          <p:cNvSpPr txBox="1"/>
          <p:nvPr/>
        </p:nvSpPr>
        <p:spPr>
          <a:xfrm>
            <a:off x="5661660" y="1533406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731F73-358A-2E15-07D6-92D39D76125B}"/>
              </a:ext>
            </a:extLst>
          </p:cNvPr>
          <p:cNvSpPr txBox="1"/>
          <p:nvPr/>
        </p:nvSpPr>
        <p:spPr>
          <a:xfrm>
            <a:off x="2428038" y="286512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fine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16E593-CAEE-5A3B-1565-677B1AC8A146}"/>
              </a:ext>
            </a:extLst>
          </p:cNvPr>
          <p:cNvSpPr txBox="1"/>
          <p:nvPr/>
        </p:nvSpPr>
        <p:spPr>
          <a:xfrm>
            <a:off x="1814931" y="3200082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and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796B38-0F98-CE36-872C-469B8C1BB627}"/>
              </a:ext>
            </a:extLst>
          </p:cNvPr>
          <p:cNvSpPr txBox="1"/>
          <p:nvPr/>
        </p:nvSpPr>
        <p:spPr>
          <a:xfrm>
            <a:off x="5189220" y="4526280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great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9B90B6-CBE5-6118-D1E9-941968DDA024}"/>
              </a:ext>
            </a:extLst>
          </p:cNvPr>
          <p:cNvSpPr txBox="1"/>
          <p:nvPr/>
        </p:nvSpPr>
        <p:spPr>
          <a:xfrm>
            <a:off x="4869364" y="4815839"/>
            <a:ext cx="1869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to meet you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DF4A9F-A628-71FB-6CC3-09B5D9259CE0}"/>
              </a:ext>
            </a:extLst>
          </p:cNvPr>
          <p:cNvSpPr txBox="1"/>
          <p:nvPr/>
        </p:nvSpPr>
        <p:spPr>
          <a:xfrm>
            <a:off x="1101462" y="4750870"/>
            <a:ext cx="1641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It’s nice to </a:t>
            </a:r>
          </a:p>
          <a:p>
            <a:r>
              <a:rPr lang="en-US" sz="2400" dirty="0">
                <a:solidFill>
                  <a:srgbClr val="C00000"/>
                </a:solidFill>
              </a:rPr>
              <a:t>meet you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AE4005-D84D-C23A-423C-68A1252E6C50}"/>
              </a:ext>
            </a:extLst>
          </p:cNvPr>
          <p:cNvSpPr txBox="1"/>
          <p:nvPr/>
        </p:nvSpPr>
        <p:spPr>
          <a:xfrm>
            <a:off x="7829724" y="2684874"/>
            <a:ext cx="1805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Thank you.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A40C4-326D-E283-A26B-90F473507E2B}"/>
              </a:ext>
            </a:extLst>
          </p:cNvPr>
          <p:cNvSpPr txBox="1"/>
          <p:nvPr/>
        </p:nvSpPr>
        <p:spPr>
          <a:xfrm>
            <a:off x="9221966" y="5725462"/>
            <a:ext cx="1325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You’re</a:t>
            </a:r>
          </a:p>
        </p:txBody>
      </p:sp>
    </p:spTree>
    <p:extLst>
      <p:ext uri="{BB962C8B-B14F-4D97-AF65-F5344CB8AC3E}">
        <p14:creationId xmlns:p14="http://schemas.microsoft.com/office/powerpoint/2010/main" val="2657897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6677</TotalTime>
  <Words>139</Words>
  <Application>Microsoft Office PowerPoint</Application>
  <PresentationFormat>Widescreen</PresentationFormat>
  <Paragraphs>49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128</cp:revision>
  <dcterms:created xsi:type="dcterms:W3CDTF">2020-12-08T03:17:05Z</dcterms:created>
  <dcterms:modified xsi:type="dcterms:W3CDTF">2023-12-11T14:58:17Z</dcterms:modified>
</cp:coreProperties>
</file>