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90" r:id="rId3"/>
    <p:sldId id="358" r:id="rId4"/>
    <p:sldId id="366" r:id="rId5"/>
    <p:sldId id="373" r:id="rId6"/>
    <p:sldId id="3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1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  <p:cmAuthor id="3" name="DN202102_TH Đinh Thị Thu Hoài" initials="DĐTTH" lastIdx="4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E0"/>
    <a:srgbClr val="F5FAFC"/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/>
    <p:restoredTop sz="94249" autoAdjust="0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context, analyze picture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to each conversation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from whole class =&gt; big group =&gt; small group =&gt; pair =&gt;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1.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555526" y="4949747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EB162C-73A3-F909-1EEE-47CC1FF84245}"/>
              </a:ext>
            </a:extLst>
          </p:cNvPr>
          <p:cNvSpPr txBox="1"/>
          <p:nvPr/>
        </p:nvSpPr>
        <p:spPr>
          <a:xfrm>
            <a:off x="1319807" y="49497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F3C9-C5CD-2F94-BC1F-BB257C210533}"/>
              </a:ext>
            </a:extLst>
          </p:cNvPr>
          <p:cNvSpPr txBox="1"/>
          <p:nvPr/>
        </p:nvSpPr>
        <p:spPr>
          <a:xfrm>
            <a:off x="5568218" y="5025269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8205E1-BA99-5351-AD9C-F31F95B4A7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6" y="1564289"/>
            <a:ext cx="11341100" cy="40252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1828801" y="1964066"/>
            <a:ext cx="2343805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4447643" y="2123088"/>
            <a:ext cx="300310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3138144" y="3333722"/>
            <a:ext cx="312076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571446" y="2869697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1849821" y="3944680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Jill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523992" y="518527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Anna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28221" y="207579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430545" y="330884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54789" y="44281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E358C7-31D5-A433-D400-C792CFAE288D}"/>
              </a:ext>
            </a:extLst>
          </p:cNvPr>
          <p:cNvSpPr/>
          <p:nvPr/>
        </p:nvSpPr>
        <p:spPr>
          <a:xfrm>
            <a:off x="6627909" y="3516046"/>
            <a:ext cx="371427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B88BD1F3-9702-1F26-2F4C-B00D1C2D0C04}"/>
              </a:ext>
            </a:extLst>
          </p:cNvPr>
          <p:cNvSpPr/>
          <p:nvPr/>
        </p:nvSpPr>
        <p:spPr>
          <a:xfrm>
            <a:off x="1828802" y="4527330"/>
            <a:ext cx="171844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7E78F7AC-D759-4364-561A-4EFCA1496F74}"/>
              </a:ext>
            </a:extLst>
          </p:cNvPr>
          <p:cNvSpPr/>
          <p:nvPr/>
        </p:nvSpPr>
        <p:spPr>
          <a:xfrm>
            <a:off x="3978166" y="4720897"/>
            <a:ext cx="2621018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5CE58D6D-F559-53E6-03D0-982335C09153}"/>
              </a:ext>
            </a:extLst>
          </p:cNvPr>
          <p:cNvSpPr/>
          <p:nvPr/>
        </p:nvSpPr>
        <p:spPr>
          <a:xfrm>
            <a:off x="8762597" y="2695902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Nick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87EBF5D1-6684-0B45-242D-74C37C6F98DC}"/>
              </a:ext>
            </a:extLst>
          </p:cNvPr>
          <p:cNvSpPr/>
          <p:nvPr/>
        </p:nvSpPr>
        <p:spPr>
          <a:xfrm>
            <a:off x="10764818" y="4370349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7D02D3C2-FDC4-0621-F91A-B51609BEB83F}"/>
              </a:ext>
            </a:extLst>
          </p:cNvPr>
          <p:cNvSpPr/>
          <p:nvPr/>
        </p:nvSpPr>
        <p:spPr>
          <a:xfrm>
            <a:off x="7077192" y="5614948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pic>
        <p:nvPicPr>
          <p:cNvPr id="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3C9B4035-9466-59DD-2FE8-0F2990C095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39.2057" end="14162.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2637" y="436299"/>
            <a:ext cx="781050" cy="781050"/>
          </a:xfrm>
          <a:prstGeom prst="rect">
            <a:avLst/>
          </a:prstGeom>
        </p:spPr>
      </p:pic>
      <p:pic>
        <p:nvPicPr>
          <p:cNvPr id="2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01A1A503-A80A-702B-9D7E-DBA06A934C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85.5601" end="6629.12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85037" y="588699"/>
            <a:ext cx="781050" cy="781050"/>
          </a:xfrm>
          <a:prstGeom prst="rect">
            <a:avLst/>
          </a:prstGeom>
        </p:spPr>
      </p:pic>
      <p:pic>
        <p:nvPicPr>
          <p:cNvPr id="26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6D8A6664-110C-E2D6-F410-F03D72A8AF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44.4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37437" y="741099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8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62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46341B-6A8E-42D2-188B-9CC7DE85E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" y="2032223"/>
            <a:ext cx="11188700" cy="3194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2316"/>
            <a:ext cx="12192000" cy="689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4652-1701-0847-CAAE-943A90A2E0FB}"/>
              </a:ext>
            </a:extLst>
          </p:cNvPr>
          <p:cNvSpPr txBox="1"/>
          <p:nvPr/>
        </p:nvSpPr>
        <p:spPr>
          <a:xfrm>
            <a:off x="8305800" y="25336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03E57-4C93-C0E4-BEC9-C20B2AE4DF8A}"/>
              </a:ext>
            </a:extLst>
          </p:cNvPr>
          <p:cNvSpPr txBox="1"/>
          <p:nvPr/>
        </p:nvSpPr>
        <p:spPr>
          <a:xfrm>
            <a:off x="2876550" y="40957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24B7F-F158-75A0-7732-D19E53471AFB}"/>
              </a:ext>
            </a:extLst>
          </p:cNvPr>
          <p:cNvSpPr txBox="1"/>
          <p:nvPr/>
        </p:nvSpPr>
        <p:spPr>
          <a:xfrm>
            <a:off x="8305800" y="4095749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92265D-622B-13D0-81EA-1F92D83BF33F}"/>
              </a:ext>
            </a:extLst>
          </p:cNvPr>
          <p:cNvGrpSpPr/>
          <p:nvPr/>
        </p:nvGrpSpPr>
        <p:grpSpPr>
          <a:xfrm>
            <a:off x="1543050" y="1074209"/>
            <a:ext cx="9105900" cy="5120445"/>
            <a:chOff x="1543050" y="1074209"/>
            <a:chExt cx="9105900" cy="5120445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5526697-23DB-7BB2-578A-8C3F29B56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050" y="1074209"/>
              <a:ext cx="9105900" cy="5120445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58392B8-45BA-DC89-97EA-42EB21EAD4FC}"/>
                </a:ext>
              </a:extLst>
            </p:cNvPr>
            <p:cNvSpPr/>
            <p:nvPr/>
          </p:nvSpPr>
          <p:spPr>
            <a:xfrm>
              <a:off x="4918841" y="2081048"/>
              <a:ext cx="378373" cy="362607"/>
            </a:xfrm>
            <a:prstGeom prst="roundRect">
              <a:avLst/>
            </a:prstGeom>
            <a:solidFill>
              <a:srgbClr val="F5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8CBBF-E5CF-35BF-4E2A-F2FD425EED7F}"/>
              </a:ext>
            </a:extLst>
          </p:cNvPr>
          <p:cNvSpPr txBox="1"/>
          <p:nvPr/>
        </p:nvSpPr>
        <p:spPr>
          <a:xfrm>
            <a:off x="4918841" y="1767301"/>
            <a:ext cx="5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DDF7B-4723-B38B-4F2E-0821B97E62FE}"/>
              </a:ext>
            </a:extLst>
          </p:cNvPr>
          <p:cNvSpPr txBox="1"/>
          <p:nvPr/>
        </p:nvSpPr>
        <p:spPr>
          <a:xfrm>
            <a:off x="4984367" y="1889657"/>
            <a:ext cx="513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i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D43797-6AD3-1E6D-349D-BFF5D278E048}"/>
              </a:ext>
            </a:extLst>
          </p:cNvPr>
          <p:cNvSpPr txBox="1"/>
          <p:nvPr/>
        </p:nvSpPr>
        <p:spPr>
          <a:xfrm>
            <a:off x="9483617" y="1905423"/>
            <a:ext cx="88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   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9492C-74AE-52FB-EB3A-61CDDAA5E7B8}"/>
              </a:ext>
            </a:extLst>
          </p:cNvPr>
          <p:cNvSpPr txBox="1"/>
          <p:nvPr/>
        </p:nvSpPr>
        <p:spPr>
          <a:xfrm>
            <a:off x="6388321" y="4611837"/>
            <a:ext cx="264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    e  a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p.14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E056C6-0E35-5BE6-9C9D-FE64CBD3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52" y="1656117"/>
            <a:ext cx="9475062" cy="4124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240229-6EDB-385B-2AA9-9B79BDBD59DB}"/>
              </a:ext>
            </a:extLst>
          </p:cNvPr>
          <p:cNvSpPr txBox="1"/>
          <p:nvPr/>
        </p:nvSpPr>
        <p:spPr>
          <a:xfrm>
            <a:off x="6905297" y="5930442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do the role-play.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770A22C3-9EE5-AC66-7006-431DE7AF1AB0}"/>
              </a:ext>
            </a:extLst>
          </p:cNvPr>
          <p:cNvSpPr/>
          <p:nvPr/>
        </p:nvSpPr>
        <p:spPr>
          <a:xfrm>
            <a:off x="1789658" y="927558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Read and write. Then do the role-play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E208-285D-BCF7-2812-5A7B3F0B3498}"/>
              </a:ext>
            </a:extLst>
          </p:cNvPr>
          <p:cNvSpPr txBox="1"/>
          <p:nvPr/>
        </p:nvSpPr>
        <p:spPr>
          <a:xfrm>
            <a:off x="7057697" y="3441405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421735-75EC-B3F5-4E58-C9999EB818EE}"/>
              </a:ext>
            </a:extLst>
          </p:cNvPr>
          <p:cNvSpPr txBox="1"/>
          <p:nvPr/>
        </p:nvSpPr>
        <p:spPr>
          <a:xfrm>
            <a:off x="5370731" y="3995403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good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6EE42-FEE0-563F-AA9C-437B3E27C3D3}"/>
              </a:ext>
            </a:extLst>
          </p:cNvPr>
          <p:cNvSpPr txBox="1"/>
          <p:nvPr/>
        </p:nvSpPr>
        <p:spPr>
          <a:xfrm>
            <a:off x="4847897" y="4549401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I’m 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125</Words>
  <Application>Microsoft Office PowerPoint</Application>
  <PresentationFormat>Widescreen</PresentationFormat>
  <Paragraphs>43</Paragraphs>
  <Slides>6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240</cp:revision>
  <dcterms:created xsi:type="dcterms:W3CDTF">2020-12-08T03:17:05Z</dcterms:created>
  <dcterms:modified xsi:type="dcterms:W3CDTF">2023-12-11T14:56:36Z</dcterms:modified>
</cp:coreProperties>
</file>