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75" r:id="rId3"/>
    <p:sldId id="387" r:id="rId4"/>
    <p:sldId id="390" r:id="rId5"/>
    <p:sldId id="391" r:id="rId6"/>
    <p:sldId id="3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196" autoAdjust="0"/>
  </p:normalViewPr>
  <p:slideViewPr>
    <p:cSldViewPr snapToGrid="0">
      <p:cViewPr varScale="1">
        <p:scale>
          <a:sx n="68" d="100"/>
          <a:sy n="68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“a” which is </a:t>
            </a:r>
            <a:r>
              <a:rPr lang="en-US" sz="1200" i="1" dirty="0"/>
              <a:t>/ə/  sound</a:t>
            </a:r>
            <a:r>
              <a:rPr lang="en-US" dirty="0"/>
              <a:t> . Pronounce it correctly.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svg"/><Relationship Id="rId5" Type="http://schemas.openxmlformats.org/officeDocument/2006/relationships/slideLayout" Target="../slideLayouts/slideLayout2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6.svg"/><Relationship Id="rId4" Type="http://schemas.openxmlformats.org/officeDocument/2006/relationships/audio" Target="../media/media2.mp3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microsoft.com/office/2007/relationships/media" Target="../media/media4.mp3"/><Relationship Id="rId21" Type="http://schemas.openxmlformats.org/officeDocument/2006/relationships/image" Target="../media/image30.sv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audio" Target="../media/media3.mp3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1" Type="http://schemas.microsoft.com/office/2007/relationships/media" Target="../media/media3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audio" Target="../media/media4.mp3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>
                <a:solidFill>
                  <a:srgbClr val="00B050"/>
                </a:solidFill>
              </a:rPr>
              <a:t>Lesson 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lpha">
            <a:hlinkClick r:id="" action="ppaction://media"/>
            <a:extLst>
              <a:ext uri="{FF2B5EF4-FFF2-40B4-BE49-F238E27FC236}">
                <a16:creationId xmlns:a16="http://schemas.microsoft.com/office/drawing/2014/main" id="{F1F17B5E-AC7E-C984-D156-43F8D1F40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6673" y="784709"/>
            <a:ext cx="814161" cy="814161"/>
          </a:xfrm>
          <a:prstGeom prst="rect">
            <a:avLst/>
          </a:prstGeom>
        </p:spPr>
      </p:pic>
      <p:pic>
        <p:nvPicPr>
          <p:cNvPr id="10" name="india">
            <a:hlinkClick r:id="" action="ppaction://media"/>
            <a:extLst>
              <a:ext uri="{FF2B5EF4-FFF2-40B4-BE49-F238E27FC236}">
                <a16:creationId xmlns:a16="http://schemas.microsoft.com/office/drawing/2014/main" id="{D9438435-BFD4-328B-1802-E9E154B8DD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31364" y="932464"/>
            <a:ext cx="790332" cy="790332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id="{6165597E-F2A7-94E4-C113-0D622010B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2C3D8858-4803-C1CF-DB16-29B8098778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52FB8-0F8D-CC8F-F34D-64D4CCF3FB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1055994"/>
            <a:ext cx="2845904" cy="276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9A129-690B-4873-AD4A-E02E05418F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1990" y="784709"/>
            <a:ext cx="3156183" cy="3134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39ACE5CC-B8BA-7D15-5EE0-A032EF7E22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3C739EC-FBA1-FE0A-982A-D5410943726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Indi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a</a:t>
            </a:r>
          </a:p>
        </p:txBody>
      </p:sp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AE62CACA-2977-EB68-146E-3C5B0AE255B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D71A020-D187-C430-1D22-28C975F8E291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Alph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B1DD17-A914-FA42-C361-8E0EBA713B25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B6C05680-0CC9-C2EA-7749-7A940DE8ADC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8FF764-7A8E-0C19-4AF8-009ECCABA38D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0C6042-4F7C-CA5C-6D8E-5133A52C72F0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</a:t>
            </a:r>
            <a:r>
              <a:rPr lang="en-US" sz="3200" b="1"/>
              <a:t>and repeat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76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 a a">
            <a:hlinkClick r:id="" action="ppaction://media"/>
            <a:extLst>
              <a:ext uri="{FF2B5EF4-FFF2-40B4-BE49-F238E27FC236}">
                <a16:creationId xmlns:a16="http://schemas.microsoft.com/office/drawing/2014/main" id="{3B517459-0482-5183-A5CD-8EDD156CD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07945" y="1008094"/>
            <a:ext cx="1057480" cy="1057480"/>
          </a:xfrm>
          <a:prstGeom prst="rect">
            <a:avLst/>
          </a:prstGeom>
        </p:spPr>
      </p:pic>
      <p:pic>
        <p:nvPicPr>
          <p:cNvPr id="7" name="india alpha aaa">
            <a:hlinkClick r:id="" action="ppaction://media"/>
            <a:extLst>
              <a:ext uri="{FF2B5EF4-FFF2-40B4-BE49-F238E27FC236}">
                <a16:creationId xmlns:a16="http://schemas.microsoft.com/office/drawing/2014/main" id="{0684C3B7-1B27-2A49-BD79-D14E0041FC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2365" y="3257467"/>
            <a:ext cx="857614" cy="857614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731645" y="81066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488D6-5B87-6B4D-CD80-C90E6082B8DF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2" name="Flowchart: Off-page Connector 1">
              <a:extLst>
                <a:ext uri="{FF2B5EF4-FFF2-40B4-BE49-F238E27FC236}">
                  <a16:creationId xmlns:a16="http://schemas.microsoft.com/office/drawing/2014/main" id="{44012D6C-615B-4D22-8C74-B2918205EA03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11E532-35D4-015B-CEAF-A8A01EEB2F74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E0B197F-6D90-9EC3-A3BC-AD54210D7A03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993021" y="1143550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806500" y="2721469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018950" y="292453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India, Alpha,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/ə/, /ə/, /ə/.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  <p:bldP spid="28" grpId="0"/>
      <p:bldP spid="37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alpha">
            <a:hlinkClick r:id="" action="ppaction://media"/>
            <a:extLst>
              <a:ext uri="{FF2B5EF4-FFF2-40B4-BE49-F238E27FC236}">
                <a16:creationId xmlns:a16="http://schemas.microsoft.com/office/drawing/2014/main" id="{03EEAB44-6D8F-5D3B-EF3E-7369869F2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2470" y="2822318"/>
            <a:ext cx="1004511" cy="1004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64F77-0CA1-D876-A134-4DE8AC39EE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6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7E21E-2277-0D17-429D-203E8769BA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3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FEB1A-4DDC-8D73-2088-770C09A9BE1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50" y="1685469"/>
            <a:ext cx="6927101" cy="2422709"/>
          </a:xfrm>
          <a:prstGeom prst="roundRect">
            <a:avLst>
              <a:gd name="adj" fmla="val 117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6570955" y="2432554"/>
            <a:ext cx="5355496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6570955" y="3074709"/>
            <a:ext cx="5355496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2 usa">
            <a:hlinkClick r:id="" action="ppaction://media"/>
            <a:extLst>
              <a:ext uri="{FF2B5EF4-FFF2-40B4-BE49-F238E27FC236}">
                <a16:creationId xmlns:a16="http://schemas.microsoft.com/office/drawing/2014/main" id="{9AF9C9B5-701A-A718-192E-0823D3D51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7274" y="1517113"/>
            <a:ext cx="1089352" cy="108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182DE-4446-2EB7-8341-9A8D045AC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422" y="1484433"/>
            <a:ext cx="6475543" cy="3577721"/>
          </a:xfrm>
          <a:prstGeom prst="roundRect">
            <a:avLst>
              <a:gd name="adj" fmla="val 88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7156626" y="2139869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7156626" y="2773109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C56EE-E6CE-D4A9-40CB-47433C27F5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5" y="1464009"/>
            <a:ext cx="5308873" cy="293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7156626" y="3429000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7156626" y="4062240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284826" y="311806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USA.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7156626" y="342900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U-S-A?</a:t>
            </a:r>
          </a:p>
        </p:txBody>
      </p:sp>
    </p:spTree>
    <p:extLst>
      <p:ext uri="{BB962C8B-B14F-4D97-AF65-F5344CB8AC3E}">
        <p14:creationId xmlns:p14="http://schemas.microsoft.com/office/powerpoint/2010/main" val="14138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36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uk full">
            <a:hlinkClick r:id="" action="ppaction://media"/>
            <a:extLst>
              <a:ext uri="{FF2B5EF4-FFF2-40B4-BE49-F238E27FC236}">
                <a16:creationId xmlns:a16="http://schemas.microsoft.com/office/drawing/2014/main" id="{65B9620A-F7DA-6D90-89ED-1556A7D91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8143" y="1781308"/>
            <a:ext cx="1079926" cy="1079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AF109-4DAE-4F58-DECE-2D7E402AC9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251" y="1051143"/>
            <a:ext cx="6699384" cy="4845505"/>
          </a:xfrm>
          <a:prstGeom prst="roundRect">
            <a:avLst>
              <a:gd name="adj" fmla="val 73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6682960" y="1596896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6682960" y="2230136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6682960" y="2886027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6682960" y="3519267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030303" y="2861234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6685287" y="294774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30192-DB34-00CD-C951-4F4EE0B33B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0" y="1051143"/>
            <a:ext cx="4678487" cy="5255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E6435C-FFEA-1A80-7081-6C5E6D91A564}"/>
              </a:ext>
            </a:extLst>
          </p:cNvPr>
          <p:cNvSpPr/>
          <p:nvPr/>
        </p:nvSpPr>
        <p:spPr>
          <a:xfrm>
            <a:off x="9627277" y="358098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710E86-6616-C0A2-01C5-E2C1FD9EDAC4}"/>
              </a:ext>
            </a:extLst>
          </p:cNvPr>
          <p:cNvSpPr/>
          <p:nvPr/>
        </p:nvSpPr>
        <p:spPr>
          <a:xfrm>
            <a:off x="6682960" y="4268958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D65AA0-16C9-5305-7291-01CFD2F03EC7}"/>
              </a:ext>
            </a:extLst>
          </p:cNvPr>
          <p:cNvSpPr/>
          <p:nvPr/>
        </p:nvSpPr>
        <p:spPr>
          <a:xfrm>
            <a:off x="6682960" y="4902198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6638</TotalTime>
  <Words>354</Words>
  <Application>Microsoft Office PowerPoint</Application>
  <PresentationFormat>Widescreen</PresentationFormat>
  <Paragraphs>48</Paragraphs>
  <Slides>6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Arial-ItalicMT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245</cp:revision>
  <dcterms:created xsi:type="dcterms:W3CDTF">2020-12-08T03:17:05Z</dcterms:created>
  <dcterms:modified xsi:type="dcterms:W3CDTF">2023-11-16T14:54:57Z</dcterms:modified>
</cp:coreProperties>
</file>