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34" r:id="rId3"/>
    <p:sldId id="355" r:id="rId4"/>
    <p:sldId id="366" r:id="rId5"/>
    <p:sldId id="402" r:id="rId6"/>
    <p:sldId id="404" r:id="rId7"/>
    <p:sldId id="4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6" autoAdjust="0"/>
    <p:restoredTop sz="78856" autoAdjust="0"/>
  </p:normalViewPr>
  <p:slideViewPr>
    <p:cSldViewPr snapToGrid="0">
      <p:cViewPr varScale="1">
        <p:scale>
          <a:sx n="57" d="100"/>
          <a:sy n="57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on the headphone CD1 19 to hear the entire audio.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.1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5.wdp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Relationship Id="rId22" Type="http://schemas.microsoft.com/office/2007/relationships/hdphoto" Target="../media/hdphoto4.wdp"/><Relationship Id="rId27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8.mp3"/><Relationship Id="rId21" Type="http://schemas.openxmlformats.org/officeDocument/2006/relationships/image" Target="../media/image14.png"/><Relationship Id="rId7" Type="http://schemas.microsoft.com/office/2007/relationships/media" Target="../media/media10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0.png"/><Relationship Id="rId2" Type="http://schemas.openxmlformats.org/officeDocument/2006/relationships/audio" Target="../media/media7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2.xml"/><Relationship Id="rId5" Type="http://schemas.microsoft.com/office/2007/relationships/media" Target="../media/media9.mp3"/><Relationship Id="rId15" Type="http://schemas.openxmlformats.org/officeDocument/2006/relationships/image" Target="../media/image18.png"/><Relationship Id="rId10" Type="http://schemas.openxmlformats.org/officeDocument/2006/relationships/audio" Target="../media/media11.mp3"/><Relationship Id="rId19" Type="http://schemas.openxmlformats.org/officeDocument/2006/relationships/image" Target="../media/image22.png"/><Relationship Id="rId4" Type="http://schemas.openxmlformats.org/officeDocument/2006/relationships/audio" Target="../media/media8.mp3"/><Relationship Id="rId9" Type="http://schemas.microsoft.com/office/2007/relationships/media" Target="../media/media11.mp3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81" y="1791370"/>
            <a:ext cx="1944875" cy="2597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177" y="1791370"/>
            <a:ext cx="2030377" cy="2597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54" y="1723841"/>
            <a:ext cx="1943144" cy="2597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66" y="1791370"/>
            <a:ext cx="2071166" cy="2603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072" y="1791370"/>
            <a:ext cx="1903641" cy="2597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833" y="1791370"/>
            <a:ext cx="1961985" cy="2597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223" y="4044592"/>
            <a:ext cx="151315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534322"/>
            <a:ext cx="5788917" cy="66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4301" y="4873504"/>
            <a:ext cx="179100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</a:t>
            </a:r>
            <a:r>
              <a:rPr lang="en-US" sz="2000" dirty="0" err="1"/>
              <a:t>es</a:t>
            </a:r>
            <a:r>
              <a:rPr lang="en-US" sz="2000" dirty="0"/>
              <a:t> ˈ</a:t>
            </a:r>
            <a:r>
              <a:rPr lang="en-US" sz="2000" dirty="0" err="1"/>
              <a:t>eɪ</a:t>
            </a:r>
            <a:r>
              <a:rPr lang="en-US" sz="2000" dirty="0"/>
              <a:t>/ </a:t>
            </a:r>
            <a:endParaRPr lang="vi-VN" sz="2000" dirty="0"/>
          </a:p>
          <a:p>
            <a:pPr algn="ctr"/>
            <a:r>
              <a:rPr lang="vi-VN" sz="2000" dirty="0"/>
              <a:t>nước Mỹ,</a:t>
            </a:r>
            <a:r>
              <a:rPr lang="en-US" sz="2000" dirty="0"/>
              <a:t> </a:t>
            </a:r>
            <a:endParaRPr lang="vi-VN" sz="2000" dirty="0"/>
          </a:p>
          <a:p>
            <a:pPr algn="ctr"/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472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234" y="4873503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ˈ</a:t>
            </a:r>
            <a:r>
              <a:rPr lang="en-US" sz="2000" dirty="0" err="1"/>
              <a:t>keɪ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Vương quốc Anh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8927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9196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424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4643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542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ɪtəli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Ý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4462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ɪndiə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Ấn Độ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50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dʒəˈpæn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Nhật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72438" y="4873502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/ˈ</a:t>
            </a:r>
            <a:r>
              <a:rPr lang="en-US" sz="2000" dirty="0" err="1"/>
              <a:t>ælfə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Alpha</a:t>
            </a:r>
          </a:p>
        </p:txBody>
      </p:sp>
      <p:pic>
        <p:nvPicPr>
          <p:cNvPr id="6" name="U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51455" y="423023"/>
            <a:ext cx="487363" cy="487363"/>
          </a:xfrm>
          <a:prstGeom prst="rect">
            <a:avLst/>
          </a:prstGeom>
        </p:spPr>
      </p:pic>
      <p:pic>
        <p:nvPicPr>
          <p:cNvPr id="7" name="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99530" y="381793"/>
            <a:ext cx="487363" cy="487363"/>
          </a:xfrm>
          <a:prstGeom prst="rect">
            <a:avLst/>
          </a:prstGeom>
        </p:spPr>
      </p:pic>
      <p:pic>
        <p:nvPicPr>
          <p:cNvPr id="8" name="Ita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588928" y="521194"/>
            <a:ext cx="487363" cy="487363"/>
          </a:xfrm>
          <a:prstGeom prst="rect">
            <a:avLst/>
          </a:prstGeom>
        </p:spPr>
      </p:pic>
      <p:pic>
        <p:nvPicPr>
          <p:cNvPr id="9" name="Indi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46478" y="381793"/>
            <a:ext cx="487363" cy="487363"/>
          </a:xfrm>
          <a:prstGeom prst="rect">
            <a:avLst/>
          </a:prstGeom>
        </p:spPr>
      </p:pic>
      <p:pic>
        <p:nvPicPr>
          <p:cNvPr id="27" name="Jap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46478" y="570748"/>
            <a:ext cx="487363" cy="487363"/>
          </a:xfrm>
          <a:prstGeom prst="rect">
            <a:avLst/>
          </a:prstGeom>
        </p:spPr>
      </p:pic>
      <p:pic>
        <p:nvPicPr>
          <p:cNvPr id="28" name="Alph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37003" y="707934"/>
            <a:ext cx="487363" cy="4873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708640" y="361473"/>
            <a:ext cx="1483360" cy="8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8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95" y="1060230"/>
            <a:ext cx="11659610" cy="50829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9854" y="449286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4320" y="280416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2800" y="3476659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0560" y="4137435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0560" y="4798211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1680" y="5469147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7" y="434310"/>
            <a:ext cx="5829805" cy="68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7" y="2503664"/>
            <a:ext cx="1137713" cy="112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907" y="2225040"/>
            <a:ext cx="1718180" cy="140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07" y="2090390"/>
            <a:ext cx="4442845" cy="68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20" y="2082768"/>
            <a:ext cx="3756986" cy="70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75" y="4303180"/>
            <a:ext cx="1025639" cy="18398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63440" y="5247639"/>
            <a:ext cx="843280" cy="2590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407" y="3232732"/>
            <a:ext cx="4061812" cy="66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133" y="3133663"/>
            <a:ext cx="3756986" cy="762066"/>
          </a:xfrm>
          <a:prstGeom prst="rect">
            <a:avLst/>
          </a:prstGeom>
        </p:spPr>
      </p:pic>
      <p:pic>
        <p:nvPicPr>
          <p:cNvPr id="8" name="CD1-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11724" y="434310"/>
            <a:ext cx="487363" cy="487363"/>
          </a:xfrm>
          <a:prstGeom prst="rect">
            <a:avLst/>
          </a:prstGeom>
        </p:spPr>
      </p:pic>
      <p:pic>
        <p:nvPicPr>
          <p:cNvPr id="9" name="CD1-TRACK 19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68042" y="434309"/>
            <a:ext cx="487363" cy="487363"/>
          </a:xfrm>
          <a:prstGeom prst="rect">
            <a:avLst/>
          </a:prstGeom>
        </p:spPr>
      </p:pic>
      <p:pic>
        <p:nvPicPr>
          <p:cNvPr id="13" name="CD1-TRACK 19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860506" y="609459"/>
            <a:ext cx="487363" cy="487363"/>
          </a:xfrm>
          <a:prstGeom prst="rect">
            <a:avLst/>
          </a:prstGeom>
        </p:spPr>
      </p:pic>
      <p:pic>
        <p:nvPicPr>
          <p:cNvPr id="14" name="CD1-TRACK 19 (mp3cut.net) (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850420" y="338803"/>
            <a:ext cx="487363" cy="487363"/>
          </a:xfrm>
          <a:prstGeom prst="rect">
            <a:avLst/>
          </a:prstGeom>
        </p:spPr>
      </p:pic>
      <p:pic>
        <p:nvPicPr>
          <p:cNvPr id="15" name="CD1-TRACK 19 (mp3cut.net) (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104188" y="53355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26815" y="338803"/>
            <a:ext cx="1472272" cy="78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9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7" y="434200"/>
            <a:ext cx="5867908" cy="66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7" y="1500325"/>
            <a:ext cx="11903422" cy="4527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1944" y="2982898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637" y="4094087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1944" y="5186040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854" y="449286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356" y="383174"/>
            <a:ext cx="7653867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36" y="1274031"/>
            <a:ext cx="11030519" cy="486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ultiply 5"/>
          <p:cNvSpPr/>
          <p:nvPr/>
        </p:nvSpPr>
        <p:spPr>
          <a:xfrm>
            <a:off x="7665155" y="1930400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8044" y="2014725"/>
            <a:ext cx="1298223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7" b="100000" l="0" r="93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282" y="3243972"/>
            <a:ext cx="617273" cy="708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857067" y="4210756"/>
            <a:ext cx="1219200" cy="1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7890933" y="5228929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98177" y="5344485"/>
            <a:ext cx="1416756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223" y="5028261"/>
            <a:ext cx="52170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9702</TotalTime>
  <Words>122</Words>
  <Application>Microsoft Office PowerPoint</Application>
  <PresentationFormat>Widescreen</PresentationFormat>
  <Paragraphs>39</Paragraphs>
  <Slides>7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300</cp:revision>
  <dcterms:created xsi:type="dcterms:W3CDTF">2020-12-08T03:17:05Z</dcterms:created>
  <dcterms:modified xsi:type="dcterms:W3CDTF">2023-11-16T14:53:51Z</dcterms:modified>
</cp:coreProperties>
</file>