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"/>
  </p:notesMasterIdLst>
  <p:sldIdLst>
    <p:sldId id="300" r:id="rId2"/>
    <p:sldId id="334" r:id="rId3"/>
    <p:sldId id="355" r:id="rId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Rieu Phan Van" initials="RPV" lastIdx="29" clrIdx="0">
    <p:extLst>
      <p:ext uri="{19B8F6BF-5375-455C-9EA6-DF929625EA0E}">
        <p15:presenceInfo xmlns:p15="http://schemas.microsoft.com/office/powerpoint/2012/main" userId="83b57fff0cc03ed3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68ED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D7AC3CCA-C797-4891-BE02-D94E43425B78}" styleName="Medium Styl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8A107856-5554-42FB-B03E-39F5DBC370BA}" styleName="Medium Style 4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487" autoAdjust="0"/>
    <p:restoredTop sz="86443" autoAdjust="0"/>
  </p:normalViewPr>
  <p:slideViewPr>
    <p:cSldViewPr snapToGrid="0">
      <p:cViewPr varScale="1">
        <p:scale>
          <a:sx n="62" d="100"/>
          <a:sy n="62" d="100"/>
        </p:scale>
        <p:origin x="834" y="72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commentAuthors" Target="commentAuthors.xml"/><Relationship Id="rId5" Type="http://schemas.openxmlformats.org/officeDocument/2006/relationships/notesMaster" Target="notesMasters/notesMaster1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C64FE50-D189-4693-915D-AE9503F4174D}" type="datetimeFigureOut">
              <a:rPr lang="en-US" smtClean="0"/>
              <a:t>10/22/2023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34EA44A-927D-4D59-858E-589BCB4889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21653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vi-VN" dirty="0"/>
              <a:t>Invite students to play roles.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4EA44A-927D-4D59-858E-589BCB488996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425313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14803827"/>
      </p:ext>
    </p:extLst>
  </p:cSld>
  <p:clrMapOvr>
    <a:masterClrMapping/>
  </p:clrMapOvr>
  <p:transition spd="med">
    <p:split orient="vert"/>
  </p:transition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015782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7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7BAAA43A-D53D-2C48-B445-0A4FE623C418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21771" y="0"/>
            <a:ext cx="12213771" cy="6850051"/>
          </a:xfrm>
          <a:prstGeom prst="rect">
            <a:avLst/>
          </a:prstGeom>
        </p:spPr>
      </p:pic>
      <p:pic>
        <p:nvPicPr>
          <p:cNvPr id="8" name="Picture 7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3E7D6160-95E1-FF4E-81BA-F4D532658E1C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831305" y="6337300"/>
            <a:ext cx="529389" cy="529389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9" name="Picture 8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65C9951C-EB45-8743-AB57-CEFD9316A244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71845" y="6598364"/>
            <a:ext cx="126915" cy="191883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10" name="Picture 9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id="{83382951-8E9D-244A-8473-731D885E2710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0800000">
            <a:off x="5693239" y="6598364"/>
            <a:ext cx="126915" cy="191883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sp>
        <p:nvSpPr>
          <p:cNvPr id="13" name="TextBox 9">
            <a:extLst>
              <a:ext uri="{FF2B5EF4-FFF2-40B4-BE49-F238E27FC236}">
                <a16:creationId xmlns:a16="http://schemas.microsoft.com/office/drawing/2014/main" id="{FE798370-27E2-9F41-A466-FC64C7FFD70A}"/>
              </a:ext>
            </a:extLst>
          </p:cNvPr>
          <p:cNvSpPr txBox="1"/>
          <p:nvPr userDrawn="1"/>
        </p:nvSpPr>
        <p:spPr>
          <a:xfrm>
            <a:off x="153420" y="-41098"/>
            <a:ext cx="2248372" cy="369332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b="1" dirty="0">
                <a:solidFill>
                  <a:schemeClr val="bg1"/>
                </a:solidFill>
              </a:rPr>
              <a:t>Unit 1</a:t>
            </a:r>
            <a:r>
              <a:rPr lang="vi-VN" sz="1800" b="1" dirty="0">
                <a:solidFill>
                  <a:schemeClr val="bg1"/>
                </a:solidFill>
              </a:rPr>
              <a:t> MY FRIENDS</a:t>
            </a:r>
            <a:endParaRPr lang="en-US" sz="1800" b="1" dirty="0">
              <a:solidFill>
                <a:schemeClr val="bg1"/>
              </a:solidFill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D7889D60-3103-E54C-9167-2287BEE5C81A}"/>
              </a:ext>
            </a:extLst>
          </p:cNvPr>
          <p:cNvSpPr txBox="1"/>
          <p:nvPr userDrawn="1"/>
        </p:nvSpPr>
        <p:spPr>
          <a:xfrm>
            <a:off x="24732" y="6510902"/>
            <a:ext cx="2498826" cy="307777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en-US" sz="1400" baseline="0" dirty="0" err="1">
                <a:solidFill>
                  <a:schemeClr val="bg1"/>
                </a:solidFill>
              </a:rPr>
              <a:t>Tiếng</a:t>
            </a:r>
            <a:r>
              <a:rPr lang="en-US" sz="1400" baseline="0" dirty="0">
                <a:solidFill>
                  <a:schemeClr val="bg1"/>
                </a:solidFill>
              </a:rPr>
              <a:t> Anh 3 </a:t>
            </a:r>
            <a:r>
              <a:rPr lang="en-US" sz="1400" baseline="0" dirty="0" err="1">
                <a:solidFill>
                  <a:schemeClr val="bg1"/>
                </a:solidFill>
              </a:rPr>
              <a:t>i</a:t>
            </a:r>
            <a:r>
              <a:rPr lang="en-US" sz="1400" baseline="0" dirty="0">
                <a:solidFill>
                  <a:schemeClr val="bg1"/>
                </a:solidFill>
              </a:rPr>
              <a:t>-Learn Smart Start </a:t>
            </a:r>
            <a:endParaRPr lang="en-US" sz="1400" dirty="0">
              <a:solidFill>
                <a:schemeClr val="bg1"/>
              </a:solidFill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ECF13BED-1CB7-0146-BB6D-00DC4EC16FC0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377246" y="6473297"/>
            <a:ext cx="663380" cy="33819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1" name="TextBox 9">
            <a:extLst>
              <a:ext uri="{FF2B5EF4-FFF2-40B4-BE49-F238E27FC236}">
                <a16:creationId xmlns:a16="http://schemas.microsoft.com/office/drawing/2014/main" id="{FE798370-27E2-9F41-A466-FC64C7FFD70A}"/>
              </a:ext>
            </a:extLst>
          </p:cNvPr>
          <p:cNvSpPr txBox="1"/>
          <p:nvPr userDrawn="1"/>
        </p:nvSpPr>
        <p:spPr>
          <a:xfrm>
            <a:off x="10878551" y="-47027"/>
            <a:ext cx="1175322" cy="369332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b="1" dirty="0">
                <a:solidFill>
                  <a:schemeClr val="bg1"/>
                </a:solidFill>
              </a:rPr>
              <a:t>Lesson</a:t>
            </a:r>
            <a:r>
              <a:rPr lang="en-US" sz="1800" b="1" baseline="0" dirty="0">
                <a:solidFill>
                  <a:schemeClr val="bg1"/>
                </a:solidFill>
              </a:rPr>
              <a:t> 1.</a:t>
            </a:r>
            <a:r>
              <a:rPr lang="vi-VN" sz="1800" b="1" baseline="0" dirty="0">
                <a:solidFill>
                  <a:schemeClr val="bg1"/>
                </a:solidFill>
              </a:rPr>
              <a:t>3</a:t>
            </a:r>
            <a:endParaRPr lang="en-US" sz="1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53122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10" Type="http://schemas.openxmlformats.org/officeDocument/2006/relationships/image" Target="../media/image14.png"/><Relationship Id="rId4" Type="http://schemas.openxmlformats.org/officeDocument/2006/relationships/image" Target="../media/image8.png"/><Relationship Id="rId9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7324" y="-75306"/>
            <a:ext cx="12229324" cy="68580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5862918" y="2323650"/>
            <a:ext cx="5195943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solidFill>
                  <a:srgbClr val="FF0000"/>
                </a:solidFill>
              </a:rPr>
              <a:t>Unit 1: My friends</a:t>
            </a:r>
          </a:p>
          <a:p>
            <a:pPr algn="ctr"/>
            <a:r>
              <a:rPr lang="en-US" sz="4800" b="1" dirty="0">
                <a:solidFill>
                  <a:srgbClr val="00B050"/>
                </a:solidFill>
              </a:rPr>
              <a:t>Lesson </a:t>
            </a:r>
            <a:r>
              <a:rPr lang="vi-VN" sz="4800" b="1" dirty="0">
                <a:solidFill>
                  <a:srgbClr val="00B050"/>
                </a:solidFill>
              </a:rPr>
              <a:t>1.3</a:t>
            </a:r>
            <a:endParaRPr lang="en-US" sz="4800" b="1" dirty="0">
              <a:solidFill>
                <a:srgbClr val="00B050"/>
              </a:solidFill>
            </a:endParaRPr>
          </a:p>
          <a:p>
            <a:pPr algn="ctr"/>
            <a:r>
              <a:rPr lang="en-US" sz="4800" b="1" dirty="0">
                <a:solidFill>
                  <a:srgbClr val="0070C0"/>
                </a:solidFill>
              </a:rPr>
              <a:t>Page </a:t>
            </a:r>
            <a:r>
              <a:rPr lang="vi-VN" sz="4800" b="1" dirty="0">
                <a:solidFill>
                  <a:srgbClr val="0070C0"/>
                </a:solidFill>
              </a:rPr>
              <a:t>12</a:t>
            </a:r>
            <a:endParaRPr lang="en-US" sz="48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33320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211AB80D-C1CE-49EC-BD8F-D627C101687E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560806" y="1265574"/>
            <a:ext cx="8706315" cy="4989580"/>
          </a:xfrm>
          <a:prstGeom prst="rect">
            <a:avLst/>
          </a:prstGeom>
        </p:spPr>
      </p:pic>
      <p:sp>
        <p:nvSpPr>
          <p:cNvPr id="3" name="Speech Bubble: Rectangle with Corners Rounded 8">
            <a:extLst>
              <a:ext uri="{FF2B5EF4-FFF2-40B4-BE49-F238E27FC236}">
                <a16:creationId xmlns:a16="http://schemas.microsoft.com/office/drawing/2014/main" id="{2A17D1E2-6645-4BC6-9E35-7655B0F2C4AD}"/>
              </a:ext>
            </a:extLst>
          </p:cNvPr>
          <p:cNvSpPr/>
          <p:nvPr/>
        </p:nvSpPr>
        <p:spPr>
          <a:xfrm>
            <a:off x="5304056" y="725399"/>
            <a:ext cx="3755968" cy="739507"/>
          </a:xfrm>
          <a:prstGeom prst="wedgeRoundRectCallout">
            <a:avLst>
              <a:gd name="adj1" fmla="val -53511"/>
              <a:gd name="adj2" fmla="val 104106"/>
              <a:gd name="adj3" fmla="val 16667"/>
            </a:avLst>
          </a:prstGeom>
          <a:solidFill>
            <a:schemeClr val="bg1"/>
          </a:solidFill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00B050"/>
                </a:solidFill>
              </a:rPr>
              <a:t>It’s time to learn …</a:t>
            </a:r>
          </a:p>
        </p:txBody>
      </p:sp>
    </p:spTree>
    <p:extLst>
      <p:ext uri="{BB962C8B-B14F-4D97-AF65-F5344CB8AC3E}">
        <p14:creationId xmlns:p14="http://schemas.microsoft.com/office/powerpoint/2010/main" val="10642527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15527" y="431382"/>
            <a:ext cx="6552953" cy="1027677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5589" y="524240"/>
            <a:ext cx="4849332" cy="60352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6514" y="1579277"/>
            <a:ext cx="2187326" cy="239209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39090" y="1579277"/>
            <a:ext cx="2168711" cy="242932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74128" y="1579749"/>
            <a:ext cx="2140788" cy="238279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87369" y="3838625"/>
            <a:ext cx="2215249" cy="2420021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19896" y="3962539"/>
            <a:ext cx="2243173" cy="2401405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418319" y="3971375"/>
            <a:ext cx="2168711" cy="23548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0100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8829</TotalTime>
  <Words>21</Words>
  <Application>Microsoft Office PowerPoint</Application>
  <PresentationFormat>Widescreen</PresentationFormat>
  <Paragraphs>6</Paragraphs>
  <Slides>3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6" baseType="lpstr">
      <vt:lpstr>Arial</vt:lpstr>
      <vt:lpstr>Calibri</vt:lpstr>
      <vt:lpstr>Office Theme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Administrator</cp:lastModifiedBy>
  <cp:revision>256</cp:revision>
  <dcterms:created xsi:type="dcterms:W3CDTF">2020-12-08T03:17:05Z</dcterms:created>
  <dcterms:modified xsi:type="dcterms:W3CDTF">2023-10-22T11:22:37Z</dcterms:modified>
</cp:coreProperties>
</file>