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334" r:id="rId3"/>
    <p:sldId id="338" r:id="rId4"/>
    <p:sldId id="355" r:id="rId5"/>
    <p:sldId id="369" r:id="rId6"/>
    <p:sldId id="357" r:id="rId7"/>
    <p:sldId id="370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 autoAdjust="0"/>
    <p:restoredTop sz="86443" autoAdjust="0"/>
  </p:normalViewPr>
  <p:slideViewPr>
    <p:cSldViewPr snapToGrid="0">
      <p:cViewPr varScale="1">
        <p:scale>
          <a:sx n="62" d="100"/>
          <a:sy n="62" d="100"/>
        </p:scale>
        <p:origin x="108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(spider,</a:t>
            </a:r>
            <a:r>
              <a:rPr lang="en-US" baseline="0" dirty="0"/>
              <a:t> strong, surprise, sport, spoil, spring, speak, spicy, star, spa) audios from Cambridge Dictionary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vi-VN" dirty="0"/>
              <a:t>Click the picture to hear the sound the Aud 14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each word</a:t>
            </a:r>
            <a:r>
              <a:rPr lang="vi-VN" baseline="0" dirty="0"/>
              <a:t> to hear the sound of each word </a:t>
            </a:r>
          </a:p>
          <a:p>
            <a:pPr marL="171450" indent="-171450">
              <a:buFontTx/>
              <a:buChar char="-"/>
            </a:pPr>
            <a:r>
              <a:rPr lang="vi-VN" dirty="0"/>
              <a:t>Act 1; click the words to hear the 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 1.</a:t>
            </a:r>
            <a:r>
              <a:rPr lang="vi-VN" sz="1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</a:t>
            </a:r>
            <a:endPara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notesSlide" Target="../notesSlides/notesSlide2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microsoft.com/office/2007/relationships/media" Target="../media/media20.mp3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microsoft.com/office/2007/relationships/media" Target="../media/media15.mp3"/><Relationship Id="rId21" Type="http://schemas.openxmlformats.org/officeDocument/2006/relationships/image" Target="../media/image9.png"/><Relationship Id="rId7" Type="http://schemas.microsoft.com/office/2007/relationships/media" Target="../media/media17.mp3"/><Relationship Id="rId12" Type="http://schemas.openxmlformats.org/officeDocument/2006/relationships/audio" Target="../media/media19.mp3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audio" Target="../media/media14.mp3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3.png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microsoft.com/office/2007/relationships/media" Target="../media/media19.mp3"/><Relationship Id="rId24" Type="http://schemas.openxmlformats.org/officeDocument/2006/relationships/image" Target="../media/image16.png"/><Relationship Id="rId5" Type="http://schemas.microsoft.com/office/2007/relationships/media" Target="../media/media16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.png"/><Relationship Id="rId10" Type="http://schemas.openxmlformats.org/officeDocument/2006/relationships/audio" Target="../media/media18.mp3"/><Relationship Id="rId19" Type="http://schemas.openxmlformats.org/officeDocument/2006/relationships/image" Target="../media/image12.png"/><Relationship Id="rId4" Type="http://schemas.openxmlformats.org/officeDocument/2006/relationships/audio" Target="../media/media15.mp3"/><Relationship Id="rId9" Type="http://schemas.microsoft.com/office/2007/relationships/media" Target="../media/media18.mp3"/><Relationship Id="rId14" Type="http://schemas.openxmlformats.org/officeDocument/2006/relationships/audio" Target="../media/media20.mp3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microsoft.com/office/2007/relationships/media" Target="../media/media22.mp3"/><Relationship Id="rId21" Type="http://schemas.openxmlformats.org/officeDocument/2006/relationships/image" Target="../media/image22.png"/><Relationship Id="rId7" Type="http://schemas.microsoft.com/office/2007/relationships/media" Target="../media/media24.mp3"/><Relationship Id="rId12" Type="http://schemas.openxmlformats.org/officeDocument/2006/relationships/audio" Target="../media/media26.mp3"/><Relationship Id="rId17" Type="http://schemas.openxmlformats.org/officeDocument/2006/relationships/image" Target="../media/image19.png"/><Relationship Id="rId2" Type="http://schemas.openxmlformats.org/officeDocument/2006/relationships/audio" Target="../media/media21.mp3"/><Relationship Id="rId16" Type="http://schemas.openxmlformats.org/officeDocument/2006/relationships/image" Target="../media/image11.png"/><Relationship Id="rId20" Type="http://schemas.openxmlformats.org/officeDocument/2006/relationships/image" Target="../media/image21.png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microsoft.com/office/2007/relationships/media" Target="../media/media26.mp3"/><Relationship Id="rId24" Type="http://schemas.openxmlformats.org/officeDocument/2006/relationships/image" Target="../media/image25.png"/><Relationship Id="rId5" Type="http://schemas.microsoft.com/office/2007/relationships/media" Target="../media/media23.mp3"/><Relationship Id="rId15" Type="http://schemas.openxmlformats.org/officeDocument/2006/relationships/image" Target="../media/image10.png"/><Relationship Id="rId23" Type="http://schemas.openxmlformats.org/officeDocument/2006/relationships/image" Target="../media/image24.png"/><Relationship Id="rId10" Type="http://schemas.openxmlformats.org/officeDocument/2006/relationships/audio" Target="../media/media25.mp3"/><Relationship Id="rId19" Type="http://schemas.openxmlformats.org/officeDocument/2006/relationships/image" Target="../media/image9.png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7.png"/><Relationship Id="rId3" Type="http://schemas.microsoft.com/office/2007/relationships/media" Target="../media/media28.mp3"/><Relationship Id="rId21" Type="http://schemas.openxmlformats.org/officeDocument/2006/relationships/image" Target="../media/image29.png"/><Relationship Id="rId7" Type="http://schemas.microsoft.com/office/2007/relationships/media" Target="../media/media30.mp3"/><Relationship Id="rId12" Type="http://schemas.openxmlformats.org/officeDocument/2006/relationships/audio" Target="../media/media32.mp3"/><Relationship Id="rId17" Type="http://schemas.openxmlformats.org/officeDocument/2006/relationships/image" Target="../media/image26.png"/><Relationship Id="rId2" Type="http://schemas.openxmlformats.org/officeDocument/2006/relationships/audio" Target="../media/media27.mp3"/><Relationship Id="rId16" Type="http://schemas.openxmlformats.org/officeDocument/2006/relationships/image" Target="../media/image11.png"/><Relationship Id="rId20" Type="http://schemas.openxmlformats.org/officeDocument/2006/relationships/image" Target="../media/image28.png"/><Relationship Id="rId1" Type="http://schemas.microsoft.com/office/2007/relationships/media" Target="../media/media27.mp3"/><Relationship Id="rId6" Type="http://schemas.openxmlformats.org/officeDocument/2006/relationships/audio" Target="../media/media29.mp3"/><Relationship Id="rId11" Type="http://schemas.microsoft.com/office/2007/relationships/media" Target="../media/media32.mp3"/><Relationship Id="rId24" Type="http://schemas.openxmlformats.org/officeDocument/2006/relationships/image" Target="../media/image32.png"/><Relationship Id="rId5" Type="http://schemas.microsoft.com/office/2007/relationships/media" Target="../media/media29.mp3"/><Relationship Id="rId15" Type="http://schemas.openxmlformats.org/officeDocument/2006/relationships/image" Target="../media/image10.png"/><Relationship Id="rId23" Type="http://schemas.openxmlformats.org/officeDocument/2006/relationships/image" Target="../media/image31.png"/><Relationship Id="rId10" Type="http://schemas.openxmlformats.org/officeDocument/2006/relationships/audio" Target="../media/media31.mp3"/><Relationship Id="rId19" Type="http://schemas.openxmlformats.org/officeDocument/2006/relationships/image" Target="../media/image9.png"/><Relationship Id="rId4" Type="http://schemas.openxmlformats.org/officeDocument/2006/relationships/audio" Target="../media/media28.mp3"/><Relationship Id="rId9" Type="http://schemas.microsoft.com/office/2007/relationships/media" Target="../media/media31.mp3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>
                <a:solidFill>
                  <a:srgbClr val="00B050"/>
                </a:solidFill>
              </a:rPr>
              <a:t>1.2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  <a:endParaRPr lang="vi-VN" sz="6600" i="1" dirty="0"/>
          </a:p>
          <a:p>
            <a:pPr algn="ctr"/>
            <a:r>
              <a:rPr lang="vi-VN" sz="4800" i="1" dirty="0">
                <a:solidFill>
                  <a:srgbClr val="FFFF00"/>
                </a:solidFill>
              </a:rPr>
              <a:t>/sp/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7" y="276087"/>
            <a:ext cx="6111770" cy="1409822"/>
          </a:xfrm>
          <a:prstGeom prst="rect">
            <a:avLst/>
          </a:prstGeom>
        </p:spPr>
      </p:pic>
      <p:pic>
        <p:nvPicPr>
          <p:cNvPr id="23" name="CD1-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7" y="413333"/>
            <a:ext cx="487363" cy="487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50927" y="73484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9220" y="73469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712" y="385646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39107" y="5421242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19584" y="299957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994917" y="4713356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4325" y="471335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77898" y="3856467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42039" y="299957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</a:t>
            </a:r>
          </a:p>
        </p:txBody>
      </p:sp>
      <p:pic>
        <p:nvPicPr>
          <p:cNvPr id="48" name="CD1-TRACK 14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601231" y="354563"/>
            <a:ext cx="487363" cy="487363"/>
          </a:xfrm>
          <a:prstGeom prst="rect">
            <a:avLst/>
          </a:prstGeom>
        </p:spPr>
      </p:pic>
      <p:pic>
        <p:nvPicPr>
          <p:cNvPr id="49" name="CD1-TRACK 14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91742" y="354563"/>
            <a:ext cx="487363" cy="487363"/>
          </a:xfrm>
          <a:prstGeom prst="rect">
            <a:avLst/>
          </a:prstGeom>
        </p:spPr>
      </p:pic>
      <p:sp>
        <p:nvSpPr>
          <p:cNvPr id="28" name="Folded Corner 27"/>
          <p:cNvSpPr/>
          <p:nvPr/>
        </p:nvSpPr>
        <p:spPr>
          <a:xfrm>
            <a:off x="6825618" y="1706808"/>
            <a:ext cx="4613797" cy="4470057"/>
          </a:xfrm>
          <a:prstGeom prst="foldedCorner">
            <a:avLst>
              <a:gd name="adj" fmla="val 11646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15947" y="256369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speak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59603" y="5134364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spa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6990014" y="170680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00323" y="5134364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spoil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61560" y="342058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9300" y="2563697"/>
            <a:ext cx="1504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93963" y="3420586"/>
            <a:ext cx="1854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surprise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724754" y="4277475"/>
            <a:ext cx="969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3304" y="4277475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19274" y="170680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</a:p>
        </p:txBody>
      </p:sp>
      <p:sp>
        <p:nvSpPr>
          <p:cNvPr id="50" name="Smiley Face 49"/>
          <p:cNvSpPr/>
          <p:nvPr/>
        </p:nvSpPr>
        <p:spPr>
          <a:xfrm>
            <a:off x="8596789" y="1799735"/>
            <a:ext cx="428669" cy="422035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8596789" y="2713032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596789" y="3554457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8596789" y="437632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8596246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10981534" y="1854050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/>
          <p:cNvSpPr/>
          <p:nvPr/>
        </p:nvSpPr>
        <p:spPr>
          <a:xfrm>
            <a:off x="10981533" y="267459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10979142" y="3563511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/>
          <p:cNvSpPr/>
          <p:nvPr/>
        </p:nvSpPr>
        <p:spPr>
          <a:xfrm>
            <a:off x="10979141" y="4383563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/>
          <p:cNvSpPr/>
          <p:nvPr/>
        </p:nvSpPr>
        <p:spPr>
          <a:xfrm>
            <a:off x="10980213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611295" y="1834912"/>
            <a:ext cx="4677774" cy="1015663"/>
            <a:chOff x="1611295" y="1834912"/>
            <a:chExt cx="4677774" cy="1015663"/>
          </a:xfrm>
        </p:grpSpPr>
        <p:sp>
          <p:nvSpPr>
            <p:cNvPr id="60" name="TextBox 59"/>
            <p:cNvSpPr txBox="1"/>
            <p:nvPr/>
          </p:nvSpPr>
          <p:spPr>
            <a:xfrm>
              <a:off x="1611295" y="1834912"/>
              <a:ext cx="4677774" cy="101566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Act1. Read and say YES </a:t>
              </a:r>
            </a:p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 NO        Listen and check.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Smiley Face 60"/>
            <p:cNvSpPr/>
            <p:nvPr/>
          </p:nvSpPr>
          <p:spPr>
            <a:xfrm>
              <a:off x="5419114" y="1834912"/>
              <a:ext cx="428669" cy="422035"/>
            </a:xfrm>
            <a:prstGeom prst="smileyFac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iley Face 61"/>
            <p:cNvSpPr/>
            <p:nvPr/>
          </p:nvSpPr>
          <p:spPr>
            <a:xfrm>
              <a:off x="2717235" y="2341849"/>
              <a:ext cx="428669" cy="422035"/>
            </a:xfrm>
            <a:prstGeom prst="smileyFace">
              <a:avLst>
                <a:gd name="adj" fmla="val -4653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ukspide0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35250" y="476781"/>
            <a:ext cx="487363" cy="487363"/>
          </a:xfrm>
          <a:prstGeom prst="rect">
            <a:avLst/>
          </a:prstGeom>
        </p:spPr>
      </p:pic>
      <p:pic>
        <p:nvPicPr>
          <p:cNvPr id="5" name="ukstrol00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6" y="689460"/>
            <a:ext cx="487363" cy="487363"/>
          </a:xfrm>
          <a:prstGeom prst="rect">
            <a:avLst/>
          </a:prstGeom>
        </p:spPr>
      </p:pic>
      <p:pic>
        <p:nvPicPr>
          <p:cNvPr id="6" name="uksurge01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2781" y="413332"/>
            <a:ext cx="487363" cy="487363"/>
          </a:xfrm>
          <a:prstGeom prst="rect">
            <a:avLst/>
          </a:prstGeom>
        </p:spPr>
      </p:pic>
      <p:pic>
        <p:nvPicPr>
          <p:cNvPr id="7" name="ukspong020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88801" y="454031"/>
            <a:ext cx="487363" cy="487363"/>
          </a:xfrm>
          <a:prstGeom prst="rect">
            <a:avLst/>
          </a:prstGeom>
        </p:spPr>
      </p:pic>
      <p:pic>
        <p:nvPicPr>
          <p:cNvPr id="8" name="uksplee01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64978" y="482206"/>
            <a:ext cx="487363" cy="487363"/>
          </a:xfrm>
          <a:prstGeom prst="rect">
            <a:avLst/>
          </a:prstGeom>
        </p:spPr>
      </p:pic>
      <p:pic>
        <p:nvPicPr>
          <p:cNvPr id="9" name="ukspotl024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47007" y="349138"/>
            <a:ext cx="487363" cy="487363"/>
          </a:xfrm>
          <a:prstGeom prst="rect">
            <a:avLst/>
          </a:prstGeom>
        </p:spPr>
      </p:pic>
      <p:pic>
        <p:nvPicPr>
          <p:cNvPr id="10" name="uksparr01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0515" y="573450"/>
            <a:ext cx="487363" cy="487363"/>
          </a:xfrm>
          <a:prstGeom prst="rect">
            <a:avLst/>
          </a:prstGeom>
        </p:spPr>
      </p:pic>
      <p:pic>
        <p:nvPicPr>
          <p:cNvPr id="11" name="ukspell03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83482" y="418012"/>
            <a:ext cx="487363" cy="487363"/>
          </a:xfrm>
          <a:prstGeom prst="rect">
            <a:avLst/>
          </a:prstGeom>
        </p:spPr>
      </p:pic>
      <p:pic>
        <p:nvPicPr>
          <p:cNvPr id="12" name="ukstand02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96313" y="612977"/>
            <a:ext cx="487363" cy="487363"/>
          </a:xfrm>
          <a:prstGeom prst="rect">
            <a:avLst/>
          </a:prstGeom>
        </p:spPr>
      </p:pic>
      <p:pic>
        <p:nvPicPr>
          <p:cNvPr id="13" name="uksouth02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17290" y="421096"/>
            <a:ext cx="487363" cy="4873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69690" y="354563"/>
            <a:ext cx="1334277" cy="86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19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14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8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2" dur="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7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8" grpId="0" animBg="1"/>
      <p:bldP spid="28" grpId="1" animBg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" y="1486537"/>
            <a:ext cx="6071652" cy="429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51" y="1486537"/>
            <a:ext cx="6030808" cy="4299677"/>
          </a:xfrm>
          <a:prstGeom prst="rect">
            <a:avLst/>
          </a:prstGeom>
        </p:spPr>
      </p:pic>
      <p:pic>
        <p:nvPicPr>
          <p:cNvPr id="8" name="CD1-TRACK 16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74865" y="438268"/>
            <a:ext cx="487363" cy="487363"/>
          </a:xfrm>
          <a:prstGeom prst="rect">
            <a:avLst/>
          </a:prstGeom>
        </p:spPr>
      </p:pic>
      <p:pic>
        <p:nvPicPr>
          <p:cNvPr id="9" name="CD1-TRACK 16 (mp3cut.net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31183" y="438267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22268" y="4683967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2015" y="4699182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31597" y="4571991"/>
            <a:ext cx="61698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4112" y="4571990"/>
            <a:ext cx="4035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726" y="4560573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2911" y="4571990"/>
            <a:ext cx="64098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590271"/>
            <a:ext cx="578498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1644973"/>
            <a:ext cx="5093916" cy="689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2346882"/>
            <a:ext cx="2703263" cy="695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281" y="3107712"/>
            <a:ext cx="2945225" cy="1159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4294175"/>
            <a:ext cx="1082747" cy="697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406" y="5029225"/>
            <a:ext cx="1478413" cy="653679"/>
          </a:xfrm>
          <a:prstGeom prst="rect">
            <a:avLst/>
          </a:prstGeom>
        </p:spPr>
      </p:pic>
      <p:pic>
        <p:nvPicPr>
          <p:cNvPr id="21" name="CD1-TRACK 17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7501" y="470626"/>
            <a:ext cx="487363" cy="487363"/>
          </a:xfrm>
          <a:prstGeom prst="rect">
            <a:avLst/>
          </a:prstGeom>
        </p:spPr>
      </p:pic>
      <p:pic>
        <p:nvPicPr>
          <p:cNvPr id="22" name="CD1-TRACK 17 (mp3cut.net)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04839" y="454446"/>
            <a:ext cx="487363" cy="487363"/>
          </a:xfrm>
          <a:prstGeom prst="rect">
            <a:avLst/>
          </a:prstGeom>
        </p:spPr>
      </p:pic>
      <p:pic>
        <p:nvPicPr>
          <p:cNvPr id="23" name="CD1-TRACK 17 (mp3cut.net) (2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3105" y="438267"/>
            <a:ext cx="487363" cy="487363"/>
          </a:xfrm>
          <a:prstGeom prst="rect">
            <a:avLst/>
          </a:prstGeom>
        </p:spPr>
      </p:pic>
      <p:pic>
        <p:nvPicPr>
          <p:cNvPr id="24" name="CD1-TRACK 17 (mp3cut.net)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2999" y="502985"/>
            <a:ext cx="487363" cy="487363"/>
          </a:xfrm>
          <a:prstGeom prst="rect">
            <a:avLst/>
          </a:prstGeom>
        </p:spPr>
      </p:pic>
      <p:pic>
        <p:nvPicPr>
          <p:cNvPr id="25" name="CD1-TRACK 17 (mp3cut.net) (4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79801" y="631869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08209" y="33597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7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0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1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9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7" y="1483567"/>
            <a:ext cx="5836414" cy="4449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3380" y="1231641"/>
            <a:ext cx="1490922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25" y="1604865"/>
            <a:ext cx="6171488" cy="4438889"/>
          </a:xfrm>
          <a:prstGeom prst="rect">
            <a:avLst/>
          </a:prstGeom>
        </p:spPr>
      </p:pic>
      <p:pic>
        <p:nvPicPr>
          <p:cNvPr id="11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470626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37872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06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56087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1757894"/>
            <a:ext cx="3175897" cy="6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2508809"/>
            <a:ext cx="2743541" cy="69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3246255"/>
            <a:ext cx="3015568" cy="117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4473325"/>
            <a:ext cx="1095327" cy="697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5228383"/>
            <a:ext cx="1966826" cy="664292"/>
          </a:xfrm>
          <a:prstGeom prst="rect">
            <a:avLst/>
          </a:prstGeom>
        </p:spPr>
      </p:pic>
      <p:pic>
        <p:nvPicPr>
          <p:cNvPr id="17" name="CD1-TRACK 17 (mp3cut.net)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2966" y="546933"/>
            <a:ext cx="487363" cy="487363"/>
          </a:xfrm>
          <a:prstGeom prst="rect">
            <a:avLst/>
          </a:prstGeom>
        </p:spPr>
      </p:pic>
      <p:pic>
        <p:nvPicPr>
          <p:cNvPr id="18" name="CD1-TRACK 17 (mp3cut.net)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96818" y="515750"/>
            <a:ext cx="487363" cy="487363"/>
          </a:xfrm>
          <a:prstGeom prst="rect">
            <a:avLst/>
          </a:prstGeom>
        </p:spPr>
      </p:pic>
      <p:pic>
        <p:nvPicPr>
          <p:cNvPr id="19" name="CD1-TRACK 17 (mp3cut.net)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67404" y="470625"/>
            <a:ext cx="487363" cy="487363"/>
          </a:xfrm>
          <a:prstGeom prst="rect">
            <a:avLst/>
          </a:prstGeom>
        </p:spPr>
      </p:pic>
      <p:pic>
        <p:nvPicPr>
          <p:cNvPr id="20" name="CD1-TRACK 17 (mp3cut.net) (8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53226" y="403464"/>
            <a:ext cx="487363" cy="487363"/>
          </a:xfrm>
          <a:prstGeom prst="rect">
            <a:avLst/>
          </a:prstGeom>
        </p:spPr>
      </p:pic>
      <p:pic>
        <p:nvPicPr>
          <p:cNvPr id="21" name="CD1-TRACK 17 (mp3cut.net) (9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24686" y="457141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81766" y="368120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5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98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" y="1384067"/>
            <a:ext cx="5866572" cy="446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96" y="1477415"/>
            <a:ext cx="6197906" cy="4447489"/>
          </a:xfrm>
          <a:prstGeom prst="rect">
            <a:avLst/>
          </a:prstGeom>
        </p:spPr>
      </p:pic>
      <p:pic>
        <p:nvPicPr>
          <p:cNvPr id="8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74651" y="498511"/>
            <a:ext cx="487363" cy="487363"/>
          </a:xfrm>
          <a:prstGeom prst="rect">
            <a:avLst/>
          </a:prstGeom>
        </p:spPr>
      </p:pic>
      <p:pic>
        <p:nvPicPr>
          <p:cNvPr id="9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22558" y="62324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2247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45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2781" y="4457689"/>
            <a:ext cx="5244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1673043"/>
            <a:ext cx="3148758" cy="640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92" y="2406596"/>
            <a:ext cx="2721748" cy="664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3164102"/>
            <a:ext cx="2869512" cy="116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85" y="4386034"/>
            <a:ext cx="1108695" cy="683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5115873"/>
            <a:ext cx="1161465" cy="705175"/>
          </a:xfrm>
          <a:prstGeom prst="rect">
            <a:avLst/>
          </a:prstGeom>
        </p:spPr>
      </p:pic>
      <p:pic>
        <p:nvPicPr>
          <p:cNvPr id="17" name="CD1-TRACK 17 (mp3cut.net) (10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00893" y="470626"/>
            <a:ext cx="487363" cy="487363"/>
          </a:xfrm>
          <a:prstGeom prst="rect">
            <a:avLst/>
          </a:prstGeom>
        </p:spPr>
      </p:pic>
      <p:pic>
        <p:nvPicPr>
          <p:cNvPr id="18" name="CD1-TRACK 17 (mp3cut.net) (1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2526" y="397284"/>
            <a:ext cx="487363" cy="487363"/>
          </a:xfrm>
          <a:prstGeom prst="rect">
            <a:avLst/>
          </a:prstGeom>
        </p:spPr>
      </p:pic>
      <p:pic>
        <p:nvPicPr>
          <p:cNvPr id="19" name="CD1-TRACK 17 (mp3cut.net) (1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01653" y="585168"/>
            <a:ext cx="487363" cy="487363"/>
          </a:xfrm>
          <a:prstGeom prst="rect">
            <a:avLst/>
          </a:prstGeom>
        </p:spPr>
      </p:pic>
      <p:pic>
        <p:nvPicPr>
          <p:cNvPr id="20" name="CD1-TRACK 17 (mp3cut.net) (1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44868" y="481312"/>
            <a:ext cx="487363" cy="487363"/>
          </a:xfrm>
          <a:prstGeom prst="rect">
            <a:avLst/>
          </a:prstGeom>
        </p:spPr>
      </p:pic>
      <p:pic>
        <p:nvPicPr>
          <p:cNvPr id="21" name="CD1-TRACK 17 (mp3cut.net) (14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6182" y="379559"/>
            <a:ext cx="487363" cy="4873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1766" y="39758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7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9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5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9" y="1815293"/>
            <a:ext cx="395392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760" y="1818408"/>
            <a:ext cx="700659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Tom: What’s your name?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My name’s Alfie.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Tom: How can you spell “Alife”?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669" y="4002233"/>
            <a:ext cx="395392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“sp”,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ell,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ace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8627</TotalTime>
  <Words>281</Words>
  <Application>Microsoft Office PowerPoint</Application>
  <PresentationFormat>Widescreen</PresentationFormat>
  <Paragraphs>70</Paragraphs>
  <Slides>8</Slides>
  <Notes>5</Notes>
  <HiddenSlides>0</HiddenSlides>
  <MMClips>34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228</cp:revision>
  <dcterms:created xsi:type="dcterms:W3CDTF">2020-12-08T03:17:05Z</dcterms:created>
  <dcterms:modified xsi:type="dcterms:W3CDTF">2023-10-22T11:22:00Z</dcterms:modified>
</cp:coreProperties>
</file>