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300" r:id="rId2"/>
    <p:sldId id="306" r:id="rId3"/>
    <p:sldId id="355" r:id="rId4"/>
    <p:sldId id="337" r:id="rId5"/>
    <p:sldId id="358" r:id="rId6"/>
    <p:sldId id="374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E67B7-5C75-4649-9CFD-9B1F2583C70F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8D959-AB74-48C9-BED2-E53A9D3C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Click on the picture to listen to the Alphabet song.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first time, the arrow icon automatically appears in group of two-three letters along with the music.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second time, guider has to point every single letter for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2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WORDS to hear the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14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3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79141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33653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</a:t>
            </a:r>
            <a:r>
              <a:rPr lang="vi-VN" sz="1800" b="1" dirty="0">
                <a:solidFill>
                  <a:schemeClr val="bg1"/>
                </a:solidFill>
              </a:rPr>
              <a:t>1: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friends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5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words</a:t>
            </a:r>
            <a:endParaRPr kumimoji="0" lang="vi-VN" sz="6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1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alphabet</a:t>
            </a:r>
            <a:endParaRPr kumimoji="0" lang="vi-VN" sz="36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  <a:reflection blurRad="6350" stA="55000" endA="50" endPos="850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B C...</a:t>
            </a:r>
            <a:endParaRPr kumimoji="0" lang="en-US" sz="36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  <a:reflection blurRad="6350" stA="55000" endA="50" endPos="85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3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27" y="573938"/>
            <a:ext cx="5989839" cy="5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2" y="2416629"/>
            <a:ext cx="11912397" cy="305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D1-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5103" y="409563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9399" y="1347162"/>
            <a:ext cx="6624734" cy="6309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Alphabet Song</a:t>
            </a:r>
            <a:endParaRPr kumimoji="0" lang="en-US" sz="35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68743" y="395776"/>
            <a:ext cx="1023257" cy="90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rved Right Arrow 7"/>
          <p:cNvSpPr/>
          <p:nvPr/>
        </p:nvSpPr>
        <p:spPr>
          <a:xfrm rot="5400000" flipV="1">
            <a:off x="1840400" y="10670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rved Right Arrow 13"/>
          <p:cNvSpPr/>
          <p:nvPr/>
        </p:nvSpPr>
        <p:spPr>
          <a:xfrm rot="5400000" flipV="1">
            <a:off x="5650400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rved Right Arrow 14"/>
          <p:cNvSpPr/>
          <p:nvPr/>
        </p:nvSpPr>
        <p:spPr>
          <a:xfrm rot="5400000" flipV="1">
            <a:off x="9702996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rved Right Arrow 19"/>
          <p:cNvSpPr/>
          <p:nvPr/>
        </p:nvSpPr>
        <p:spPr>
          <a:xfrm rot="5400000" flipV="1">
            <a:off x="1840400" y="2036226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 flipV="1">
            <a:off x="5650400" y="2036227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urved Right Arrow 21"/>
          <p:cNvSpPr/>
          <p:nvPr/>
        </p:nvSpPr>
        <p:spPr>
          <a:xfrm rot="5400000" flipV="1">
            <a:off x="9702995" y="1998469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urved Right Arrow 23"/>
          <p:cNvSpPr/>
          <p:nvPr/>
        </p:nvSpPr>
        <p:spPr>
          <a:xfrm rot="5400000" flipV="1">
            <a:off x="1168595" y="3621831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urved Right Arrow 24"/>
          <p:cNvSpPr/>
          <p:nvPr/>
        </p:nvSpPr>
        <p:spPr>
          <a:xfrm rot="5400000" flipV="1">
            <a:off x="3700302" y="3621832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urved Right Arrow 25"/>
          <p:cNvSpPr/>
          <p:nvPr/>
        </p:nvSpPr>
        <p:spPr>
          <a:xfrm rot="5400000" flipV="1">
            <a:off x="5959445" y="3881218"/>
            <a:ext cx="524625" cy="836845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urved Right Arrow 27"/>
          <p:cNvSpPr/>
          <p:nvPr/>
        </p:nvSpPr>
        <p:spPr>
          <a:xfrm rot="5400000" flipV="1">
            <a:off x="8349627" y="2980670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8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5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200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200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200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200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200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200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repeatCount="2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repeatCount="200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200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4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276669" y="3191071"/>
            <a:ext cx="3788228" cy="1196989"/>
          </a:xfrm>
          <a:prstGeom prst="wedgeEllipseCallout">
            <a:avLst>
              <a:gd name="adj1" fmla="val -2551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you spell “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Alfie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870578" y="4496803"/>
            <a:ext cx="2164705" cy="756885"/>
          </a:xfrm>
          <a:prstGeom prst="wedgeEllipseCallout">
            <a:avLst>
              <a:gd name="adj1" fmla="val 19253"/>
              <a:gd name="adj2" fmla="val 72362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A-L-F-I-E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0" y="679977"/>
            <a:ext cx="5856441" cy="68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8" y="2303967"/>
            <a:ext cx="2199388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169" y="2303967"/>
            <a:ext cx="2078235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ular Callout 1"/>
          <p:cNvSpPr/>
          <p:nvPr/>
        </p:nvSpPr>
        <p:spPr>
          <a:xfrm>
            <a:off x="3116425" y="2126685"/>
            <a:ext cx="4963886" cy="840449"/>
          </a:xfrm>
          <a:prstGeom prst="wedgeRoundRectCallout">
            <a:avLst>
              <a:gd name="adj1" fmla="val -54668"/>
              <a:gd name="adj2" fmla="val 43322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you spell “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Alfie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”?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3" y="4357396"/>
            <a:ext cx="85841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3980" y="4357396"/>
            <a:ext cx="94861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Alfie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71387" y="3312921"/>
            <a:ext cx="2289111" cy="840449"/>
          </a:xfrm>
          <a:prstGeom prst="wedgeRoundRectCallout">
            <a:avLst>
              <a:gd name="adj1" fmla="val 61030"/>
              <a:gd name="adj2" fmla="val 1112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A-L-F-I-E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CD1-TRACK 13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83827" y="436295"/>
            <a:ext cx="487363" cy="487363"/>
          </a:xfrm>
          <a:prstGeom prst="rect">
            <a:avLst/>
          </a:prstGeom>
        </p:spPr>
      </p:pic>
      <p:pic>
        <p:nvPicPr>
          <p:cNvPr id="10" name="CD1-TRACK 13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71190" y="436295"/>
            <a:ext cx="487363" cy="487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43592" y="363894"/>
            <a:ext cx="1648408" cy="5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1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1955" y="869326"/>
            <a:ext cx="518013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Look and match. Practice.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89" y="1758811"/>
            <a:ext cx="9827248" cy="410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6890657" y="3396343"/>
            <a:ext cx="1632857" cy="1807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90657" y="2438400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90656" y="3341914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Alphabet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5293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do you spell “Alfie”?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A-L-F-I-E.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126</Words>
  <Application>Microsoft Office PowerPoint</Application>
  <PresentationFormat>Widescreen</PresentationFormat>
  <Paragraphs>36</Paragraphs>
  <Slides>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2022-09-18T06:24:00Z</dcterms:created>
  <dcterms:modified xsi:type="dcterms:W3CDTF">2023-10-22T11:20:53Z</dcterms:modified>
</cp:coreProperties>
</file>